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2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4E9918-13A3-4987-A6E2-C33ACD38A018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81C02D84-E867-45A0-88F3-31D2BF807473}">
      <dgm:prSet phldrT="[Texto]" custT="1"/>
      <dgm:spPr/>
      <dgm:t>
        <a:bodyPr/>
        <a:lstStyle/>
        <a:p>
          <a:r>
            <a:rPr lang="es-MX" sz="4800" b="1" i="1" u="sng" dirty="0" smtClean="0">
              <a:solidFill>
                <a:schemeClr val="tx1"/>
              </a:solidFill>
            </a:rPr>
            <a:t>1.</a:t>
          </a:r>
          <a:r>
            <a:rPr lang="es-MX" sz="3100" b="1" i="1" u="sng" dirty="0" smtClean="0">
              <a:solidFill>
                <a:schemeClr val="tx1"/>
              </a:solidFill>
            </a:rPr>
            <a:t>- CRECIMIENTO PERSONAL</a:t>
          </a:r>
          <a:endParaRPr lang="es-MX" sz="3100" b="1" i="1" u="sng" dirty="0">
            <a:solidFill>
              <a:schemeClr val="tx1"/>
            </a:solidFill>
          </a:endParaRPr>
        </a:p>
      </dgm:t>
    </dgm:pt>
    <dgm:pt modelId="{B54C89CF-CEBF-4B41-B760-97B22FE0FB9B}" type="parTrans" cxnId="{6E4E49BC-ED4F-4112-B672-6AAB0BD39683}">
      <dgm:prSet/>
      <dgm:spPr/>
      <dgm:t>
        <a:bodyPr/>
        <a:lstStyle/>
        <a:p>
          <a:endParaRPr lang="es-MX"/>
        </a:p>
      </dgm:t>
    </dgm:pt>
    <dgm:pt modelId="{48F22D67-0DF9-48C9-B6A2-A8B646FEDA28}" type="sibTrans" cxnId="{6E4E49BC-ED4F-4112-B672-6AAB0BD39683}">
      <dgm:prSet/>
      <dgm:spPr/>
      <dgm:t>
        <a:bodyPr/>
        <a:lstStyle/>
        <a:p>
          <a:endParaRPr lang="es-MX"/>
        </a:p>
      </dgm:t>
    </dgm:pt>
    <dgm:pt modelId="{EDB091DC-9907-453D-9027-F9D2821A4AA1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RESPONSABILIDAD</a:t>
          </a:r>
          <a:endParaRPr lang="es-MX" dirty="0">
            <a:solidFill>
              <a:schemeClr val="tx1"/>
            </a:solidFill>
          </a:endParaRPr>
        </a:p>
      </dgm:t>
    </dgm:pt>
    <dgm:pt modelId="{72DE5587-9381-4857-A036-B290F7482472}" type="parTrans" cxnId="{811805C3-A15F-4256-A107-30EF02DB995E}">
      <dgm:prSet/>
      <dgm:spPr/>
      <dgm:t>
        <a:bodyPr/>
        <a:lstStyle/>
        <a:p>
          <a:endParaRPr lang="es-MX"/>
        </a:p>
      </dgm:t>
    </dgm:pt>
    <dgm:pt modelId="{3674FD85-7476-4FB1-ACB6-053CFE72151F}" type="sibTrans" cxnId="{811805C3-A15F-4256-A107-30EF02DB995E}">
      <dgm:prSet/>
      <dgm:spPr/>
      <dgm:t>
        <a:bodyPr/>
        <a:lstStyle/>
        <a:p>
          <a:endParaRPr lang="es-MX"/>
        </a:p>
      </dgm:t>
    </dgm:pt>
    <dgm:pt modelId="{9559850E-7932-49A4-A092-B67DB82D73A2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DESPEGARNOS DE LAS OPINIONES</a:t>
          </a:r>
        </a:p>
        <a:p>
          <a:r>
            <a:rPr lang="es-MX" dirty="0" smtClean="0">
              <a:solidFill>
                <a:schemeClr val="tx1"/>
              </a:solidFill>
            </a:rPr>
            <a:t>AJENAS</a:t>
          </a:r>
          <a:endParaRPr lang="es-MX" dirty="0">
            <a:solidFill>
              <a:schemeClr val="tx1"/>
            </a:solidFill>
          </a:endParaRPr>
        </a:p>
      </dgm:t>
    </dgm:pt>
    <dgm:pt modelId="{BAE345DA-8D69-47F6-A3A7-4AC0DD31445F}" type="parTrans" cxnId="{5CE6A4D2-C1CC-401A-961C-BFA1DC3200C2}">
      <dgm:prSet/>
      <dgm:spPr/>
      <dgm:t>
        <a:bodyPr/>
        <a:lstStyle/>
        <a:p>
          <a:endParaRPr lang="es-MX"/>
        </a:p>
      </dgm:t>
    </dgm:pt>
    <dgm:pt modelId="{D9A44D51-1F92-410D-ADD3-2F7A4DECCFC2}" type="sibTrans" cxnId="{5CE6A4D2-C1CC-401A-961C-BFA1DC3200C2}">
      <dgm:prSet/>
      <dgm:spPr/>
      <dgm:t>
        <a:bodyPr/>
        <a:lstStyle/>
        <a:p>
          <a:endParaRPr lang="es-MX"/>
        </a:p>
      </dgm:t>
    </dgm:pt>
    <dgm:pt modelId="{02A5D11C-91E6-4F47-94FA-2DA4061EB26D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NO PONGAS TUS EXPECTATIVAS EN</a:t>
          </a:r>
        </a:p>
        <a:p>
          <a:r>
            <a:rPr lang="es-MX" dirty="0" smtClean="0">
              <a:solidFill>
                <a:schemeClr val="tx1"/>
              </a:solidFill>
            </a:rPr>
            <a:t>LOS DEMAS</a:t>
          </a:r>
          <a:endParaRPr lang="es-MX" dirty="0">
            <a:solidFill>
              <a:schemeClr val="tx1"/>
            </a:solidFill>
          </a:endParaRPr>
        </a:p>
      </dgm:t>
    </dgm:pt>
    <dgm:pt modelId="{0CC5A8B4-6AA8-47E7-A4F7-601CDC0F861E}" type="parTrans" cxnId="{9ED66A12-C75F-4948-8A15-232B171F9EBB}">
      <dgm:prSet/>
      <dgm:spPr/>
      <dgm:t>
        <a:bodyPr/>
        <a:lstStyle/>
        <a:p>
          <a:endParaRPr lang="es-MX"/>
        </a:p>
      </dgm:t>
    </dgm:pt>
    <dgm:pt modelId="{5429751E-AF1F-4905-A2DD-AD7E33EBCB15}" type="sibTrans" cxnId="{9ED66A12-C75F-4948-8A15-232B171F9EBB}">
      <dgm:prSet/>
      <dgm:spPr/>
      <dgm:t>
        <a:bodyPr/>
        <a:lstStyle/>
        <a:p>
          <a:endParaRPr lang="es-MX"/>
        </a:p>
      </dgm:t>
    </dgm:pt>
    <dgm:pt modelId="{E664BB21-49A6-4B77-9F06-D7C0A62FA135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CULTIVA TU PROPIA FELICIDAD</a:t>
          </a:r>
          <a:endParaRPr lang="es-MX" dirty="0">
            <a:solidFill>
              <a:schemeClr val="tx1"/>
            </a:solidFill>
          </a:endParaRPr>
        </a:p>
      </dgm:t>
    </dgm:pt>
    <dgm:pt modelId="{AFE1A63A-2B48-4354-8818-8175CB03D52F}" type="parTrans" cxnId="{8D77C68F-C341-4366-A96E-36B7A66BB575}">
      <dgm:prSet/>
      <dgm:spPr/>
      <dgm:t>
        <a:bodyPr/>
        <a:lstStyle/>
        <a:p>
          <a:endParaRPr lang="es-MX"/>
        </a:p>
      </dgm:t>
    </dgm:pt>
    <dgm:pt modelId="{5C1EE85B-AEEE-455E-99F0-C787641C0D9A}" type="sibTrans" cxnId="{8D77C68F-C341-4366-A96E-36B7A66BB575}">
      <dgm:prSet/>
      <dgm:spPr/>
      <dgm:t>
        <a:bodyPr/>
        <a:lstStyle/>
        <a:p>
          <a:endParaRPr lang="es-MX"/>
        </a:p>
      </dgm:t>
    </dgm:pt>
    <dgm:pt modelId="{07FF1EA3-EA63-4071-A157-27D63FCEFD56}" type="pres">
      <dgm:prSet presAssocID="{734E9918-13A3-4987-A6E2-C33ACD38A0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F836ADD-60AA-4D54-935B-44DF9CFA9179}" type="pres">
      <dgm:prSet presAssocID="{81C02D84-E867-45A0-88F3-31D2BF80747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216A94-8BE4-4840-8746-C35E9E80FDAB}" type="pres">
      <dgm:prSet presAssocID="{48F22D67-0DF9-48C9-B6A2-A8B646FEDA28}" presName="sibTrans" presStyleCnt="0"/>
      <dgm:spPr/>
    </dgm:pt>
    <dgm:pt modelId="{090D1DA3-14DA-4C3A-B751-1B3C8204D189}" type="pres">
      <dgm:prSet presAssocID="{EDB091DC-9907-453D-9027-F9D2821A4AA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9CAFD3-10C0-43AC-B2DB-530D1BB03127}" type="pres">
      <dgm:prSet presAssocID="{3674FD85-7476-4FB1-ACB6-053CFE72151F}" presName="sibTrans" presStyleCnt="0"/>
      <dgm:spPr/>
    </dgm:pt>
    <dgm:pt modelId="{673C743D-6FD3-41B2-9744-B332D67E1EFD}" type="pres">
      <dgm:prSet presAssocID="{9559850E-7932-49A4-A092-B67DB82D73A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D8137D-79F1-4AD0-B32C-6A536CD16C11}" type="pres">
      <dgm:prSet presAssocID="{D9A44D51-1F92-410D-ADD3-2F7A4DECCFC2}" presName="sibTrans" presStyleCnt="0"/>
      <dgm:spPr/>
    </dgm:pt>
    <dgm:pt modelId="{4835B239-DCE5-4391-892E-CF1DD0CD9659}" type="pres">
      <dgm:prSet presAssocID="{02A5D11C-91E6-4F47-94FA-2DA4061EB26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78134D6-C5BA-4C34-92FF-88F58A5DB1E8}" type="pres">
      <dgm:prSet presAssocID="{5429751E-AF1F-4905-A2DD-AD7E33EBCB15}" presName="sibTrans" presStyleCnt="0"/>
      <dgm:spPr/>
    </dgm:pt>
    <dgm:pt modelId="{3D206DA0-F488-4662-B132-EBC43346F9D0}" type="pres">
      <dgm:prSet presAssocID="{E664BB21-49A6-4B77-9F06-D7C0A62FA13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E4E49BC-ED4F-4112-B672-6AAB0BD39683}" srcId="{734E9918-13A3-4987-A6E2-C33ACD38A018}" destId="{81C02D84-E867-45A0-88F3-31D2BF807473}" srcOrd="0" destOrd="0" parTransId="{B54C89CF-CEBF-4B41-B760-97B22FE0FB9B}" sibTransId="{48F22D67-0DF9-48C9-B6A2-A8B646FEDA28}"/>
    <dgm:cxn modelId="{CD14EC5C-779F-4B27-8CB5-F140A19BCE5B}" type="presOf" srcId="{734E9918-13A3-4987-A6E2-C33ACD38A018}" destId="{07FF1EA3-EA63-4071-A157-27D63FCEFD56}" srcOrd="0" destOrd="0" presId="urn:microsoft.com/office/officeart/2005/8/layout/default"/>
    <dgm:cxn modelId="{AAAD7287-290A-467F-9EFD-715200948257}" type="presOf" srcId="{EDB091DC-9907-453D-9027-F9D2821A4AA1}" destId="{090D1DA3-14DA-4C3A-B751-1B3C8204D189}" srcOrd="0" destOrd="0" presId="urn:microsoft.com/office/officeart/2005/8/layout/default"/>
    <dgm:cxn modelId="{55E47E56-DEFF-49F1-A0F5-2B8E9E1A5C37}" type="presOf" srcId="{02A5D11C-91E6-4F47-94FA-2DA4061EB26D}" destId="{4835B239-DCE5-4391-892E-CF1DD0CD9659}" srcOrd="0" destOrd="0" presId="urn:microsoft.com/office/officeart/2005/8/layout/default"/>
    <dgm:cxn modelId="{811805C3-A15F-4256-A107-30EF02DB995E}" srcId="{734E9918-13A3-4987-A6E2-C33ACD38A018}" destId="{EDB091DC-9907-453D-9027-F9D2821A4AA1}" srcOrd="1" destOrd="0" parTransId="{72DE5587-9381-4857-A036-B290F7482472}" sibTransId="{3674FD85-7476-4FB1-ACB6-053CFE72151F}"/>
    <dgm:cxn modelId="{679A8CC8-0C1A-46CA-8C09-2119608E30C3}" type="presOf" srcId="{E664BB21-49A6-4B77-9F06-D7C0A62FA135}" destId="{3D206DA0-F488-4662-B132-EBC43346F9D0}" srcOrd="0" destOrd="0" presId="urn:microsoft.com/office/officeart/2005/8/layout/default"/>
    <dgm:cxn modelId="{8D77C68F-C341-4366-A96E-36B7A66BB575}" srcId="{734E9918-13A3-4987-A6E2-C33ACD38A018}" destId="{E664BB21-49A6-4B77-9F06-D7C0A62FA135}" srcOrd="4" destOrd="0" parTransId="{AFE1A63A-2B48-4354-8818-8175CB03D52F}" sibTransId="{5C1EE85B-AEEE-455E-99F0-C787641C0D9A}"/>
    <dgm:cxn modelId="{86B7FED3-770A-4F12-B717-6EA8EB770AAA}" type="presOf" srcId="{9559850E-7932-49A4-A092-B67DB82D73A2}" destId="{673C743D-6FD3-41B2-9744-B332D67E1EFD}" srcOrd="0" destOrd="0" presId="urn:microsoft.com/office/officeart/2005/8/layout/default"/>
    <dgm:cxn modelId="{5CE6A4D2-C1CC-401A-961C-BFA1DC3200C2}" srcId="{734E9918-13A3-4987-A6E2-C33ACD38A018}" destId="{9559850E-7932-49A4-A092-B67DB82D73A2}" srcOrd="2" destOrd="0" parTransId="{BAE345DA-8D69-47F6-A3A7-4AC0DD31445F}" sibTransId="{D9A44D51-1F92-410D-ADD3-2F7A4DECCFC2}"/>
    <dgm:cxn modelId="{9ED66A12-C75F-4948-8A15-232B171F9EBB}" srcId="{734E9918-13A3-4987-A6E2-C33ACD38A018}" destId="{02A5D11C-91E6-4F47-94FA-2DA4061EB26D}" srcOrd="3" destOrd="0" parTransId="{0CC5A8B4-6AA8-47E7-A4F7-601CDC0F861E}" sibTransId="{5429751E-AF1F-4905-A2DD-AD7E33EBCB15}"/>
    <dgm:cxn modelId="{A7F87F33-4649-468D-9A43-D10C6C8408AC}" type="presOf" srcId="{81C02D84-E867-45A0-88F3-31D2BF807473}" destId="{6F836ADD-60AA-4D54-935B-44DF9CFA9179}" srcOrd="0" destOrd="0" presId="urn:microsoft.com/office/officeart/2005/8/layout/default"/>
    <dgm:cxn modelId="{5DC28143-A274-4389-9B90-ECD68CAB1713}" type="presParOf" srcId="{07FF1EA3-EA63-4071-A157-27D63FCEFD56}" destId="{6F836ADD-60AA-4D54-935B-44DF9CFA9179}" srcOrd="0" destOrd="0" presId="urn:microsoft.com/office/officeart/2005/8/layout/default"/>
    <dgm:cxn modelId="{F6A99210-5A2D-4C08-9DF2-6FA77816EE8A}" type="presParOf" srcId="{07FF1EA3-EA63-4071-A157-27D63FCEFD56}" destId="{9D216A94-8BE4-4840-8746-C35E9E80FDAB}" srcOrd="1" destOrd="0" presId="urn:microsoft.com/office/officeart/2005/8/layout/default"/>
    <dgm:cxn modelId="{71D32C04-0DCB-43C8-97EF-F8AE58BEF11E}" type="presParOf" srcId="{07FF1EA3-EA63-4071-A157-27D63FCEFD56}" destId="{090D1DA3-14DA-4C3A-B751-1B3C8204D189}" srcOrd="2" destOrd="0" presId="urn:microsoft.com/office/officeart/2005/8/layout/default"/>
    <dgm:cxn modelId="{39879F80-3AC2-48A2-80F5-4776DEE3166A}" type="presParOf" srcId="{07FF1EA3-EA63-4071-A157-27D63FCEFD56}" destId="{FE9CAFD3-10C0-43AC-B2DB-530D1BB03127}" srcOrd="3" destOrd="0" presId="urn:microsoft.com/office/officeart/2005/8/layout/default"/>
    <dgm:cxn modelId="{CBD19FAF-5894-47BF-93E5-543F7B9F6BDA}" type="presParOf" srcId="{07FF1EA3-EA63-4071-A157-27D63FCEFD56}" destId="{673C743D-6FD3-41B2-9744-B332D67E1EFD}" srcOrd="4" destOrd="0" presId="urn:microsoft.com/office/officeart/2005/8/layout/default"/>
    <dgm:cxn modelId="{55A3FB32-2AD3-48F1-9BBF-9A7119AF231C}" type="presParOf" srcId="{07FF1EA3-EA63-4071-A157-27D63FCEFD56}" destId="{80D8137D-79F1-4AD0-B32C-6A536CD16C11}" srcOrd="5" destOrd="0" presId="urn:microsoft.com/office/officeart/2005/8/layout/default"/>
    <dgm:cxn modelId="{05096427-F782-443C-AC50-40776FB39207}" type="presParOf" srcId="{07FF1EA3-EA63-4071-A157-27D63FCEFD56}" destId="{4835B239-DCE5-4391-892E-CF1DD0CD9659}" srcOrd="6" destOrd="0" presId="urn:microsoft.com/office/officeart/2005/8/layout/default"/>
    <dgm:cxn modelId="{AC1B482E-D869-4FB2-8303-0EC76A0434B4}" type="presParOf" srcId="{07FF1EA3-EA63-4071-A157-27D63FCEFD56}" destId="{478134D6-C5BA-4C34-92FF-88F58A5DB1E8}" srcOrd="7" destOrd="0" presId="urn:microsoft.com/office/officeart/2005/8/layout/default"/>
    <dgm:cxn modelId="{DB3C0F3B-3592-4B2A-9134-93AE48CFB7C8}" type="presParOf" srcId="{07FF1EA3-EA63-4071-A157-27D63FCEFD56}" destId="{3D206DA0-F488-4662-B132-EBC43346F9D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7B7DE3-3BE7-421A-B634-E805D2E90376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MX"/>
        </a:p>
      </dgm:t>
    </dgm:pt>
    <dgm:pt modelId="{28A5C3C0-BD58-4148-874C-4CCE734B09B7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IMPERMANENCIA EN LA VIDA</a:t>
          </a:r>
          <a:endParaRPr lang="es-MX" b="1" dirty="0">
            <a:solidFill>
              <a:schemeClr val="tx1"/>
            </a:solidFill>
          </a:endParaRPr>
        </a:p>
      </dgm:t>
    </dgm:pt>
    <dgm:pt modelId="{73B0FE22-DAEF-462B-A1F8-245D2930F01A}" type="parTrans" cxnId="{EBDE220A-116E-4BE9-A0E4-5724F2B1CFC2}">
      <dgm:prSet/>
      <dgm:spPr/>
      <dgm:t>
        <a:bodyPr/>
        <a:lstStyle/>
        <a:p>
          <a:endParaRPr lang="es-MX"/>
        </a:p>
      </dgm:t>
    </dgm:pt>
    <dgm:pt modelId="{6F01197C-2CF9-4A58-BB7B-0B03EA4E9806}" type="sibTrans" cxnId="{EBDE220A-116E-4BE9-A0E4-5724F2B1CFC2}">
      <dgm:prSet/>
      <dgm:spPr/>
      <dgm:t>
        <a:bodyPr/>
        <a:lstStyle/>
        <a:p>
          <a:endParaRPr lang="es-MX"/>
        </a:p>
      </dgm:t>
    </dgm:pt>
    <dgm:pt modelId="{6FA3ABEF-E07C-482E-B6BA-08880FDC0E7B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LOS CAMBIOS</a:t>
          </a:r>
          <a:endParaRPr lang="es-MX" b="1" dirty="0">
            <a:solidFill>
              <a:schemeClr val="tx1"/>
            </a:solidFill>
          </a:endParaRPr>
        </a:p>
      </dgm:t>
    </dgm:pt>
    <dgm:pt modelId="{E503C2F7-AAE1-40F2-94BA-BC3BC38A7C9B}" type="parTrans" cxnId="{CF50C436-9020-4431-A2BB-52A1E89B1754}">
      <dgm:prSet/>
      <dgm:spPr/>
      <dgm:t>
        <a:bodyPr/>
        <a:lstStyle/>
        <a:p>
          <a:endParaRPr lang="es-MX"/>
        </a:p>
      </dgm:t>
    </dgm:pt>
    <dgm:pt modelId="{8D933395-1C07-4F1E-A4EA-81350A72DD44}" type="sibTrans" cxnId="{CF50C436-9020-4431-A2BB-52A1E89B1754}">
      <dgm:prSet/>
      <dgm:spPr/>
      <dgm:t>
        <a:bodyPr/>
        <a:lstStyle/>
        <a:p>
          <a:endParaRPr lang="es-MX"/>
        </a:p>
      </dgm:t>
    </dgm:pt>
    <dgm:pt modelId="{54D0B46C-4CFC-4960-9AF7-DDF21ED8F81D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CAPACIDAD DE AMAR</a:t>
          </a:r>
          <a:endParaRPr lang="es-MX" b="1" dirty="0">
            <a:solidFill>
              <a:schemeClr val="tx1"/>
            </a:solidFill>
          </a:endParaRPr>
        </a:p>
      </dgm:t>
    </dgm:pt>
    <dgm:pt modelId="{041461F3-0A87-4C93-89FC-53036F7CDCD0}" type="parTrans" cxnId="{074EC089-9A08-4D00-8E04-8C2A9F40C54F}">
      <dgm:prSet/>
      <dgm:spPr/>
      <dgm:t>
        <a:bodyPr/>
        <a:lstStyle/>
        <a:p>
          <a:endParaRPr lang="es-MX"/>
        </a:p>
      </dgm:t>
    </dgm:pt>
    <dgm:pt modelId="{D30F2119-BA84-4BEE-9CA7-9AC4214A8736}" type="sibTrans" cxnId="{074EC089-9A08-4D00-8E04-8C2A9F40C54F}">
      <dgm:prSet/>
      <dgm:spPr/>
      <dgm:t>
        <a:bodyPr/>
        <a:lstStyle/>
        <a:p>
          <a:endParaRPr lang="es-MX"/>
        </a:p>
      </dgm:t>
    </dgm:pt>
    <dgm:pt modelId="{EF620444-ECD9-4004-AB2D-E071D48EF8EE}" type="pres">
      <dgm:prSet presAssocID="{4A7B7DE3-3BE7-421A-B634-E805D2E9037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3A2E215-C49D-42C3-B346-99387E4DFD30}" type="pres">
      <dgm:prSet presAssocID="{28A5C3C0-BD58-4148-874C-4CCE734B09B7}" presName="parentLin" presStyleCnt="0"/>
      <dgm:spPr/>
    </dgm:pt>
    <dgm:pt modelId="{2197B827-D4CA-4E37-B028-454CCAA6C3B4}" type="pres">
      <dgm:prSet presAssocID="{28A5C3C0-BD58-4148-874C-4CCE734B09B7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3AC500CC-9673-410B-A67E-9F94C663B313}" type="pres">
      <dgm:prSet presAssocID="{28A5C3C0-BD58-4148-874C-4CCE734B09B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65F5DF-1D35-4DC0-9168-E4682082C3B3}" type="pres">
      <dgm:prSet presAssocID="{28A5C3C0-BD58-4148-874C-4CCE734B09B7}" presName="negativeSpace" presStyleCnt="0"/>
      <dgm:spPr/>
    </dgm:pt>
    <dgm:pt modelId="{BB245BDF-375A-4651-A762-ED8B82B75E93}" type="pres">
      <dgm:prSet presAssocID="{28A5C3C0-BD58-4148-874C-4CCE734B09B7}" presName="childText" presStyleLbl="conFgAcc1" presStyleIdx="0" presStyleCnt="3">
        <dgm:presLayoutVars>
          <dgm:bulletEnabled val="1"/>
        </dgm:presLayoutVars>
      </dgm:prSet>
      <dgm:spPr/>
    </dgm:pt>
    <dgm:pt modelId="{BD6D4DB8-1E89-4A43-9D1F-DF9D7D6DF60D}" type="pres">
      <dgm:prSet presAssocID="{6F01197C-2CF9-4A58-BB7B-0B03EA4E9806}" presName="spaceBetweenRectangles" presStyleCnt="0"/>
      <dgm:spPr/>
    </dgm:pt>
    <dgm:pt modelId="{0E4F34C9-17C3-4C3F-A3DA-BEC0AD307751}" type="pres">
      <dgm:prSet presAssocID="{6FA3ABEF-E07C-482E-B6BA-08880FDC0E7B}" presName="parentLin" presStyleCnt="0"/>
      <dgm:spPr/>
    </dgm:pt>
    <dgm:pt modelId="{AE2E7902-6106-4368-AF54-39408FD60BFB}" type="pres">
      <dgm:prSet presAssocID="{6FA3ABEF-E07C-482E-B6BA-08880FDC0E7B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B8156D2B-743B-4ED3-8205-B80D936ECFFF}" type="pres">
      <dgm:prSet presAssocID="{6FA3ABEF-E07C-482E-B6BA-08880FDC0E7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0C367B-2FDC-4E75-8DD2-24A4B7D87CCC}" type="pres">
      <dgm:prSet presAssocID="{6FA3ABEF-E07C-482E-B6BA-08880FDC0E7B}" presName="negativeSpace" presStyleCnt="0"/>
      <dgm:spPr/>
    </dgm:pt>
    <dgm:pt modelId="{A3BB4F9B-A815-4C9E-86A7-E9E8296A1E7D}" type="pres">
      <dgm:prSet presAssocID="{6FA3ABEF-E07C-482E-B6BA-08880FDC0E7B}" presName="childText" presStyleLbl="conFgAcc1" presStyleIdx="1" presStyleCnt="3">
        <dgm:presLayoutVars>
          <dgm:bulletEnabled val="1"/>
        </dgm:presLayoutVars>
      </dgm:prSet>
      <dgm:spPr/>
    </dgm:pt>
    <dgm:pt modelId="{8CD5206D-F837-4365-8A25-BAE768FBBAA4}" type="pres">
      <dgm:prSet presAssocID="{8D933395-1C07-4F1E-A4EA-81350A72DD44}" presName="spaceBetweenRectangles" presStyleCnt="0"/>
      <dgm:spPr/>
    </dgm:pt>
    <dgm:pt modelId="{5A6D8263-E2F0-4E73-85A6-FA00AB06BD40}" type="pres">
      <dgm:prSet presAssocID="{54D0B46C-4CFC-4960-9AF7-DDF21ED8F81D}" presName="parentLin" presStyleCnt="0"/>
      <dgm:spPr/>
    </dgm:pt>
    <dgm:pt modelId="{CEAAB641-1C5C-4090-8197-BBD39EF5D9F0}" type="pres">
      <dgm:prSet presAssocID="{54D0B46C-4CFC-4960-9AF7-DDF21ED8F81D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4E1B60EA-40EA-4022-93D3-A147831E5322}" type="pres">
      <dgm:prSet presAssocID="{54D0B46C-4CFC-4960-9AF7-DDF21ED8F81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C1B2DA2-66A6-4F1B-B6DE-8B4B71B9A036}" type="pres">
      <dgm:prSet presAssocID="{54D0B46C-4CFC-4960-9AF7-DDF21ED8F81D}" presName="negativeSpace" presStyleCnt="0"/>
      <dgm:spPr/>
    </dgm:pt>
    <dgm:pt modelId="{38CB7159-5843-4BFB-A933-3404044A12D9}" type="pres">
      <dgm:prSet presAssocID="{54D0B46C-4CFC-4960-9AF7-DDF21ED8F81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7160743-A143-46B6-B439-99A612A41FB4}" type="presOf" srcId="{54D0B46C-4CFC-4960-9AF7-DDF21ED8F81D}" destId="{CEAAB641-1C5C-4090-8197-BBD39EF5D9F0}" srcOrd="0" destOrd="0" presId="urn:microsoft.com/office/officeart/2005/8/layout/list1"/>
    <dgm:cxn modelId="{CF50C436-9020-4431-A2BB-52A1E89B1754}" srcId="{4A7B7DE3-3BE7-421A-B634-E805D2E90376}" destId="{6FA3ABEF-E07C-482E-B6BA-08880FDC0E7B}" srcOrd="1" destOrd="0" parTransId="{E503C2F7-AAE1-40F2-94BA-BC3BC38A7C9B}" sibTransId="{8D933395-1C07-4F1E-A4EA-81350A72DD44}"/>
    <dgm:cxn modelId="{630E9635-5EAC-4D6D-A2BD-BB1ADC898AAB}" type="presOf" srcId="{4A7B7DE3-3BE7-421A-B634-E805D2E90376}" destId="{EF620444-ECD9-4004-AB2D-E071D48EF8EE}" srcOrd="0" destOrd="0" presId="urn:microsoft.com/office/officeart/2005/8/layout/list1"/>
    <dgm:cxn modelId="{074EC089-9A08-4D00-8E04-8C2A9F40C54F}" srcId="{4A7B7DE3-3BE7-421A-B634-E805D2E90376}" destId="{54D0B46C-4CFC-4960-9AF7-DDF21ED8F81D}" srcOrd="2" destOrd="0" parTransId="{041461F3-0A87-4C93-89FC-53036F7CDCD0}" sibTransId="{D30F2119-BA84-4BEE-9CA7-9AC4214A8736}"/>
    <dgm:cxn modelId="{08E7F9FA-B4ED-4807-961F-023D815D55A7}" type="presOf" srcId="{28A5C3C0-BD58-4148-874C-4CCE734B09B7}" destId="{3AC500CC-9673-410B-A67E-9F94C663B313}" srcOrd="1" destOrd="0" presId="urn:microsoft.com/office/officeart/2005/8/layout/list1"/>
    <dgm:cxn modelId="{EBDE220A-116E-4BE9-A0E4-5724F2B1CFC2}" srcId="{4A7B7DE3-3BE7-421A-B634-E805D2E90376}" destId="{28A5C3C0-BD58-4148-874C-4CCE734B09B7}" srcOrd="0" destOrd="0" parTransId="{73B0FE22-DAEF-462B-A1F8-245D2930F01A}" sibTransId="{6F01197C-2CF9-4A58-BB7B-0B03EA4E9806}"/>
    <dgm:cxn modelId="{9661747C-1A55-4CAC-BFED-BDC66C40D074}" type="presOf" srcId="{28A5C3C0-BD58-4148-874C-4CCE734B09B7}" destId="{2197B827-D4CA-4E37-B028-454CCAA6C3B4}" srcOrd="0" destOrd="0" presId="urn:microsoft.com/office/officeart/2005/8/layout/list1"/>
    <dgm:cxn modelId="{AE3E866B-AB9F-48E4-A12C-5C13FD77714A}" type="presOf" srcId="{6FA3ABEF-E07C-482E-B6BA-08880FDC0E7B}" destId="{AE2E7902-6106-4368-AF54-39408FD60BFB}" srcOrd="0" destOrd="0" presId="urn:microsoft.com/office/officeart/2005/8/layout/list1"/>
    <dgm:cxn modelId="{CE5334FD-E1F6-45DB-8981-98AFBBD389A5}" type="presOf" srcId="{54D0B46C-4CFC-4960-9AF7-DDF21ED8F81D}" destId="{4E1B60EA-40EA-4022-93D3-A147831E5322}" srcOrd="1" destOrd="0" presId="urn:microsoft.com/office/officeart/2005/8/layout/list1"/>
    <dgm:cxn modelId="{15831570-4F9B-4B6B-A87A-2AFB32BEC30C}" type="presOf" srcId="{6FA3ABEF-E07C-482E-B6BA-08880FDC0E7B}" destId="{B8156D2B-743B-4ED3-8205-B80D936ECFFF}" srcOrd="1" destOrd="0" presId="urn:microsoft.com/office/officeart/2005/8/layout/list1"/>
    <dgm:cxn modelId="{E16C88DE-6EC8-4E5F-8154-02363B7B71CB}" type="presParOf" srcId="{EF620444-ECD9-4004-AB2D-E071D48EF8EE}" destId="{03A2E215-C49D-42C3-B346-99387E4DFD30}" srcOrd="0" destOrd="0" presId="urn:microsoft.com/office/officeart/2005/8/layout/list1"/>
    <dgm:cxn modelId="{5429F09A-18BC-4D5B-96F5-A67F16AE78AD}" type="presParOf" srcId="{03A2E215-C49D-42C3-B346-99387E4DFD30}" destId="{2197B827-D4CA-4E37-B028-454CCAA6C3B4}" srcOrd="0" destOrd="0" presId="urn:microsoft.com/office/officeart/2005/8/layout/list1"/>
    <dgm:cxn modelId="{EE79D9A5-BDB4-49EC-9645-E6A5EDA64518}" type="presParOf" srcId="{03A2E215-C49D-42C3-B346-99387E4DFD30}" destId="{3AC500CC-9673-410B-A67E-9F94C663B313}" srcOrd="1" destOrd="0" presId="urn:microsoft.com/office/officeart/2005/8/layout/list1"/>
    <dgm:cxn modelId="{CC68689C-62BA-4C33-B0E6-B5F6C6F16D16}" type="presParOf" srcId="{EF620444-ECD9-4004-AB2D-E071D48EF8EE}" destId="{1D65F5DF-1D35-4DC0-9168-E4682082C3B3}" srcOrd="1" destOrd="0" presId="urn:microsoft.com/office/officeart/2005/8/layout/list1"/>
    <dgm:cxn modelId="{2C283F2E-937F-4C62-BAE8-EE981A6209F4}" type="presParOf" srcId="{EF620444-ECD9-4004-AB2D-E071D48EF8EE}" destId="{BB245BDF-375A-4651-A762-ED8B82B75E93}" srcOrd="2" destOrd="0" presId="urn:microsoft.com/office/officeart/2005/8/layout/list1"/>
    <dgm:cxn modelId="{48CCADC8-F8E5-4C60-9294-671DEC699310}" type="presParOf" srcId="{EF620444-ECD9-4004-AB2D-E071D48EF8EE}" destId="{BD6D4DB8-1E89-4A43-9D1F-DF9D7D6DF60D}" srcOrd="3" destOrd="0" presId="urn:microsoft.com/office/officeart/2005/8/layout/list1"/>
    <dgm:cxn modelId="{D64EE416-FEEE-4FBF-8EA2-AD4A4AA039CD}" type="presParOf" srcId="{EF620444-ECD9-4004-AB2D-E071D48EF8EE}" destId="{0E4F34C9-17C3-4C3F-A3DA-BEC0AD307751}" srcOrd="4" destOrd="0" presId="urn:microsoft.com/office/officeart/2005/8/layout/list1"/>
    <dgm:cxn modelId="{7C118AA4-2550-4623-919A-954BD26EEE22}" type="presParOf" srcId="{0E4F34C9-17C3-4C3F-A3DA-BEC0AD307751}" destId="{AE2E7902-6106-4368-AF54-39408FD60BFB}" srcOrd="0" destOrd="0" presId="urn:microsoft.com/office/officeart/2005/8/layout/list1"/>
    <dgm:cxn modelId="{CC3A349C-52F1-4534-9566-3F78A64635F5}" type="presParOf" srcId="{0E4F34C9-17C3-4C3F-A3DA-BEC0AD307751}" destId="{B8156D2B-743B-4ED3-8205-B80D936ECFFF}" srcOrd="1" destOrd="0" presId="urn:microsoft.com/office/officeart/2005/8/layout/list1"/>
    <dgm:cxn modelId="{B60EED02-847A-4939-BA98-4FCD6516602A}" type="presParOf" srcId="{EF620444-ECD9-4004-AB2D-E071D48EF8EE}" destId="{AD0C367B-2FDC-4E75-8DD2-24A4B7D87CCC}" srcOrd="5" destOrd="0" presId="urn:microsoft.com/office/officeart/2005/8/layout/list1"/>
    <dgm:cxn modelId="{F5D8AC05-3B06-455B-8B77-121695A5873A}" type="presParOf" srcId="{EF620444-ECD9-4004-AB2D-E071D48EF8EE}" destId="{A3BB4F9B-A815-4C9E-86A7-E9E8296A1E7D}" srcOrd="6" destOrd="0" presId="urn:microsoft.com/office/officeart/2005/8/layout/list1"/>
    <dgm:cxn modelId="{3FC004F3-B76F-458C-B663-1723727B36C1}" type="presParOf" srcId="{EF620444-ECD9-4004-AB2D-E071D48EF8EE}" destId="{8CD5206D-F837-4365-8A25-BAE768FBBAA4}" srcOrd="7" destOrd="0" presId="urn:microsoft.com/office/officeart/2005/8/layout/list1"/>
    <dgm:cxn modelId="{202CCD72-FBDE-4A47-8BD3-059A98F00496}" type="presParOf" srcId="{EF620444-ECD9-4004-AB2D-E071D48EF8EE}" destId="{5A6D8263-E2F0-4E73-85A6-FA00AB06BD40}" srcOrd="8" destOrd="0" presId="urn:microsoft.com/office/officeart/2005/8/layout/list1"/>
    <dgm:cxn modelId="{DBF26D4E-97FF-4610-8F9A-2492799DEC59}" type="presParOf" srcId="{5A6D8263-E2F0-4E73-85A6-FA00AB06BD40}" destId="{CEAAB641-1C5C-4090-8197-BBD39EF5D9F0}" srcOrd="0" destOrd="0" presId="urn:microsoft.com/office/officeart/2005/8/layout/list1"/>
    <dgm:cxn modelId="{A095E05C-2A77-4848-8BB7-CC5AC5AB3B80}" type="presParOf" srcId="{5A6D8263-E2F0-4E73-85A6-FA00AB06BD40}" destId="{4E1B60EA-40EA-4022-93D3-A147831E5322}" srcOrd="1" destOrd="0" presId="urn:microsoft.com/office/officeart/2005/8/layout/list1"/>
    <dgm:cxn modelId="{2ADAF0D5-BAB6-4110-829F-C8445371A5DE}" type="presParOf" srcId="{EF620444-ECD9-4004-AB2D-E071D48EF8EE}" destId="{EC1B2DA2-66A6-4F1B-B6DE-8B4B71B9A036}" srcOrd="9" destOrd="0" presId="urn:microsoft.com/office/officeart/2005/8/layout/list1"/>
    <dgm:cxn modelId="{25BDFA67-5C92-4542-AF7C-C412A3088719}" type="presParOf" srcId="{EF620444-ECD9-4004-AB2D-E071D48EF8EE}" destId="{38CB7159-5843-4BFB-A933-3404044A12D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36ADD-60AA-4D54-935B-44DF9CFA9179}">
      <dsp:nvSpPr>
        <dsp:cNvPr id="0" name=""/>
        <dsp:cNvSpPr/>
      </dsp:nvSpPr>
      <dsp:spPr>
        <a:xfrm>
          <a:off x="0" y="381810"/>
          <a:ext cx="3580804" cy="21484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800" b="1" i="1" u="sng" kern="1200" dirty="0" smtClean="0">
              <a:solidFill>
                <a:schemeClr val="tx1"/>
              </a:solidFill>
            </a:rPr>
            <a:t>1.</a:t>
          </a:r>
          <a:r>
            <a:rPr lang="es-MX" sz="3100" b="1" i="1" u="sng" kern="1200" dirty="0" smtClean="0">
              <a:solidFill>
                <a:schemeClr val="tx1"/>
              </a:solidFill>
            </a:rPr>
            <a:t>- CRECIMIENTO PERSONAL</a:t>
          </a:r>
          <a:endParaRPr lang="es-MX" sz="3100" b="1" i="1" u="sng" kern="1200" dirty="0">
            <a:solidFill>
              <a:schemeClr val="tx1"/>
            </a:solidFill>
          </a:endParaRPr>
        </a:p>
      </dsp:txBody>
      <dsp:txXfrm>
        <a:off x="0" y="381810"/>
        <a:ext cx="3580804" cy="2148482"/>
      </dsp:txXfrm>
    </dsp:sp>
    <dsp:sp modelId="{090D1DA3-14DA-4C3A-B751-1B3C8204D189}">
      <dsp:nvSpPr>
        <dsp:cNvPr id="0" name=""/>
        <dsp:cNvSpPr/>
      </dsp:nvSpPr>
      <dsp:spPr>
        <a:xfrm>
          <a:off x="3938885" y="381810"/>
          <a:ext cx="3580804" cy="21484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>
              <a:solidFill>
                <a:schemeClr val="tx1"/>
              </a:solidFill>
            </a:rPr>
            <a:t>RESPONSABILIDAD</a:t>
          </a:r>
          <a:endParaRPr lang="es-MX" sz="3100" kern="1200" dirty="0">
            <a:solidFill>
              <a:schemeClr val="tx1"/>
            </a:solidFill>
          </a:endParaRPr>
        </a:p>
      </dsp:txBody>
      <dsp:txXfrm>
        <a:off x="3938885" y="381810"/>
        <a:ext cx="3580804" cy="2148482"/>
      </dsp:txXfrm>
    </dsp:sp>
    <dsp:sp modelId="{673C743D-6FD3-41B2-9744-B332D67E1EFD}">
      <dsp:nvSpPr>
        <dsp:cNvPr id="0" name=""/>
        <dsp:cNvSpPr/>
      </dsp:nvSpPr>
      <dsp:spPr>
        <a:xfrm>
          <a:off x="7877770" y="381810"/>
          <a:ext cx="3580804" cy="21484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>
              <a:solidFill>
                <a:schemeClr val="tx1"/>
              </a:solidFill>
            </a:rPr>
            <a:t>DESPEGARNOS DE LAS OPINIONES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>
              <a:solidFill>
                <a:schemeClr val="tx1"/>
              </a:solidFill>
            </a:rPr>
            <a:t>AJENAS</a:t>
          </a:r>
          <a:endParaRPr lang="es-MX" sz="3100" kern="1200" dirty="0">
            <a:solidFill>
              <a:schemeClr val="tx1"/>
            </a:solidFill>
          </a:endParaRPr>
        </a:p>
      </dsp:txBody>
      <dsp:txXfrm>
        <a:off x="7877770" y="381810"/>
        <a:ext cx="3580804" cy="2148482"/>
      </dsp:txXfrm>
    </dsp:sp>
    <dsp:sp modelId="{4835B239-DCE5-4391-892E-CF1DD0CD9659}">
      <dsp:nvSpPr>
        <dsp:cNvPr id="0" name=""/>
        <dsp:cNvSpPr/>
      </dsp:nvSpPr>
      <dsp:spPr>
        <a:xfrm>
          <a:off x="1969442" y="2888373"/>
          <a:ext cx="3580804" cy="21484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>
              <a:solidFill>
                <a:schemeClr val="tx1"/>
              </a:solidFill>
            </a:rPr>
            <a:t>NO PONGAS TUS EXPECTATIVAS EN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>
              <a:solidFill>
                <a:schemeClr val="tx1"/>
              </a:solidFill>
            </a:rPr>
            <a:t>LOS DEMAS</a:t>
          </a:r>
          <a:endParaRPr lang="es-MX" sz="3100" kern="1200" dirty="0">
            <a:solidFill>
              <a:schemeClr val="tx1"/>
            </a:solidFill>
          </a:endParaRPr>
        </a:p>
      </dsp:txBody>
      <dsp:txXfrm>
        <a:off x="1969442" y="2888373"/>
        <a:ext cx="3580804" cy="2148482"/>
      </dsp:txXfrm>
    </dsp:sp>
    <dsp:sp modelId="{3D206DA0-F488-4662-B132-EBC43346F9D0}">
      <dsp:nvSpPr>
        <dsp:cNvPr id="0" name=""/>
        <dsp:cNvSpPr/>
      </dsp:nvSpPr>
      <dsp:spPr>
        <a:xfrm>
          <a:off x="5908327" y="2888373"/>
          <a:ext cx="3580804" cy="21484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>
              <a:solidFill>
                <a:schemeClr val="tx1"/>
              </a:solidFill>
            </a:rPr>
            <a:t>CULTIVA TU PROPIA FELICIDAD</a:t>
          </a:r>
          <a:endParaRPr lang="es-MX" sz="3100" kern="1200" dirty="0">
            <a:solidFill>
              <a:schemeClr val="tx1"/>
            </a:solidFill>
          </a:endParaRPr>
        </a:p>
      </dsp:txBody>
      <dsp:txXfrm>
        <a:off x="5908327" y="2888373"/>
        <a:ext cx="3580804" cy="2148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45BDF-375A-4651-A762-ED8B82B75E93}">
      <dsp:nvSpPr>
        <dsp:cNvPr id="0" name=""/>
        <dsp:cNvSpPr/>
      </dsp:nvSpPr>
      <dsp:spPr>
        <a:xfrm>
          <a:off x="0" y="1236517"/>
          <a:ext cx="723986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500CC-9673-410B-A67E-9F94C663B313}">
      <dsp:nvSpPr>
        <dsp:cNvPr id="0" name=""/>
        <dsp:cNvSpPr/>
      </dsp:nvSpPr>
      <dsp:spPr>
        <a:xfrm>
          <a:off x="361993" y="837997"/>
          <a:ext cx="5067905" cy="79704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55" tIns="0" rIns="191555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b="1" kern="1200" dirty="0" smtClean="0">
              <a:solidFill>
                <a:schemeClr val="tx1"/>
              </a:solidFill>
            </a:rPr>
            <a:t>IMPERMANENCIA EN LA VIDA</a:t>
          </a:r>
          <a:endParaRPr lang="es-MX" sz="2700" b="1" kern="1200" dirty="0">
            <a:solidFill>
              <a:schemeClr val="tx1"/>
            </a:solidFill>
          </a:endParaRPr>
        </a:p>
      </dsp:txBody>
      <dsp:txXfrm>
        <a:off x="400901" y="876905"/>
        <a:ext cx="4990089" cy="719224"/>
      </dsp:txXfrm>
    </dsp:sp>
    <dsp:sp modelId="{A3BB4F9B-A815-4C9E-86A7-E9E8296A1E7D}">
      <dsp:nvSpPr>
        <dsp:cNvPr id="0" name=""/>
        <dsp:cNvSpPr/>
      </dsp:nvSpPr>
      <dsp:spPr>
        <a:xfrm>
          <a:off x="0" y="2461237"/>
          <a:ext cx="723986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-345956"/>
              <a:satOff val="-655"/>
              <a:lumOff val="169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56D2B-743B-4ED3-8205-B80D936ECFFF}">
      <dsp:nvSpPr>
        <dsp:cNvPr id="0" name=""/>
        <dsp:cNvSpPr/>
      </dsp:nvSpPr>
      <dsp:spPr>
        <a:xfrm>
          <a:off x="361993" y="2062717"/>
          <a:ext cx="5067905" cy="797040"/>
        </a:xfrm>
        <a:prstGeom prst="roundRect">
          <a:avLst/>
        </a:prstGeom>
        <a:solidFill>
          <a:schemeClr val="accent3">
            <a:shade val="80000"/>
            <a:hueOff val="-345956"/>
            <a:satOff val="-655"/>
            <a:lumOff val="1695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55" tIns="0" rIns="191555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b="1" kern="1200" dirty="0" smtClean="0">
              <a:solidFill>
                <a:schemeClr val="tx1"/>
              </a:solidFill>
            </a:rPr>
            <a:t>LOS CAMBIOS</a:t>
          </a:r>
          <a:endParaRPr lang="es-MX" sz="2700" b="1" kern="1200" dirty="0">
            <a:solidFill>
              <a:schemeClr val="tx1"/>
            </a:solidFill>
          </a:endParaRPr>
        </a:p>
      </dsp:txBody>
      <dsp:txXfrm>
        <a:off x="400901" y="2101625"/>
        <a:ext cx="4990089" cy="719224"/>
      </dsp:txXfrm>
    </dsp:sp>
    <dsp:sp modelId="{38CB7159-5843-4BFB-A933-3404044A12D9}">
      <dsp:nvSpPr>
        <dsp:cNvPr id="0" name=""/>
        <dsp:cNvSpPr/>
      </dsp:nvSpPr>
      <dsp:spPr>
        <a:xfrm>
          <a:off x="0" y="3685957"/>
          <a:ext cx="723986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-691912"/>
              <a:satOff val="-1310"/>
              <a:lumOff val="339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B60EA-40EA-4022-93D3-A147831E5322}">
      <dsp:nvSpPr>
        <dsp:cNvPr id="0" name=""/>
        <dsp:cNvSpPr/>
      </dsp:nvSpPr>
      <dsp:spPr>
        <a:xfrm>
          <a:off x="361993" y="3287437"/>
          <a:ext cx="5067905" cy="797040"/>
        </a:xfrm>
        <a:prstGeom prst="roundRect">
          <a:avLst/>
        </a:prstGeom>
        <a:solidFill>
          <a:schemeClr val="accent3">
            <a:shade val="80000"/>
            <a:hueOff val="-691912"/>
            <a:satOff val="-1310"/>
            <a:lumOff val="3391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55" tIns="0" rIns="191555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b="1" kern="1200" dirty="0" smtClean="0">
              <a:solidFill>
                <a:schemeClr val="tx1"/>
              </a:solidFill>
            </a:rPr>
            <a:t>CAPACIDAD DE AMAR</a:t>
          </a:r>
          <a:endParaRPr lang="es-MX" sz="2700" b="1" kern="1200" dirty="0">
            <a:solidFill>
              <a:schemeClr val="tx1"/>
            </a:solidFill>
          </a:endParaRPr>
        </a:p>
      </dsp:txBody>
      <dsp:txXfrm>
        <a:off x="400901" y="3326345"/>
        <a:ext cx="4990089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53284-E40B-4BA5-A866-976E4F66281B}" type="datetimeFigureOut">
              <a:rPr lang="es-MX" smtClean="0"/>
              <a:t>21/08/2022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410D-25EC-4776-A649-5512BBE96F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7219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410D-25EC-4776-A649-5512BBE96F86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01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005D5B-8518-4D15-B91E-7AE1836319F8}" type="datetimeFigureOut">
              <a:rPr lang="es-MX" smtClean="0"/>
              <a:t>21/08/2022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738874-3EFE-4C49-8159-264254548503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6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5D5B-8518-4D15-B91E-7AE1836319F8}" type="datetimeFigureOut">
              <a:rPr lang="es-MX" smtClean="0"/>
              <a:t>21/08/2022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8874-3EFE-4C49-8159-2642545485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353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5D5B-8518-4D15-B91E-7AE1836319F8}" type="datetimeFigureOut">
              <a:rPr lang="es-MX" smtClean="0"/>
              <a:t>21/08/2022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8874-3EFE-4C49-8159-2642545485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33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5D5B-8518-4D15-B91E-7AE1836319F8}" type="datetimeFigureOut">
              <a:rPr lang="es-MX" smtClean="0"/>
              <a:t>21/08/2022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8874-3EFE-4C49-8159-2642545485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673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5D5B-8518-4D15-B91E-7AE1836319F8}" type="datetimeFigureOut">
              <a:rPr lang="es-MX" smtClean="0"/>
              <a:t>21/08/2022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8874-3EFE-4C49-8159-264254548503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53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5D5B-8518-4D15-B91E-7AE1836319F8}" type="datetimeFigureOut">
              <a:rPr lang="es-MX" smtClean="0"/>
              <a:t>21/08/2022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8874-3EFE-4C49-8159-2642545485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28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5D5B-8518-4D15-B91E-7AE1836319F8}" type="datetimeFigureOut">
              <a:rPr lang="es-MX" smtClean="0"/>
              <a:t>21/08/2022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8874-3EFE-4C49-8159-2642545485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067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5D5B-8518-4D15-B91E-7AE1836319F8}" type="datetimeFigureOut">
              <a:rPr lang="es-MX" smtClean="0"/>
              <a:t>21/08/2022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8874-3EFE-4C49-8159-2642545485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991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5D5B-8518-4D15-B91E-7AE1836319F8}" type="datetimeFigureOut">
              <a:rPr lang="es-MX" smtClean="0"/>
              <a:t>21/08/2022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8874-3EFE-4C49-8159-2642545485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436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5D5B-8518-4D15-B91E-7AE1836319F8}" type="datetimeFigureOut">
              <a:rPr lang="es-MX" smtClean="0"/>
              <a:t>21/08/2022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8874-3EFE-4C49-8159-2642545485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745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5D5B-8518-4D15-B91E-7AE1836319F8}" type="datetimeFigureOut">
              <a:rPr lang="es-MX" smtClean="0"/>
              <a:t>21/08/2022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8874-3EFE-4C49-8159-2642545485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346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A005D5B-8518-4D15-B91E-7AE1836319F8}" type="datetimeFigureOut">
              <a:rPr lang="es-MX" smtClean="0"/>
              <a:t>21/08/2022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2738874-3EFE-4C49-8159-26425454850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55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 desapego no significa amar menos, sino librarse de las ataduras que nos  paralizan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00038"/>
            <a:ext cx="11587162" cy="6357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6143625" y="2067223"/>
            <a:ext cx="53015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DESAPEGO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1919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75397" y="238422"/>
            <a:ext cx="1132609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2.- VIVE EL PRESENTE</a:t>
            </a:r>
            <a:endParaRPr lang="es-ES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07856" y="1873150"/>
            <a:ext cx="6772275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4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ACEPTA LA REALIDAD.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4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VIVAS ANCLADO AL PASADO.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4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SANAR LAS HERIDAS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4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PERDONAR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4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AGRADECE LO QUE TIENES</a:t>
            </a:r>
            <a:endParaRPr lang="es-MX" sz="4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218" name="Picture 2" descr="Vivir sin ataduras: 9 frases a favor del desape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1403806"/>
            <a:ext cx="4371975" cy="53398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13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3947" y="266997"/>
            <a:ext cx="11326091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3.- </a:t>
            </a:r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PROMUEVE TU LIBERTAD Y LA DE LOS DEMAS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89647" y="2099013"/>
            <a:ext cx="6096000" cy="43858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 fontAlgn="base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MX" sz="2400" spc="25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APRENDER A LIMAR MIEDOS PARA AMAR DE FORMA MÁS AUTÉNTICA Y RESPETUOSA. </a:t>
            </a:r>
          </a:p>
          <a:p>
            <a:pPr marL="342900" indent="-342900" algn="just" fontAlgn="base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MX" sz="2400" spc="25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ES SABER DAR Y PERMITIRNOS RECIBIR SIN PRESIONES, SIN NECESIDADES CIEGAS, SIN ANSIEDADES O CON EL ETERNO TEMOR A SER ABANDONADOS. </a:t>
            </a:r>
          </a:p>
          <a:p>
            <a:pPr marL="342900" indent="-342900" algn="just" fontAlgn="base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MX" sz="2400" spc="25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ES PREFERIR SIN NECESITAR AL OTRO.</a:t>
            </a:r>
          </a:p>
          <a:p>
            <a:pPr marL="342900" indent="-342900" algn="just" fontAlgn="base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MX" sz="2400" spc="25" dirty="0" smtClean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NO SOMOS RESPONSABLES DE LA VIDA DE LOS DEMAS.</a:t>
            </a:r>
            <a:endParaRPr lang="es-MX" sz="2400" dirty="0"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10242" name="Picture 2" descr="Vivir sin ataduras: 9 frases a favor del desape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9" y="2099013"/>
            <a:ext cx="5414962" cy="43858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565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3947" y="266997"/>
            <a:ext cx="1132609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4.- ASUME LAS PERDIDAS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91768168"/>
              </p:ext>
            </p:extLst>
          </p:nvPr>
        </p:nvGraphicFramePr>
        <p:xfrm>
          <a:off x="403948" y="1467908"/>
          <a:ext cx="7239865" cy="5204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Habilidad emocional on Twitter: &quot;✎ El desapego significa no sentir  ningún... #AlanWatts http://t.co/bQnc07D0fH&quot; / Twit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1428749"/>
            <a:ext cx="4429125" cy="5282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051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6169" y="912745"/>
            <a:ext cx="8321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PRACTICAR EL DESAPEGO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49705" y="3079383"/>
            <a:ext cx="7210269" cy="310854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IDENTIFICAR EMOCIONES Y SENTIMIENTOS.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QUE PROPOSITO CUMPLEN EN TU VIDA.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AUN CUMPLE ESE PROPOSITO.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AGRADECE LO QUE HIZO POR TI.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DEJALO IR.</a:t>
            </a:r>
            <a:endParaRPr lang="es-MX" sz="28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314" name="Picture 2" descr="DESAPEGO: ESTRATEGIAS PARA SOLTAR, RECUPERAR NUESTRO PODER Y SER LIBRES -  La vida es para 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63905"/>
            <a:ext cx="4114801" cy="635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910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armenere sur Twitter : &quot;Te ando manejando el desapego emocional #bienpadre  :D ! http://t.co/bZGfxWSNAC&quot; /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2" y="119922"/>
            <a:ext cx="11977140" cy="6625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688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uele a estabilidad emocional,... - Viviendo Sin Límites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1" y="280987"/>
            <a:ext cx="4330700" cy="636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833936" y="306387"/>
            <a:ext cx="7124701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MX" sz="2200" b="1" i="1" dirty="0" smtClean="0">
                <a:solidFill>
                  <a:schemeClr val="tx1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“ TODO LO QUE NECESITAS PARA SER FELIZ YA VA CONTIGO, DEJA DE BUSCARLO FUERA Y PRACTICA EL DESAPEGO.</a:t>
            </a:r>
            <a:endParaRPr lang="es-MX" sz="2200" dirty="0">
              <a:solidFill>
                <a:schemeClr val="tx1"/>
              </a:solidFill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833933" y="1617910"/>
            <a:ext cx="7124701" cy="15355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600"/>
              </a:spcAft>
            </a:pPr>
            <a:r>
              <a:rPr lang="es-MX" sz="2200" b="1" i="1" dirty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SI NO CONSEGUIMOS LIBERAR LAS ATADURAS DURANTE NUESTRA VIDA, ¿CÓMO PODREMOS TENER ESPERANZA DE LIBERLAS DURANTE LA MUERTE?</a:t>
            </a:r>
            <a:r>
              <a:rPr lang="es-MX" sz="2200" dirty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’</a:t>
            </a:r>
            <a:endParaRPr lang="es-MX" sz="2200" dirty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33933" y="3463925"/>
            <a:ext cx="7124701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200" b="1" i="1" dirty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EL DESAPEGO EMOCIONAL ES AQUELLA CAPACIDAD QUE TENEMOS PARA HACERNOS NADA Y CONSEGUIR LLEGAR A SER PERSONAS ENTERAS</a:t>
            </a:r>
            <a:endParaRPr lang="es-MX" sz="2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833933" y="4892537"/>
            <a:ext cx="7124701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000" b="1" i="1" dirty="0">
                <a:solidFill>
                  <a:srgbClr val="00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PARA CONSEGUIR ADQUIRIR ALGO EN EL UNIVERSO FÍSICO, TENEMOS QUE RENUNCIAR A NUESTRO APEGO. NO RENUNCIAREMOS A LA INTENCIÓN DE PODER CUMPLIR EL DESEO QUE TENEMOS, VAMOS A RENUNCIAR AL INTERÉS QUE TENEMOS POR EL RESULTADO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42708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00 frases de Walter Riso sobre el a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242888"/>
            <a:ext cx="5688012" cy="6343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364" name="Picture 4" descr="114 frases de Walter Riso: reflexiones de amor, felicidad y autoesti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242888"/>
            <a:ext cx="5227637" cy="6343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72834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WhatsApp Image 2020-02-06 at 11">
            <a:extLst>
              <a:ext uri="{FF2B5EF4-FFF2-40B4-BE49-F238E27FC236}">
                <a16:creationId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="" xmlns:xdr="http://schemas.openxmlformats.org/drawingml/2006/spreadsheetDrawing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000-0000040000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5"/>
          <a:stretch>
            <a:fillRect/>
          </a:stretch>
        </p:blipFill>
        <p:spPr bwMode="auto">
          <a:xfrm>
            <a:off x="342900" y="853420"/>
            <a:ext cx="4686300" cy="33140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3" name="Imagen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3" y="1143000"/>
            <a:ext cx="5386388" cy="3218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Rectángulo 5"/>
          <p:cNvSpPr/>
          <p:nvPr/>
        </p:nvSpPr>
        <p:spPr>
          <a:xfrm>
            <a:off x="3914775" y="1875254"/>
            <a:ext cx="39260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smtClean="0">
                <a:ln/>
              </a:rPr>
              <a:t>MUCHAS</a:t>
            </a:r>
          </a:p>
          <a:p>
            <a:pPr algn="ctr"/>
            <a:r>
              <a:rPr lang="es-ES" sz="5400" b="1" dirty="0" smtClean="0">
                <a:ln/>
              </a:rPr>
              <a:t>GRACIAS</a:t>
            </a:r>
            <a:endParaRPr lang="es-ES" sz="5400" b="1" cap="none" spc="0" dirty="0">
              <a:ln/>
              <a:effectLst/>
            </a:endParaRPr>
          </a:p>
        </p:txBody>
      </p:sp>
      <p:pic>
        <p:nvPicPr>
          <p:cNvPr id="7" name="Picture 4" descr="HUSI sensible al duelo materno - HU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2" y="4361835"/>
            <a:ext cx="3486151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USI sensible al duelo materno - HU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4598651"/>
            <a:ext cx="3486151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42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ivir sin ataduras: 9 frases a favor del desap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201612"/>
            <a:ext cx="6529388" cy="652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7143750" y="915987"/>
            <a:ext cx="4672013" cy="41560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¿QUE SIGNIFICA PARA TI EL APEGO?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98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7648" y="246459"/>
            <a:ext cx="6096000" cy="30777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MX" sz="2400" dirty="0" smtClean="0">
                <a:solidFill>
                  <a:srgbClr val="333333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PARA DEFINIR DESAPEGO,</a:t>
            </a:r>
            <a:r>
              <a:rPr lang="es-MX" sz="2400" b="1" dirty="0" smtClean="0">
                <a:solidFill>
                  <a:srgbClr val="333333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 PRIMERO HAY QUE ENTENDER </a:t>
            </a:r>
            <a:r>
              <a:rPr lang="es-MX" sz="2400" b="1" u="sng" dirty="0" smtClean="0">
                <a:solidFill>
                  <a:srgbClr val="333333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QUÉ ES EL APEGO:</a:t>
            </a:r>
          </a:p>
          <a:p>
            <a:pPr algn="just">
              <a:spcAft>
                <a:spcPts val="600"/>
              </a:spcAft>
            </a:pPr>
            <a:r>
              <a:rPr lang="es-MX" sz="2400" b="1" dirty="0" smtClean="0">
                <a:solidFill>
                  <a:srgbClr val="333333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 </a:t>
            </a:r>
            <a:endParaRPr lang="es-MX" sz="2400" dirty="0" smtClean="0"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algn="just">
              <a:spcAft>
                <a:spcPts val="600"/>
              </a:spcAft>
            </a:pPr>
            <a:r>
              <a:rPr lang="es-MX" sz="2800" i="1" dirty="0" smtClean="0">
                <a:solidFill>
                  <a:srgbClr val="333333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“EL APEGO ES UN ESTADO EMOCIONAL DE DEPENDENCIA A UNA COSA, A UNA SITUACIÓN O PERSONA”.</a:t>
            </a:r>
            <a:endParaRPr lang="es-MX" sz="2800" dirty="0"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3074" name="Picture 2" descr="Frases de desapego emocional-Walter Riso. Desapegarse sin aneste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4" y="3429000"/>
            <a:ext cx="5184772" cy="3228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Qué es el apego? ¿A qué nos... - 1 minuto de psicología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9" y="246459"/>
            <a:ext cx="5286374" cy="62781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90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775" y="200025"/>
            <a:ext cx="11596688" cy="19389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EL PRIMERO EN DEFINIRLO FUE EL PSICÓLOGO JOHN BOWLBY. SEGÚN ÉL, LA CONDUCTA DE APEGO TIENE DOS FUNCIONES BÁSICAS: UNA FUNCIÓN BIOLÓGICA, QUE ES OBTENER PROTECCIÓN PARA ASEGURAR LA SUPERVIVENCIA, Y LA OTRA DE CARÁCTER MÁS PSICOLÓGICO, LA DE ADQUIRIR SEGURIDAD</a:t>
            </a:r>
            <a:endParaRPr lang="es-MX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100" name="Picture 4" descr="Desapego soltar y dejar ir – Mujer Actu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271713"/>
            <a:ext cx="4267200" cy="4457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" name="Rectángulo 2"/>
          <p:cNvSpPr/>
          <p:nvPr/>
        </p:nvSpPr>
        <p:spPr>
          <a:xfrm>
            <a:off x="4557712" y="2371726"/>
            <a:ext cx="7341394" cy="41549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tx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EL APEGO EN LA INFANCIA</a:t>
            </a:r>
            <a:r>
              <a:rPr lang="es-MX" sz="2400" dirty="0" smtClean="0">
                <a:solidFill>
                  <a:schemeClr val="tx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 ES NECESARIO PARA CRECER PORQUE T</a:t>
            </a:r>
            <a:r>
              <a:rPr lang="es-MX" sz="2400" b="1" dirty="0" smtClean="0">
                <a:solidFill>
                  <a:schemeClr val="tx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 NUTRE, SOBRE TODO, EMOCIONALMENTE </a:t>
            </a:r>
            <a:r>
              <a:rPr lang="es-MX" sz="2400" dirty="0" smtClean="0">
                <a:solidFill>
                  <a:schemeClr val="tx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Y TE AYUDA A SALIR AL MUNDO </a:t>
            </a:r>
            <a:r>
              <a:rPr lang="es-MX" sz="2400" b="1" dirty="0" smtClean="0">
                <a:solidFill>
                  <a:schemeClr val="tx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MÁS SEGURO</a:t>
            </a:r>
            <a:r>
              <a:rPr lang="es-MX" sz="2400" dirty="0" smtClean="0">
                <a:solidFill>
                  <a:schemeClr val="tx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. </a:t>
            </a:r>
          </a:p>
          <a:p>
            <a:pPr algn="just"/>
            <a:endParaRPr lang="es-MX" sz="2400" dirty="0">
              <a:solidFill>
                <a:schemeClr val="tx1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/>
            <a:r>
              <a:rPr lang="es-MX" sz="2400" dirty="0" smtClean="0">
                <a:solidFill>
                  <a:schemeClr val="tx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PERO ESTE APEGO PUEDE </a:t>
            </a:r>
            <a:r>
              <a:rPr lang="es-MX" sz="2400" b="1" dirty="0" smtClean="0">
                <a:solidFill>
                  <a:schemeClr val="tx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CONVERTIRSE EN NECESIDAD DEL OTRO</a:t>
            </a:r>
            <a:r>
              <a:rPr lang="es-MX" sz="2400" dirty="0" smtClean="0">
                <a:solidFill>
                  <a:schemeClr val="tx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 PARA SENTIRME SEGURO Y ESTO EN LA EDAD ADULTA ES UN PROBLEMA. EL APEGO A UNA PERSONA, A UNA SITUACIÓN O A UNA COSA PUEDE </a:t>
            </a:r>
            <a:r>
              <a:rPr lang="es-MX" sz="2400" b="1" dirty="0" smtClean="0">
                <a:solidFill>
                  <a:schemeClr val="tx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LLEVARME A PENSAR QUE ES IMPRESCINDIBLE EN MI VIDA </a:t>
            </a:r>
            <a:endParaRPr lang="es-MX" sz="24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9649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5751" y="338434"/>
            <a:ext cx="11444287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ENTONCES…¿EL APEGO ES BUENO</a:t>
            </a:r>
          </a:p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 MALO…?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71488" y="2538710"/>
            <a:ext cx="110728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 APEGO DEBE DE DAR PASO</a:t>
            </a:r>
          </a:p>
          <a:p>
            <a:pPr algn="ctr"/>
            <a:r>
              <a:rPr lang="es-E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AL DESAPEGO…</a:t>
            </a:r>
            <a:endParaRPr lang="es-E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122" name="Picture 2" descr="Cómo luchar contra la dependencia emocional y vivir el desapego | RPP  Noti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4457700"/>
            <a:ext cx="4786312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prender a sol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4457700"/>
            <a:ext cx="5629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77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7663" y="565874"/>
            <a:ext cx="5595937" cy="60016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MX" sz="2800" b="1" dirty="0" smtClean="0">
                <a:solidFill>
                  <a:srgbClr val="333333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EL DESAPEGO NO SIGNIFICA ROMPER VÍNCULOS</a:t>
            </a:r>
            <a:r>
              <a:rPr lang="es-MX" sz="2800" dirty="0" smtClean="0">
                <a:solidFill>
                  <a:srgbClr val="333333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 CON TODO AQUELLO QUE ES IMPORTANTE PARA MÍ, NI SIQUIERA SIGNIFICA DEJAR DE TENER OBJETIVOS O DE QUERER COSAS.</a:t>
            </a:r>
          </a:p>
          <a:p>
            <a:pPr algn="just">
              <a:spcAft>
                <a:spcPts val="600"/>
              </a:spcAft>
            </a:pPr>
            <a:r>
              <a:rPr lang="es-MX" sz="2800" dirty="0" smtClean="0">
                <a:solidFill>
                  <a:srgbClr val="333333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</a:p>
          <a:p>
            <a:pPr algn="just">
              <a:spcAft>
                <a:spcPts val="600"/>
              </a:spcAft>
            </a:pPr>
            <a:endParaRPr lang="es-MX" sz="2800" dirty="0" smtClean="0">
              <a:solidFill>
                <a:srgbClr val="333333"/>
              </a:solidFill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algn="just">
              <a:spcAft>
                <a:spcPts val="600"/>
              </a:spcAft>
            </a:pPr>
            <a:endParaRPr lang="es-MX" sz="2800" dirty="0">
              <a:solidFill>
                <a:srgbClr val="333333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algn="just">
              <a:spcAft>
                <a:spcPts val="600"/>
              </a:spcAft>
            </a:pPr>
            <a:r>
              <a:rPr lang="es-MX" sz="2800" dirty="0" smtClean="0">
                <a:solidFill>
                  <a:srgbClr val="333333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MÁS BIEN SIGNIFICA QUE AUNQUE YO QUIERA ALGO, NO LO NECESITO PARA VIVIR FELIZ.</a:t>
            </a:r>
            <a:endParaRPr lang="es-MX" sz="2800" dirty="0"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6146" name="Picture 2" descr="Desapego emocional - depsicologi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328613"/>
            <a:ext cx="5400675" cy="62722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l desapego emoc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71875"/>
            <a:ext cx="5229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032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5275" y="328523"/>
            <a:ext cx="6491288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tx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ESTE ES EL PODER DEL DESAPEGO</a:t>
            </a:r>
            <a:r>
              <a:rPr lang="es-MX" sz="2400" dirty="0" smtClean="0">
                <a:solidFill>
                  <a:schemeClr val="tx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, NO DEJO DE QUERER COSAS O A PERSONAS, SIMPLEMENTE </a:t>
            </a:r>
            <a:r>
              <a:rPr lang="es-MX" sz="2400" b="1" dirty="0" smtClean="0">
                <a:solidFill>
                  <a:schemeClr val="tx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DEJO DE AFERRARME A ELLO COMO SI FUERA LO ÚNICO IMPORTANTE</a:t>
            </a:r>
            <a:endParaRPr lang="es-MX" sz="24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376862" y="2666718"/>
            <a:ext cx="6253162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solidFill>
                  <a:schemeClr val="tx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EN NUESTRAS </a:t>
            </a:r>
            <a:r>
              <a:rPr lang="es-MX" sz="2400" b="1" dirty="0" smtClean="0">
                <a:solidFill>
                  <a:schemeClr val="tx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RELACIONES PERSONALES</a:t>
            </a:r>
            <a:r>
              <a:rPr lang="es-MX" sz="2400" dirty="0" smtClean="0">
                <a:solidFill>
                  <a:schemeClr val="tx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, EL DESAPEGO ES</a:t>
            </a:r>
            <a:r>
              <a:rPr lang="es-MX" sz="2400" b="1" dirty="0" smtClean="0">
                <a:solidFill>
                  <a:schemeClr val="tx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 CLAVE PARA NUESTRO BIENESTAR. </a:t>
            </a:r>
            <a:r>
              <a:rPr lang="es-MX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AMOR DEJA DE SER NECESIDAD PARA SER SOLO AMOR</a:t>
            </a:r>
            <a:r>
              <a:rPr lang="es-MX" sz="24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MX" sz="24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95275" y="5004913"/>
            <a:ext cx="7419975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MX" sz="2400" b="1" i="1" dirty="0" smtClean="0">
                <a:solidFill>
                  <a:schemeClr val="tx1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“DESAPEGO ES APRENDER A AMAR, A APRECIAR LO QUE TENEMOS Y A INVOLUCRARNOS EN LAS RELACIONES DE UNA MANERA MÁS SANA Y EQUILIBRADA”</a:t>
            </a:r>
            <a:endParaRPr lang="es-MX" sz="2400" dirty="0">
              <a:solidFill>
                <a:schemeClr val="tx1"/>
              </a:solidFill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7170" name="Picture 2" descr="Apego y desapego emocional - aprende a ser fel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7" y="201566"/>
            <a:ext cx="4529137" cy="2270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pego y desapego emocional - aprende a ser feli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9" y="4431358"/>
            <a:ext cx="3557586" cy="2078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esapego emocional, aprende a ser libre | Aihop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081994"/>
            <a:ext cx="4831361" cy="2422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24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03028" y="108697"/>
            <a:ext cx="6096000" cy="65912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600"/>
              </a:spcAft>
            </a:pPr>
            <a:r>
              <a:rPr lang="es-MX" sz="3200" b="1" spc="25" dirty="0" smtClean="0">
                <a:solidFill>
                  <a:srgbClr val="3D5C9B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QUÉ IMPLICA PRACTICAR EL DESAPEGO</a:t>
            </a:r>
            <a:endParaRPr lang="es-MX" sz="32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 fontAlgn="base">
              <a:lnSpc>
                <a:spcPct val="107000"/>
              </a:lnSpc>
              <a:spcAft>
                <a:spcPts val="600"/>
              </a:spcAft>
            </a:pPr>
            <a:r>
              <a:rPr lang="es-MX" sz="2400" b="1" spc="25" dirty="0" smtClean="0">
                <a:solidFill>
                  <a:schemeClr val="tx1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PRACTICAR EL DESAPEGO ES, POR TANTO, EL PRIMER PASO PARA ALCANZAR ESE ESTADO DE BIENESTAR.</a:t>
            </a:r>
            <a:r>
              <a:rPr lang="es-MX" sz="2400" spc="25" dirty="0" smtClean="0">
                <a:solidFill>
                  <a:schemeClr val="tx1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 </a:t>
            </a:r>
          </a:p>
          <a:p>
            <a:pPr algn="just" fontAlgn="base">
              <a:lnSpc>
                <a:spcPct val="107000"/>
              </a:lnSpc>
              <a:spcAft>
                <a:spcPts val="600"/>
              </a:spcAft>
            </a:pPr>
            <a:r>
              <a:rPr lang="es-MX" sz="2400" spc="25" dirty="0" smtClean="0">
                <a:solidFill>
                  <a:schemeClr val="tx1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ES PERMITIRNOS SER MÁS LIBRES, MÁS LIGEROS, MENOS AFERRADOS A LO QUE TENEMOS O LO QUE NOS FALTA. </a:t>
            </a:r>
          </a:p>
          <a:p>
            <a:pPr algn="just" fontAlgn="base">
              <a:lnSpc>
                <a:spcPct val="107000"/>
              </a:lnSpc>
              <a:spcAft>
                <a:spcPts val="600"/>
              </a:spcAft>
            </a:pPr>
            <a:endParaRPr lang="es-MX" sz="2400" spc="25" dirty="0" smtClean="0">
              <a:solidFill>
                <a:schemeClr val="tx1"/>
              </a:solidFill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algn="just" fontAlgn="base">
              <a:lnSpc>
                <a:spcPct val="107000"/>
              </a:lnSpc>
              <a:spcAft>
                <a:spcPts val="600"/>
              </a:spcAft>
            </a:pPr>
            <a:r>
              <a:rPr lang="es-MX" sz="2400" spc="25" dirty="0" smtClean="0">
                <a:solidFill>
                  <a:schemeClr val="tx1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ES VIVIR DESDE EL CORAZÓN SIN TENER QUE NECESITAR DE FORMA COMPULSIVA NADA NI A NADIE. A SU VEZ, SIGNIFICA TAMBIÉN PODER Y SABER DARNOS A LOS DEMÁS CON AUTENTICIDAD Y SIN PRESIONES</a:t>
            </a:r>
            <a:r>
              <a:rPr lang="es-MX" spc="25" dirty="0" smtClean="0">
                <a:solidFill>
                  <a:srgbClr val="41414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Frases apego emoc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696"/>
            <a:ext cx="3003028" cy="659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rases bonit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028" y="108696"/>
            <a:ext cx="3092972" cy="659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759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75397" y="238422"/>
            <a:ext cx="1132609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LEYES DEL DESAPEGO</a:t>
            </a:r>
            <a:endParaRPr lang="es-E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78179271"/>
              </p:ext>
            </p:extLst>
          </p:nvPr>
        </p:nvGraphicFramePr>
        <p:xfrm>
          <a:off x="442912" y="1291166"/>
          <a:ext cx="114585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2836995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256</TotalTime>
  <Words>311</Words>
  <Application>Microsoft Office PowerPoint</Application>
  <PresentationFormat>Panorámica</PresentationFormat>
  <Paragraphs>62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Aharoni</vt:lpstr>
      <vt:lpstr>Arial</vt:lpstr>
      <vt:lpstr>Calibri</vt:lpstr>
      <vt:lpstr>Corbel</vt:lpstr>
      <vt:lpstr>Times New Roman</vt:lpstr>
      <vt:lpstr>Wingdings</vt:lpstr>
      <vt:lpstr>Base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tita</dc:creator>
  <cp:lastModifiedBy>tita</cp:lastModifiedBy>
  <cp:revision>22</cp:revision>
  <dcterms:created xsi:type="dcterms:W3CDTF">2022-08-08T00:16:00Z</dcterms:created>
  <dcterms:modified xsi:type="dcterms:W3CDTF">2022-08-21T23:34:52Z</dcterms:modified>
</cp:coreProperties>
</file>