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7" r:id="rId2"/>
    <p:sldId id="259" r:id="rId3"/>
    <p:sldId id="260" r:id="rId4"/>
    <p:sldId id="262" r:id="rId5"/>
    <p:sldId id="281" r:id="rId6"/>
    <p:sldId id="261" r:id="rId7"/>
    <p:sldId id="265" r:id="rId8"/>
    <p:sldId id="264" r:id="rId9"/>
    <p:sldId id="266" r:id="rId10"/>
    <p:sldId id="263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7" r:id="rId19"/>
    <p:sldId id="282" r:id="rId20"/>
    <p:sldId id="276" r:id="rId21"/>
    <p:sldId id="300" r:id="rId22"/>
    <p:sldId id="301" r:id="rId23"/>
    <p:sldId id="302" r:id="rId24"/>
    <p:sldId id="305" r:id="rId25"/>
    <p:sldId id="303" r:id="rId26"/>
    <p:sldId id="304" r:id="rId27"/>
    <p:sldId id="284" r:id="rId28"/>
    <p:sldId id="285" r:id="rId29"/>
    <p:sldId id="287" r:id="rId30"/>
    <p:sldId id="286" r:id="rId31"/>
    <p:sldId id="283" r:id="rId32"/>
    <p:sldId id="288" r:id="rId33"/>
    <p:sldId id="289" r:id="rId34"/>
    <p:sldId id="290" r:id="rId35"/>
    <p:sldId id="292" r:id="rId36"/>
    <p:sldId id="299" r:id="rId37"/>
    <p:sldId id="296" r:id="rId38"/>
    <p:sldId id="297" r:id="rId39"/>
    <p:sldId id="295" r:id="rId40"/>
    <p:sldId id="298" r:id="rId4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CC8B14-2322-4441-83BA-D8FC5B02966F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5AD5827A-A621-4EF6-B8D6-414527D4AE11}">
      <dgm:prSet phldrT="[Texto]"/>
      <dgm:spPr/>
      <dgm:t>
        <a:bodyPr/>
        <a:lstStyle/>
        <a:p>
          <a:pPr algn="ctr"/>
          <a:r>
            <a:rPr lang="es-MX" dirty="0" smtClean="0"/>
            <a:t>ES UNA EXPERIENCIA UNICA Y PERSONAL</a:t>
          </a:r>
          <a:endParaRPr lang="es-MX" dirty="0"/>
        </a:p>
      </dgm:t>
    </dgm:pt>
    <dgm:pt modelId="{88AF6BC5-4C20-4588-86A6-3BC471447B3A}" type="parTrans" cxnId="{3A300E44-679B-4715-94EE-083C8D14B73C}">
      <dgm:prSet/>
      <dgm:spPr/>
      <dgm:t>
        <a:bodyPr/>
        <a:lstStyle/>
        <a:p>
          <a:endParaRPr lang="es-MX"/>
        </a:p>
      </dgm:t>
    </dgm:pt>
    <dgm:pt modelId="{8C60FBE8-87F6-49B2-8EB7-2FD19D584E99}" type="sibTrans" cxnId="{3A300E44-679B-4715-94EE-083C8D14B73C}">
      <dgm:prSet/>
      <dgm:spPr/>
      <dgm:t>
        <a:bodyPr/>
        <a:lstStyle/>
        <a:p>
          <a:endParaRPr lang="es-MX"/>
        </a:p>
      </dgm:t>
    </dgm:pt>
    <dgm:pt modelId="{E6EEEE6D-B05F-440E-86D5-FEF19A1E56A3}">
      <dgm:prSet phldrT="[Texto]"/>
      <dgm:spPr/>
      <dgm:t>
        <a:bodyPr/>
        <a:lstStyle/>
        <a:p>
          <a:pPr algn="ctr"/>
          <a:r>
            <a:rPr lang="es-MX" dirty="0" smtClean="0"/>
            <a:t>ES NATURAL Y  DINAMICO</a:t>
          </a:r>
          <a:endParaRPr lang="es-MX" dirty="0"/>
        </a:p>
      </dgm:t>
    </dgm:pt>
    <dgm:pt modelId="{8C852A22-C91F-45BB-980C-DBCCB3C63181}" type="parTrans" cxnId="{0908F9C7-ACF4-491E-81FA-4B708CF7978B}">
      <dgm:prSet/>
      <dgm:spPr/>
      <dgm:t>
        <a:bodyPr/>
        <a:lstStyle/>
        <a:p>
          <a:endParaRPr lang="es-MX"/>
        </a:p>
      </dgm:t>
    </dgm:pt>
    <dgm:pt modelId="{11814307-336D-441D-8CF6-346B37FE7720}" type="sibTrans" cxnId="{0908F9C7-ACF4-491E-81FA-4B708CF7978B}">
      <dgm:prSet/>
      <dgm:spPr/>
      <dgm:t>
        <a:bodyPr/>
        <a:lstStyle/>
        <a:p>
          <a:endParaRPr lang="es-MX"/>
        </a:p>
      </dgm:t>
    </dgm:pt>
    <dgm:pt modelId="{1D47B873-60E4-44DE-AABF-DA420E26D653}">
      <dgm:prSet phldrT="[Texto]"/>
      <dgm:spPr/>
      <dgm:t>
        <a:bodyPr/>
        <a:lstStyle/>
        <a:p>
          <a:r>
            <a:rPr lang="es-MX" dirty="0" smtClean="0"/>
            <a:t>ES TRANSFORMACION</a:t>
          </a:r>
          <a:endParaRPr lang="es-MX" dirty="0"/>
        </a:p>
      </dgm:t>
    </dgm:pt>
    <dgm:pt modelId="{8F76104F-86D8-4548-9094-2BD823A6A3D0}" type="parTrans" cxnId="{58060298-97A5-4FE0-9AF7-A20172722ABF}">
      <dgm:prSet/>
      <dgm:spPr/>
      <dgm:t>
        <a:bodyPr/>
        <a:lstStyle/>
        <a:p>
          <a:endParaRPr lang="es-MX"/>
        </a:p>
      </dgm:t>
    </dgm:pt>
    <dgm:pt modelId="{A184B109-1538-4906-AAD7-23F74EC4AFEE}" type="sibTrans" cxnId="{58060298-97A5-4FE0-9AF7-A20172722ABF}">
      <dgm:prSet/>
      <dgm:spPr/>
      <dgm:t>
        <a:bodyPr/>
        <a:lstStyle/>
        <a:p>
          <a:endParaRPr lang="es-MX"/>
        </a:p>
      </dgm:t>
    </dgm:pt>
    <dgm:pt modelId="{2775F4CA-0617-42FB-A543-5448BAF5805F}" type="pres">
      <dgm:prSet presAssocID="{D1CC8B14-2322-4441-83BA-D8FC5B02966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27AFB78-4DAF-44B0-A330-317AF1B78556}" type="pres">
      <dgm:prSet presAssocID="{5AD5827A-A621-4EF6-B8D6-414527D4AE11}" presName="parentLin" presStyleCnt="0"/>
      <dgm:spPr/>
      <dgm:t>
        <a:bodyPr/>
        <a:lstStyle/>
        <a:p>
          <a:endParaRPr lang="es-MX"/>
        </a:p>
      </dgm:t>
    </dgm:pt>
    <dgm:pt modelId="{2A951194-4381-476B-8C34-069AB48365CA}" type="pres">
      <dgm:prSet presAssocID="{5AD5827A-A621-4EF6-B8D6-414527D4AE11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EB1C8D6A-F18E-4E6D-8659-9C911D4571C9}" type="pres">
      <dgm:prSet presAssocID="{5AD5827A-A621-4EF6-B8D6-414527D4AE11}" presName="parentText" presStyleLbl="node1" presStyleIdx="0" presStyleCnt="3" custLinFactNeighborX="7377" custLinFactNeighborY="371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674528F-78E3-4161-9F4E-6ED2A33E5634}" type="pres">
      <dgm:prSet presAssocID="{5AD5827A-A621-4EF6-B8D6-414527D4AE11}" presName="negativeSpace" presStyleCnt="0"/>
      <dgm:spPr/>
      <dgm:t>
        <a:bodyPr/>
        <a:lstStyle/>
        <a:p>
          <a:endParaRPr lang="es-MX"/>
        </a:p>
      </dgm:t>
    </dgm:pt>
    <dgm:pt modelId="{1A1277E3-623E-4778-9526-753F27784033}" type="pres">
      <dgm:prSet presAssocID="{5AD5827A-A621-4EF6-B8D6-414527D4AE1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2B0518C-A858-4B5D-AD75-82F7E02286B3}" type="pres">
      <dgm:prSet presAssocID="{8C60FBE8-87F6-49B2-8EB7-2FD19D584E99}" presName="spaceBetweenRectangles" presStyleCnt="0"/>
      <dgm:spPr/>
      <dgm:t>
        <a:bodyPr/>
        <a:lstStyle/>
        <a:p>
          <a:endParaRPr lang="es-MX"/>
        </a:p>
      </dgm:t>
    </dgm:pt>
    <dgm:pt modelId="{5FC56C9E-7F84-402A-A4C7-DFEC653ABF09}" type="pres">
      <dgm:prSet presAssocID="{E6EEEE6D-B05F-440E-86D5-FEF19A1E56A3}" presName="parentLin" presStyleCnt="0"/>
      <dgm:spPr/>
      <dgm:t>
        <a:bodyPr/>
        <a:lstStyle/>
        <a:p>
          <a:endParaRPr lang="es-MX"/>
        </a:p>
      </dgm:t>
    </dgm:pt>
    <dgm:pt modelId="{102AB465-1E8E-4328-A727-154B5183B6D7}" type="pres">
      <dgm:prSet presAssocID="{E6EEEE6D-B05F-440E-86D5-FEF19A1E56A3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EA88CE5E-902D-41FF-8E10-754DCBD365FF}" type="pres">
      <dgm:prSet presAssocID="{E6EEEE6D-B05F-440E-86D5-FEF19A1E56A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C8BBFC0-E712-495F-8EB7-3F42D3150A5C}" type="pres">
      <dgm:prSet presAssocID="{E6EEEE6D-B05F-440E-86D5-FEF19A1E56A3}" presName="negativeSpace" presStyleCnt="0"/>
      <dgm:spPr/>
      <dgm:t>
        <a:bodyPr/>
        <a:lstStyle/>
        <a:p>
          <a:endParaRPr lang="es-MX"/>
        </a:p>
      </dgm:t>
    </dgm:pt>
    <dgm:pt modelId="{70868452-03DB-4573-818B-EFE6067A1BEF}" type="pres">
      <dgm:prSet presAssocID="{E6EEEE6D-B05F-440E-86D5-FEF19A1E56A3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AC0A7D5-8CC8-4FD3-88B1-8EFBC168BC0D}" type="pres">
      <dgm:prSet presAssocID="{11814307-336D-441D-8CF6-346B37FE7720}" presName="spaceBetweenRectangles" presStyleCnt="0"/>
      <dgm:spPr/>
      <dgm:t>
        <a:bodyPr/>
        <a:lstStyle/>
        <a:p>
          <a:endParaRPr lang="es-MX"/>
        </a:p>
      </dgm:t>
    </dgm:pt>
    <dgm:pt modelId="{5D493E43-0B74-4DF4-8FDA-A662AA84890D}" type="pres">
      <dgm:prSet presAssocID="{1D47B873-60E4-44DE-AABF-DA420E26D653}" presName="parentLin" presStyleCnt="0"/>
      <dgm:spPr/>
      <dgm:t>
        <a:bodyPr/>
        <a:lstStyle/>
        <a:p>
          <a:endParaRPr lang="es-MX"/>
        </a:p>
      </dgm:t>
    </dgm:pt>
    <dgm:pt modelId="{180AFDAC-99FF-4527-85C0-ECE02831748E}" type="pres">
      <dgm:prSet presAssocID="{1D47B873-60E4-44DE-AABF-DA420E26D653}" presName="parentLeftMargin" presStyleLbl="node1" presStyleIdx="1" presStyleCnt="3"/>
      <dgm:spPr/>
      <dgm:t>
        <a:bodyPr/>
        <a:lstStyle/>
        <a:p>
          <a:endParaRPr lang="es-MX"/>
        </a:p>
      </dgm:t>
    </dgm:pt>
    <dgm:pt modelId="{AE7FA944-4F6F-4852-BCCE-E037DE6F310E}" type="pres">
      <dgm:prSet presAssocID="{1D47B873-60E4-44DE-AABF-DA420E26D65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AAE0D1-F98F-4036-A2B1-310E190CC273}" type="pres">
      <dgm:prSet presAssocID="{1D47B873-60E4-44DE-AABF-DA420E26D653}" presName="negativeSpace" presStyleCnt="0"/>
      <dgm:spPr/>
      <dgm:t>
        <a:bodyPr/>
        <a:lstStyle/>
        <a:p>
          <a:endParaRPr lang="es-MX"/>
        </a:p>
      </dgm:t>
    </dgm:pt>
    <dgm:pt modelId="{AB6FDFD9-484B-49FA-8F5D-6EEC8C480E06}" type="pres">
      <dgm:prSet presAssocID="{1D47B873-60E4-44DE-AABF-DA420E26D653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908F9C7-ACF4-491E-81FA-4B708CF7978B}" srcId="{D1CC8B14-2322-4441-83BA-D8FC5B02966F}" destId="{E6EEEE6D-B05F-440E-86D5-FEF19A1E56A3}" srcOrd="1" destOrd="0" parTransId="{8C852A22-C91F-45BB-980C-DBCCB3C63181}" sibTransId="{11814307-336D-441D-8CF6-346B37FE7720}"/>
    <dgm:cxn modelId="{910F27ED-6E6B-402F-91B5-3989BD3926F4}" type="presOf" srcId="{5AD5827A-A621-4EF6-B8D6-414527D4AE11}" destId="{2A951194-4381-476B-8C34-069AB48365CA}" srcOrd="0" destOrd="0" presId="urn:microsoft.com/office/officeart/2005/8/layout/list1"/>
    <dgm:cxn modelId="{584D6364-1820-41D1-BB03-67FC2F3F55F4}" type="presOf" srcId="{D1CC8B14-2322-4441-83BA-D8FC5B02966F}" destId="{2775F4CA-0617-42FB-A543-5448BAF5805F}" srcOrd="0" destOrd="0" presId="urn:microsoft.com/office/officeart/2005/8/layout/list1"/>
    <dgm:cxn modelId="{9BB0EFB3-C7A0-42DE-A3BE-215305C1A9FE}" type="presOf" srcId="{E6EEEE6D-B05F-440E-86D5-FEF19A1E56A3}" destId="{EA88CE5E-902D-41FF-8E10-754DCBD365FF}" srcOrd="1" destOrd="0" presId="urn:microsoft.com/office/officeart/2005/8/layout/list1"/>
    <dgm:cxn modelId="{3A300E44-679B-4715-94EE-083C8D14B73C}" srcId="{D1CC8B14-2322-4441-83BA-D8FC5B02966F}" destId="{5AD5827A-A621-4EF6-B8D6-414527D4AE11}" srcOrd="0" destOrd="0" parTransId="{88AF6BC5-4C20-4588-86A6-3BC471447B3A}" sibTransId="{8C60FBE8-87F6-49B2-8EB7-2FD19D584E99}"/>
    <dgm:cxn modelId="{004C4199-9EFF-4E43-957A-DD954C901B8C}" type="presOf" srcId="{E6EEEE6D-B05F-440E-86D5-FEF19A1E56A3}" destId="{102AB465-1E8E-4328-A727-154B5183B6D7}" srcOrd="0" destOrd="0" presId="urn:microsoft.com/office/officeart/2005/8/layout/list1"/>
    <dgm:cxn modelId="{58060298-97A5-4FE0-9AF7-A20172722ABF}" srcId="{D1CC8B14-2322-4441-83BA-D8FC5B02966F}" destId="{1D47B873-60E4-44DE-AABF-DA420E26D653}" srcOrd="2" destOrd="0" parTransId="{8F76104F-86D8-4548-9094-2BD823A6A3D0}" sibTransId="{A184B109-1538-4906-AAD7-23F74EC4AFEE}"/>
    <dgm:cxn modelId="{7F6146A2-029C-4269-B5DD-6745756887E1}" type="presOf" srcId="{1D47B873-60E4-44DE-AABF-DA420E26D653}" destId="{AE7FA944-4F6F-4852-BCCE-E037DE6F310E}" srcOrd="1" destOrd="0" presId="urn:microsoft.com/office/officeart/2005/8/layout/list1"/>
    <dgm:cxn modelId="{A5DB8514-D93D-4F14-BDA7-C970628C4189}" type="presOf" srcId="{1D47B873-60E4-44DE-AABF-DA420E26D653}" destId="{180AFDAC-99FF-4527-85C0-ECE02831748E}" srcOrd="0" destOrd="0" presId="urn:microsoft.com/office/officeart/2005/8/layout/list1"/>
    <dgm:cxn modelId="{E698DFAC-9D8C-466C-9B5A-8C3DC156F19E}" type="presOf" srcId="{5AD5827A-A621-4EF6-B8D6-414527D4AE11}" destId="{EB1C8D6A-F18E-4E6D-8659-9C911D4571C9}" srcOrd="1" destOrd="0" presId="urn:microsoft.com/office/officeart/2005/8/layout/list1"/>
    <dgm:cxn modelId="{FE61B1A9-4027-4C2A-9D6A-17104087F04D}" type="presParOf" srcId="{2775F4CA-0617-42FB-A543-5448BAF5805F}" destId="{227AFB78-4DAF-44B0-A330-317AF1B78556}" srcOrd="0" destOrd="0" presId="urn:microsoft.com/office/officeart/2005/8/layout/list1"/>
    <dgm:cxn modelId="{14D29D62-019D-411B-87EA-98191D2D8D35}" type="presParOf" srcId="{227AFB78-4DAF-44B0-A330-317AF1B78556}" destId="{2A951194-4381-476B-8C34-069AB48365CA}" srcOrd="0" destOrd="0" presId="urn:microsoft.com/office/officeart/2005/8/layout/list1"/>
    <dgm:cxn modelId="{34C4AF29-7630-4E68-81F7-D522D9F0B49B}" type="presParOf" srcId="{227AFB78-4DAF-44B0-A330-317AF1B78556}" destId="{EB1C8D6A-F18E-4E6D-8659-9C911D4571C9}" srcOrd="1" destOrd="0" presId="urn:microsoft.com/office/officeart/2005/8/layout/list1"/>
    <dgm:cxn modelId="{B83F9C83-EA68-4489-A437-18B93B074EF8}" type="presParOf" srcId="{2775F4CA-0617-42FB-A543-5448BAF5805F}" destId="{D674528F-78E3-4161-9F4E-6ED2A33E5634}" srcOrd="1" destOrd="0" presId="urn:microsoft.com/office/officeart/2005/8/layout/list1"/>
    <dgm:cxn modelId="{2123FA52-0895-4407-945F-EE24291EF2E4}" type="presParOf" srcId="{2775F4CA-0617-42FB-A543-5448BAF5805F}" destId="{1A1277E3-623E-4778-9526-753F27784033}" srcOrd="2" destOrd="0" presId="urn:microsoft.com/office/officeart/2005/8/layout/list1"/>
    <dgm:cxn modelId="{A8963D45-2685-44C0-BDA9-BAF0AC3596B1}" type="presParOf" srcId="{2775F4CA-0617-42FB-A543-5448BAF5805F}" destId="{C2B0518C-A858-4B5D-AD75-82F7E02286B3}" srcOrd="3" destOrd="0" presId="urn:microsoft.com/office/officeart/2005/8/layout/list1"/>
    <dgm:cxn modelId="{F6087D32-DE76-470D-863A-F93D1BC052F1}" type="presParOf" srcId="{2775F4CA-0617-42FB-A543-5448BAF5805F}" destId="{5FC56C9E-7F84-402A-A4C7-DFEC653ABF09}" srcOrd="4" destOrd="0" presId="urn:microsoft.com/office/officeart/2005/8/layout/list1"/>
    <dgm:cxn modelId="{44FA44CC-EBB9-4592-BB92-25A0D7865A07}" type="presParOf" srcId="{5FC56C9E-7F84-402A-A4C7-DFEC653ABF09}" destId="{102AB465-1E8E-4328-A727-154B5183B6D7}" srcOrd="0" destOrd="0" presId="urn:microsoft.com/office/officeart/2005/8/layout/list1"/>
    <dgm:cxn modelId="{F695E97C-7682-4980-AA3F-2E385C94FF0A}" type="presParOf" srcId="{5FC56C9E-7F84-402A-A4C7-DFEC653ABF09}" destId="{EA88CE5E-902D-41FF-8E10-754DCBD365FF}" srcOrd="1" destOrd="0" presId="urn:microsoft.com/office/officeart/2005/8/layout/list1"/>
    <dgm:cxn modelId="{C448DC5D-ECC8-4B0B-8870-887C9D787E5A}" type="presParOf" srcId="{2775F4CA-0617-42FB-A543-5448BAF5805F}" destId="{EC8BBFC0-E712-495F-8EB7-3F42D3150A5C}" srcOrd="5" destOrd="0" presId="urn:microsoft.com/office/officeart/2005/8/layout/list1"/>
    <dgm:cxn modelId="{AE50B505-5798-4AA6-B43B-B342687A7BB7}" type="presParOf" srcId="{2775F4CA-0617-42FB-A543-5448BAF5805F}" destId="{70868452-03DB-4573-818B-EFE6067A1BEF}" srcOrd="6" destOrd="0" presId="urn:microsoft.com/office/officeart/2005/8/layout/list1"/>
    <dgm:cxn modelId="{ADE9FAE9-1A5F-4953-AE71-F7DCD8689DCD}" type="presParOf" srcId="{2775F4CA-0617-42FB-A543-5448BAF5805F}" destId="{5AC0A7D5-8CC8-4FD3-88B1-8EFBC168BC0D}" srcOrd="7" destOrd="0" presId="urn:microsoft.com/office/officeart/2005/8/layout/list1"/>
    <dgm:cxn modelId="{934034B2-67EA-447A-B14E-A33FC9E80088}" type="presParOf" srcId="{2775F4CA-0617-42FB-A543-5448BAF5805F}" destId="{5D493E43-0B74-4DF4-8FDA-A662AA84890D}" srcOrd="8" destOrd="0" presId="urn:microsoft.com/office/officeart/2005/8/layout/list1"/>
    <dgm:cxn modelId="{ADD2B000-2831-41E5-8964-803E4111C943}" type="presParOf" srcId="{5D493E43-0B74-4DF4-8FDA-A662AA84890D}" destId="{180AFDAC-99FF-4527-85C0-ECE02831748E}" srcOrd="0" destOrd="0" presId="urn:microsoft.com/office/officeart/2005/8/layout/list1"/>
    <dgm:cxn modelId="{7DD096BB-629A-444B-8B04-9A950081DEC7}" type="presParOf" srcId="{5D493E43-0B74-4DF4-8FDA-A662AA84890D}" destId="{AE7FA944-4F6F-4852-BCCE-E037DE6F310E}" srcOrd="1" destOrd="0" presId="urn:microsoft.com/office/officeart/2005/8/layout/list1"/>
    <dgm:cxn modelId="{EA281ABE-0FFE-4744-B130-450B512E74EF}" type="presParOf" srcId="{2775F4CA-0617-42FB-A543-5448BAF5805F}" destId="{4BAAE0D1-F98F-4036-A2B1-310E190CC273}" srcOrd="9" destOrd="0" presId="urn:microsoft.com/office/officeart/2005/8/layout/list1"/>
    <dgm:cxn modelId="{A503498C-8C11-4D8B-9AAD-D35B3AA3A995}" type="presParOf" srcId="{2775F4CA-0617-42FB-A543-5448BAF5805F}" destId="{AB6FDFD9-484B-49FA-8F5D-6EEC8C480E0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23EB76-A973-40C7-834D-FB1A037A74D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2C8E2917-ACA8-4FE5-9025-C090069B7D0A}">
      <dgm:prSet phldrT="[Texto]"/>
      <dgm:spPr/>
      <dgm:t>
        <a:bodyPr/>
        <a:lstStyle/>
        <a:p>
          <a:r>
            <a:rPr lang="es-MX" dirty="0" smtClean="0"/>
            <a:t>RELACION CON EL FALLECIDO Y EL TIPO DE APEGO</a:t>
          </a:r>
          <a:endParaRPr lang="es-MX" dirty="0"/>
        </a:p>
      </dgm:t>
    </dgm:pt>
    <dgm:pt modelId="{39DF0C89-C57E-4EC7-A427-C609D31BA53B}" type="parTrans" cxnId="{1F4DF336-34B1-466B-811E-4449EDDFB340}">
      <dgm:prSet/>
      <dgm:spPr/>
      <dgm:t>
        <a:bodyPr/>
        <a:lstStyle/>
        <a:p>
          <a:endParaRPr lang="es-MX"/>
        </a:p>
      </dgm:t>
    </dgm:pt>
    <dgm:pt modelId="{B669CC99-AC04-4B74-B836-ED1C1CE97629}" type="sibTrans" cxnId="{1F4DF336-34B1-466B-811E-4449EDDFB340}">
      <dgm:prSet/>
      <dgm:spPr/>
      <dgm:t>
        <a:bodyPr/>
        <a:lstStyle/>
        <a:p>
          <a:endParaRPr lang="es-MX"/>
        </a:p>
      </dgm:t>
    </dgm:pt>
    <dgm:pt modelId="{2369A274-4C63-4C52-81DE-2E3501B85115}">
      <dgm:prSet phldrT="[Texto]"/>
      <dgm:spPr/>
      <dgm:t>
        <a:bodyPr/>
        <a:lstStyle/>
        <a:p>
          <a:r>
            <a:rPr lang="es-MX" dirty="0" smtClean="0"/>
            <a:t>LA EDAD DEL FALLECIDO Y LA EDAD DEL DOLIENTE</a:t>
          </a:r>
          <a:endParaRPr lang="es-MX" dirty="0"/>
        </a:p>
      </dgm:t>
    </dgm:pt>
    <dgm:pt modelId="{258072BD-EB6F-4AAF-BFDA-64186BA3B0EC}" type="parTrans" cxnId="{03BAE8C1-B844-43D6-A410-DD1B98E9E8D3}">
      <dgm:prSet/>
      <dgm:spPr/>
      <dgm:t>
        <a:bodyPr/>
        <a:lstStyle/>
        <a:p>
          <a:endParaRPr lang="es-MX"/>
        </a:p>
      </dgm:t>
    </dgm:pt>
    <dgm:pt modelId="{8170D8FB-011F-47EF-8E2E-019BE9F0A0F4}" type="sibTrans" cxnId="{03BAE8C1-B844-43D6-A410-DD1B98E9E8D3}">
      <dgm:prSet/>
      <dgm:spPr/>
      <dgm:t>
        <a:bodyPr/>
        <a:lstStyle/>
        <a:p>
          <a:endParaRPr lang="es-MX"/>
        </a:p>
      </dgm:t>
    </dgm:pt>
    <dgm:pt modelId="{EF014F3E-9452-4BFB-8DAE-EF802C22A671}">
      <dgm:prSet phldrT="[Texto]"/>
      <dgm:spPr/>
      <dgm:t>
        <a:bodyPr/>
        <a:lstStyle/>
        <a:p>
          <a:r>
            <a:rPr lang="es-MX" dirty="0" smtClean="0"/>
            <a:t>FORMA EN QUE OCURRIO LA MUERTE</a:t>
          </a:r>
          <a:endParaRPr lang="es-MX" dirty="0"/>
        </a:p>
      </dgm:t>
    </dgm:pt>
    <dgm:pt modelId="{036A79F0-A0A4-4969-818E-852A0ACFCA23}" type="parTrans" cxnId="{4370B862-BC15-4240-B652-74E24BFE47CB}">
      <dgm:prSet/>
      <dgm:spPr/>
      <dgm:t>
        <a:bodyPr/>
        <a:lstStyle/>
        <a:p>
          <a:endParaRPr lang="es-MX"/>
        </a:p>
      </dgm:t>
    </dgm:pt>
    <dgm:pt modelId="{0AAED896-7274-4936-9089-C8F8BD52FD24}" type="sibTrans" cxnId="{4370B862-BC15-4240-B652-74E24BFE47CB}">
      <dgm:prSet/>
      <dgm:spPr/>
      <dgm:t>
        <a:bodyPr/>
        <a:lstStyle/>
        <a:p>
          <a:endParaRPr lang="es-MX"/>
        </a:p>
      </dgm:t>
    </dgm:pt>
    <dgm:pt modelId="{E3DAE821-31FD-40E2-ACCB-FB6523A2347D}">
      <dgm:prSet phldrT="[Texto]"/>
      <dgm:spPr/>
      <dgm:t>
        <a:bodyPr/>
        <a:lstStyle/>
        <a:p>
          <a:r>
            <a:rPr lang="es-MX" dirty="0" smtClean="0"/>
            <a:t>MADUREZ EMOCIONAL, HERRAMIENTAS PERSONALES </a:t>
          </a:r>
          <a:endParaRPr lang="es-MX" dirty="0"/>
        </a:p>
      </dgm:t>
    </dgm:pt>
    <dgm:pt modelId="{3EE7B708-5E9C-4D9F-99F8-D00FC91B3B5E}" type="parTrans" cxnId="{5C700D61-E191-4049-875A-3BE85596403D}">
      <dgm:prSet/>
      <dgm:spPr/>
      <dgm:t>
        <a:bodyPr/>
        <a:lstStyle/>
        <a:p>
          <a:endParaRPr lang="es-MX"/>
        </a:p>
      </dgm:t>
    </dgm:pt>
    <dgm:pt modelId="{ECBB91F2-9599-46D3-BE37-6869713BE441}" type="sibTrans" cxnId="{5C700D61-E191-4049-875A-3BE85596403D}">
      <dgm:prSet/>
      <dgm:spPr/>
      <dgm:t>
        <a:bodyPr/>
        <a:lstStyle/>
        <a:p>
          <a:endParaRPr lang="es-MX"/>
        </a:p>
      </dgm:t>
    </dgm:pt>
    <dgm:pt modelId="{93B95620-8798-49AA-BA19-7992B542C211}">
      <dgm:prSet phldrT="[Texto]"/>
      <dgm:spPr/>
      <dgm:t>
        <a:bodyPr/>
        <a:lstStyle/>
        <a:p>
          <a:r>
            <a:rPr lang="es-MX" dirty="0" smtClean="0"/>
            <a:t>EL CONCEPTO DE MUERTE EN LA FAMILIA</a:t>
          </a:r>
          <a:endParaRPr lang="es-MX" dirty="0"/>
        </a:p>
      </dgm:t>
    </dgm:pt>
    <dgm:pt modelId="{942EB7C8-520D-4CA4-B6A7-0F24AF8C52E5}" type="parTrans" cxnId="{CA3D410A-10ED-42D9-81A6-E0D33FB83596}">
      <dgm:prSet/>
      <dgm:spPr/>
      <dgm:t>
        <a:bodyPr/>
        <a:lstStyle/>
        <a:p>
          <a:endParaRPr lang="es-MX"/>
        </a:p>
      </dgm:t>
    </dgm:pt>
    <dgm:pt modelId="{0F4A7229-F26A-4F4E-BA21-9DFA05F85B35}" type="sibTrans" cxnId="{CA3D410A-10ED-42D9-81A6-E0D33FB83596}">
      <dgm:prSet/>
      <dgm:spPr/>
      <dgm:t>
        <a:bodyPr/>
        <a:lstStyle/>
        <a:p>
          <a:endParaRPr lang="es-MX"/>
        </a:p>
      </dgm:t>
    </dgm:pt>
    <dgm:pt modelId="{0ACCB8CE-F7EC-4CED-B821-4F3353C02248}" type="pres">
      <dgm:prSet presAssocID="{3423EB76-A973-40C7-834D-FB1A037A74D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2693F6F-91B1-4DEF-BB2D-AC9BE4317F96}" type="pres">
      <dgm:prSet presAssocID="{2C8E2917-ACA8-4FE5-9025-C090069B7D0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A8A9AEC-CFDA-4BC4-82DD-29B7E222F6D2}" type="pres">
      <dgm:prSet presAssocID="{B669CC99-AC04-4B74-B836-ED1C1CE97629}" presName="sibTrans" presStyleCnt="0"/>
      <dgm:spPr/>
    </dgm:pt>
    <dgm:pt modelId="{06E49713-7029-4F1B-B54E-53008D2153E9}" type="pres">
      <dgm:prSet presAssocID="{2369A274-4C63-4C52-81DE-2E3501B8511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F52742F-8B02-449C-9561-EBC6C4121580}" type="pres">
      <dgm:prSet presAssocID="{8170D8FB-011F-47EF-8E2E-019BE9F0A0F4}" presName="sibTrans" presStyleCnt="0"/>
      <dgm:spPr/>
    </dgm:pt>
    <dgm:pt modelId="{A0CCED56-2A4B-418D-8BC5-70B365D6E468}" type="pres">
      <dgm:prSet presAssocID="{EF014F3E-9452-4BFB-8DAE-EF802C22A67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CBA81A4-8904-4CBC-9DCD-963C57C8CB20}" type="pres">
      <dgm:prSet presAssocID="{0AAED896-7274-4936-9089-C8F8BD52FD24}" presName="sibTrans" presStyleCnt="0"/>
      <dgm:spPr/>
    </dgm:pt>
    <dgm:pt modelId="{0DFD2B32-3472-4E6D-AD4C-85B25CA8CDF6}" type="pres">
      <dgm:prSet presAssocID="{E3DAE821-31FD-40E2-ACCB-FB6523A2347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89D6F1D-D549-411E-A153-7C37A7EF0345}" type="pres">
      <dgm:prSet presAssocID="{ECBB91F2-9599-46D3-BE37-6869713BE441}" presName="sibTrans" presStyleCnt="0"/>
      <dgm:spPr/>
    </dgm:pt>
    <dgm:pt modelId="{38DD1E87-3E77-4AB3-9DC4-F37AA2F2E8D7}" type="pres">
      <dgm:prSet presAssocID="{93B95620-8798-49AA-BA19-7992B542C21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A3D410A-10ED-42D9-81A6-E0D33FB83596}" srcId="{3423EB76-A973-40C7-834D-FB1A037A74DB}" destId="{93B95620-8798-49AA-BA19-7992B542C211}" srcOrd="4" destOrd="0" parTransId="{942EB7C8-520D-4CA4-B6A7-0F24AF8C52E5}" sibTransId="{0F4A7229-F26A-4F4E-BA21-9DFA05F85B35}"/>
    <dgm:cxn modelId="{03BAE8C1-B844-43D6-A410-DD1B98E9E8D3}" srcId="{3423EB76-A973-40C7-834D-FB1A037A74DB}" destId="{2369A274-4C63-4C52-81DE-2E3501B85115}" srcOrd="1" destOrd="0" parTransId="{258072BD-EB6F-4AAF-BFDA-64186BA3B0EC}" sibTransId="{8170D8FB-011F-47EF-8E2E-019BE9F0A0F4}"/>
    <dgm:cxn modelId="{5C700D61-E191-4049-875A-3BE85596403D}" srcId="{3423EB76-A973-40C7-834D-FB1A037A74DB}" destId="{E3DAE821-31FD-40E2-ACCB-FB6523A2347D}" srcOrd="3" destOrd="0" parTransId="{3EE7B708-5E9C-4D9F-99F8-D00FC91B3B5E}" sibTransId="{ECBB91F2-9599-46D3-BE37-6869713BE441}"/>
    <dgm:cxn modelId="{116BFECB-3618-46E1-999C-4C2E9395F955}" type="presOf" srcId="{2369A274-4C63-4C52-81DE-2E3501B85115}" destId="{06E49713-7029-4F1B-B54E-53008D2153E9}" srcOrd="0" destOrd="0" presId="urn:microsoft.com/office/officeart/2005/8/layout/default"/>
    <dgm:cxn modelId="{C0B0ECAB-F440-4202-B98A-FECCA04C588B}" type="presOf" srcId="{2C8E2917-ACA8-4FE5-9025-C090069B7D0A}" destId="{F2693F6F-91B1-4DEF-BB2D-AC9BE4317F96}" srcOrd="0" destOrd="0" presId="urn:microsoft.com/office/officeart/2005/8/layout/default"/>
    <dgm:cxn modelId="{4370B862-BC15-4240-B652-74E24BFE47CB}" srcId="{3423EB76-A973-40C7-834D-FB1A037A74DB}" destId="{EF014F3E-9452-4BFB-8DAE-EF802C22A671}" srcOrd="2" destOrd="0" parTransId="{036A79F0-A0A4-4969-818E-852A0ACFCA23}" sibTransId="{0AAED896-7274-4936-9089-C8F8BD52FD24}"/>
    <dgm:cxn modelId="{D12B5D26-9C35-42A8-B81C-A99FD34AC1AC}" type="presOf" srcId="{EF014F3E-9452-4BFB-8DAE-EF802C22A671}" destId="{A0CCED56-2A4B-418D-8BC5-70B365D6E468}" srcOrd="0" destOrd="0" presId="urn:microsoft.com/office/officeart/2005/8/layout/default"/>
    <dgm:cxn modelId="{22CE92C4-ABD1-4DF7-833A-492D62CF9ED1}" type="presOf" srcId="{3423EB76-A973-40C7-834D-FB1A037A74DB}" destId="{0ACCB8CE-F7EC-4CED-B821-4F3353C02248}" srcOrd="0" destOrd="0" presId="urn:microsoft.com/office/officeart/2005/8/layout/default"/>
    <dgm:cxn modelId="{49BFCBFC-9643-41B3-8CD5-BED93D2063FE}" type="presOf" srcId="{93B95620-8798-49AA-BA19-7992B542C211}" destId="{38DD1E87-3E77-4AB3-9DC4-F37AA2F2E8D7}" srcOrd="0" destOrd="0" presId="urn:microsoft.com/office/officeart/2005/8/layout/default"/>
    <dgm:cxn modelId="{1F4DF336-34B1-466B-811E-4449EDDFB340}" srcId="{3423EB76-A973-40C7-834D-FB1A037A74DB}" destId="{2C8E2917-ACA8-4FE5-9025-C090069B7D0A}" srcOrd="0" destOrd="0" parTransId="{39DF0C89-C57E-4EC7-A427-C609D31BA53B}" sibTransId="{B669CC99-AC04-4B74-B836-ED1C1CE97629}"/>
    <dgm:cxn modelId="{ADC26BA8-B270-4771-ACBD-A7D53D9BDEDA}" type="presOf" srcId="{E3DAE821-31FD-40E2-ACCB-FB6523A2347D}" destId="{0DFD2B32-3472-4E6D-AD4C-85B25CA8CDF6}" srcOrd="0" destOrd="0" presId="urn:microsoft.com/office/officeart/2005/8/layout/default"/>
    <dgm:cxn modelId="{64C1825D-C262-4AC4-AABF-2C6A6BD26B03}" type="presParOf" srcId="{0ACCB8CE-F7EC-4CED-B821-4F3353C02248}" destId="{F2693F6F-91B1-4DEF-BB2D-AC9BE4317F96}" srcOrd="0" destOrd="0" presId="urn:microsoft.com/office/officeart/2005/8/layout/default"/>
    <dgm:cxn modelId="{93A59FBB-6BF8-4A7A-90CA-E5F5B909A118}" type="presParOf" srcId="{0ACCB8CE-F7EC-4CED-B821-4F3353C02248}" destId="{7A8A9AEC-CFDA-4BC4-82DD-29B7E222F6D2}" srcOrd="1" destOrd="0" presId="urn:microsoft.com/office/officeart/2005/8/layout/default"/>
    <dgm:cxn modelId="{4104CAC5-E3CE-4AC4-86E6-BF9ABA38444A}" type="presParOf" srcId="{0ACCB8CE-F7EC-4CED-B821-4F3353C02248}" destId="{06E49713-7029-4F1B-B54E-53008D2153E9}" srcOrd="2" destOrd="0" presId="urn:microsoft.com/office/officeart/2005/8/layout/default"/>
    <dgm:cxn modelId="{CB2C1C19-54D8-450F-A30F-660D20DF2C09}" type="presParOf" srcId="{0ACCB8CE-F7EC-4CED-B821-4F3353C02248}" destId="{0F52742F-8B02-449C-9561-EBC6C4121580}" srcOrd="3" destOrd="0" presId="urn:microsoft.com/office/officeart/2005/8/layout/default"/>
    <dgm:cxn modelId="{16A44EEF-66C3-44FC-AB92-F4686574533F}" type="presParOf" srcId="{0ACCB8CE-F7EC-4CED-B821-4F3353C02248}" destId="{A0CCED56-2A4B-418D-8BC5-70B365D6E468}" srcOrd="4" destOrd="0" presId="urn:microsoft.com/office/officeart/2005/8/layout/default"/>
    <dgm:cxn modelId="{2556B55A-F1A4-4734-BA71-A4669F3B230B}" type="presParOf" srcId="{0ACCB8CE-F7EC-4CED-B821-4F3353C02248}" destId="{6CBA81A4-8904-4CBC-9DCD-963C57C8CB20}" srcOrd="5" destOrd="0" presId="urn:microsoft.com/office/officeart/2005/8/layout/default"/>
    <dgm:cxn modelId="{0DBE6B4C-3688-4BAE-863E-965092220A87}" type="presParOf" srcId="{0ACCB8CE-F7EC-4CED-B821-4F3353C02248}" destId="{0DFD2B32-3472-4E6D-AD4C-85B25CA8CDF6}" srcOrd="6" destOrd="0" presId="urn:microsoft.com/office/officeart/2005/8/layout/default"/>
    <dgm:cxn modelId="{E4A04F5F-01B5-4F00-91A1-B08A5ADAD14F}" type="presParOf" srcId="{0ACCB8CE-F7EC-4CED-B821-4F3353C02248}" destId="{B89D6F1D-D549-411E-A153-7C37A7EF0345}" srcOrd="7" destOrd="0" presId="urn:microsoft.com/office/officeart/2005/8/layout/default"/>
    <dgm:cxn modelId="{0321199C-5934-4862-B0AB-8EC4F8620291}" type="presParOf" srcId="{0ACCB8CE-F7EC-4CED-B821-4F3353C02248}" destId="{38DD1E87-3E77-4AB3-9DC4-F37AA2F2E8D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B25D28-E5AB-4316-A6FE-59B45C3DB3E5}" type="doc">
      <dgm:prSet loTypeId="urn:microsoft.com/office/officeart/2005/8/layout/vList3" loCatId="list" qsTypeId="urn:microsoft.com/office/officeart/2009/2/quickstyle/3d8" qsCatId="3D" csTypeId="urn:microsoft.com/office/officeart/2005/8/colors/colorful1" csCatId="colorful" phldr="1"/>
      <dgm:spPr/>
    </dgm:pt>
    <dgm:pt modelId="{4CC325B4-459C-44FD-9EA5-96F72A368E5C}">
      <dgm:prSet phldrT="[Texto]" custT="1"/>
      <dgm:spPr/>
      <dgm:t>
        <a:bodyPr/>
        <a:lstStyle/>
        <a:p>
          <a:r>
            <a:rPr lang="es-MX" sz="5400" smtClean="0">
              <a:latin typeface="Aharoni" panose="02010803020104030203" pitchFamily="2" charset="-79"/>
              <a:cs typeface="Aharoni" panose="02010803020104030203" pitchFamily="2" charset="-79"/>
            </a:rPr>
            <a:t>SANAR</a:t>
          </a:r>
          <a:endParaRPr lang="es-MX" sz="54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594F77F9-A6AF-444A-B58A-379C295E56A4}" type="parTrans" cxnId="{97A04D2A-E841-42B0-A767-A79114B6DC33}">
      <dgm:prSet/>
      <dgm:spPr/>
      <dgm:t>
        <a:bodyPr/>
        <a:lstStyle/>
        <a:p>
          <a:endParaRPr lang="es-MX"/>
        </a:p>
      </dgm:t>
    </dgm:pt>
    <dgm:pt modelId="{02E6D3EE-4A48-4D85-9F55-5FD92F3BD21C}" type="sibTrans" cxnId="{97A04D2A-E841-42B0-A767-A79114B6DC33}">
      <dgm:prSet/>
      <dgm:spPr/>
      <dgm:t>
        <a:bodyPr/>
        <a:lstStyle/>
        <a:p>
          <a:endParaRPr lang="es-MX"/>
        </a:p>
      </dgm:t>
    </dgm:pt>
    <dgm:pt modelId="{686C400C-8590-4E23-B3C8-501FCD74F0A2}">
      <dgm:prSet phldrT="[Texto]" custT="1"/>
      <dgm:spPr/>
      <dgm:t>
        <a:bodyPr/>
        <a:lstStyle/>
        <a:p>
          <a:r>
            <a:rPr lang="es-MX" sz="5400" dirty="0" smtClean="0">
              <a:latin typeface="Aharoni" panose="02010803020104030203" pitchFamily="2" charset="-79"/>
              <a:cs typeface="Aharoni" panose="02010803020104030203" pitchFamily="2" charset="-79"/>
            </a:rPr>
            <a:t>PERDONAR</a:t>
          </a:r>
          <a:endParaRPr lang="es-MX" sz="54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EA503172-656A-4AB2-8CF0-780FACDCD3B1}" type="parTrans" cxnId="{18321718-E3B5-446C-A90A-E044FBDA005A}">
      <dgm:prSet/>
      <dgm:spPr/>
      <dgm:t>
        <a:bodyPr/>
        <a:lstStyle/>
        <a:p>
          <a:endParaRPr lang="es-MX"/>
        </a:p>
      </dgm:t>
    </dgm:pt>
    <dgm:pt modelId="{41374CFA-F1F3-44FB-AB4F-CD0614882799}" type="sibTrans" cxnId="{18321718-E3B5-446C-A90A-E044FBDA005A}">
      <dgm:prSet/>
      <dgm:spPr/>
      <dgm:t>
        <a:bodyPr/>
        <a:lstStyle/>
        <a:p>
          <a:endParaRPr lang="es-MX"/>
        </a:p>
      </dgm:t>
    </dgm:pt>
    <dgm:pt modelId="{9A0BB65E-87BB-465A-8BF9-C2F500CA5666}">
      <dgm:prSet phldrT="[Texto]" custT="1"/>
      <dgm:spPr/>
      <dgm:t>
        <a:bodyPr/>
        <a:lstStyle/>
        <a:p>
          <a:r>
            <a:rPr lang="es-MX" sz="4400" dirty="0" smtClean="0">
              <a:latin typeface="Aharoni" panose="02010803020104030203" pitchFamily="2" charset="-79"/>
              <a:cs typeface="Aharoni" panose="02010803020104030203" pitchFamily="2" charset="-79"/>
            </a:rPr>
            <a:t>CONTACTO CONTIGO Y LA NATURALEZA</a:t>
          </a:r>
          <a:endParaRPr lang="es-MX" sz="44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38794E51-EAC1-4FD4-A457-B1C51787BB2D}" type="parTrans" cxnId="{4A824BC5-5FC0-4785-A65A-241596B21509}">
      <dgm:prSet/>
      <dgm:spPr/>
      <dgm:t>
        <a:bodyPr/>
        <a:lstStyle/>
        <a:p>
          <a:endParaRPr lang="es-MX"/>
        </a:p>
      </dgm:t>
    </dgm:pt>
    <dgm:pt modelId="{FAB865FB-8DA1-4913-98BB-638BD23B7DC0}" type="sibTrans" cxnId="{4A824BC5-5FC0-4785-A65A-241596B21509}">
      <dgm:prSet/>
      <dgm:spPr/>
      <dgm:t>
        <a:bodyPr/>
        <a:lstStyle/>
        <a:p>
          <a:endParaRPr lang="es-MX"/>
        </a:p>
      </dgm:t>
    </dgm:pt>
    <dgm:pt modelId="{29DA6F41-19A5-4052-8B60-AFA34969E0B2}" type="pres">
      <dgm:prSet presAssocID="{02B25D28-E5AB-4316-A6FE-59B45C3DB3E5}" presName="linearFlow" presStyleCnt="0">
        <dgm:presLayoutVars>
          <dgm:dir/>
          <dgm:resizeHandles val="exact"/>
        </dgm:presLayoutVars>
      </dgm:prSet>
      <dgm:spPr/>
    </dgm:pt>
    <dgm:pt modelId="{860021F6-7625-49A0-BA6F-78BD947A9FA5}" type="pres">
      <dgm:prSet presAssocID="{4CC325B4-459C-44FD-9EA5-96F72A368E5C}" presName="composite" presStyleCnt="0"/>
      <dgm:spPr/>
    </dgm:pt>
    <dgm:pt modelId="{8FEACB9A-4386-4342-8ED2-4D091686BF91}" type="pres">
      <dgm:prSet presAssocID="{4CC325B4-459C-44FD-9EA5-96F72A368E5C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3594A82-AB67-486A-8CA9-0AF2D6AFAD73}" type="pres">
      <dgm:prSet presAssocID="{4CC325B4-459C-44FD-9EA5-96F72A368E5C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212E59F-481F-4C52-9C70-75CE0B34ACAF}" type="pres">
      <dgm:prSet presAssocID="{02E6D3EE-4A48-4D85-9F55-5FD92F3BD21C}" presName="spacing" presStyleCnt="0"/>
      <dgm:spPr/>
    </dgm:pt>
    <dgm:pt modelId="{7845CF6D-E092-4166-8430-2E3067D9F97C}" type="pres">
      <dgm:prSet presAssocID="{686C400C-8590-4E23-B3C8-501FCD74F0A2}" presName="composite" presStyleCnt="0"/>
      <dgm:spPr/>
    </dgm:pt>
    <dgm:pt modelId="{3B74820C-D96F-476A-AB3F-4D8F0839F2A6}" type="pres">
      <dgm:prSet presAssocID="{686C400C-8590-4E23-B3C8-501FCD74F0A2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2DF83E9-0DA9-4633-8F85-A0E2DBDF06A5}" type="pres">
      <dgm:prSet presAssocID="{686C400C-8590-4E23-B3C8-501FCD74F0A2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ADFE89D-47E9-4D5D-BBB3-5C005BB082E5}" type="pres">
      <dgm:prSet presAssocID="{41374CFA-F1F3-44FB-AB4F-CD0614882799}" presName="spacing" presStyleCnt="0"/>
      <dgm:spPr/>
    </dgm:pt>
    <dgm:pt modelId="{FAF59966-DF09-4475-A47C-4B90FBC3894C}" type="pres">
      <dgm:prSet presAssocID="{9A0BB65E-87BB-465A-8BF9-C2F500CA5666}" presName="composite" presStyleCnt="0"/>
      <dgm:spPr/>
    </dgm:pt>
    <dgm:pt modelId="{8C81C7D6-208F-4EFA-BE24-99F72E596DD0}" type="pres">
      <dgm:prSet presAssocID="{9A0BB65E-87BB-465A-8BF9-C2F500CA5666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E169297-5EA6-4720-B0C7-7A2255F77EFF}" type="pres">
      <dgm:prSet presAssocID="{9A0BB65E-87BB-465A-8BF9-C2F500CA5666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7A04D2A-E841-42B0-A767-A79114B6DC33}" srcId="{02B25D28-E5AB-4316-A6FE-59B45C3DB3E5}" destId="{4CC325B4-459C-44FD-9EA5-96F72A368E5C}" srcOrd="0" destOrd="0" parTransId="{594F77F9-A6AF-444A-B58A-379C295E56A4}" sibTransId="{02E6D3EE-4A48-4D85-9F55-5FD92F3BD21C}"/>
    <dgm:cxn modelId="{E9D3B7F0-A3A3-431F-ABC6-CDEC0F4DC80C}" type="presOf" srcId="{686C400C-8590-4E23-B3C8-501FCD74F0A2}" destId="{F2DF83E9-0DA9-4633-8F85-A0E2DBDF06A5}" srcOrd="0" destOrd="0" presId="urn:microsoft.com/office/officeart/2005/8/layout/vList3"/>
    <dgm:cxn modelId="{4A824BC5-5FC0-4785-A65A-241596B21509}" srcId="{02B25D28-E5AB-4316-A6FE-59B45C3DB3E5}" destId="{9A0BB65E-87BB-465A-8BF9-C2F500CA5666}" srcOrd="2" destOrd="0" parTransId="{38794E51-EAC1-4FD4-A457-B1C51787BB2D}" sibTransId="{FAB865FB-8DA1-4913-98BB-638BD23B7DC0}"/>
    <dgm:cxn modelId="{8B3C5AAB-C2CC-4AA8-B00C-C3E7B5B778D9}" type="presOf" srcId="{4CC325B4-459C-44FD-9EA5-96F72A368E5C}" destId="{93594A82-AB67-486A-8CA9-0AF2D6AFAD73}" srcOrd="0" destOrd="0" presId="urn:microsoft.com/office/officeart/2005/8/layout/vList3"/>
    <dgm:cxn modelId="{88C9C40C-930E-4A5A-893C-D596A8EBE1B7}" type="presOf" srcId="{02B25D28-E5AB-4316-A6FE-59B45C3DB3E5}" destId="{29DA6F41-19A5-4052-8B60-AFA34969E0B2}" srcOrd="0" destOrd="0" presId="urn:microsoft.com/office/officeart/2005/8/layout/vList3"/>
    <dgm:cxn modelId="{18321718-E3B5-446C-A90A-E044FBDA005A}" srcId="{02B25D28-E5AB-4316-A6FE-59B45C3DB3E5}" destId="{686C400C-8590-4E23-B3C8-501FCD74F0A2}" srcOrd="1" destOrd="0" parTransId="{EA503172-656A-4AB2-8CF0-780FACDCD3B1}" sibTransId="{41374CFA-F1F3-44FB-AB4F-CD0614882799}"/>
    <dgm:cxn modelId="{E847A701-7C49-4EBB-989A-086C13137871}" type="presOf" srcId="{9A0BB65E-87BB-465A-8BF9-C2F500CA5666}" destId="{6E169297-5EA6-4720-B0C7-7A2255F77EFF}" srcOrd="0" destOrd="0" presId="urn:microsoft.com/office/officeart/2005/8/layout/vList3"/>
    <dgm:cxn modelId="{3D7F5014-D663-4D01-A1F8-91090B975A73}" type="presParOf" srcId="{29DA6F41-19A5-4052-8B60-AFA34969E0B2}" destId="{860021F6-7625-49A0-BA6F-78BD947A9FA5}" srcOrd="0" destOrd="0" presId="urn:microsoft.com/office/officeart/2005/8/layout/vList3"/>
    <dgm:cxn modelId="{B41E7BAE-5334-4DD2-B70B-3A7500B7550C}" type="presParOf" srcId="{860021F6-7625-49A0-BA6F-78BD947A9FA5}" destId="{8FEACB9A-4386-4342-8ED2-4D091686BF91}" srcOrd="0" destOrd="0" presId="urn:microsoft.com/office/officeart/2005/8/layout/vList3"/>
    <dgm:cxn modelId="{D7872A8F-B06A-4B73-82EB-C589510E4B40}" type="presParOf" srcId="{860021F6-7625-49A0-BA6F-78BD947A9FA5}" destId="{93594A82-AB67-486A-8CA9-0AF2D6AFAD73}" srcOrd="1" destOrd="0" presId="urn:microsoft.com/office/officeart/2005/8/layout/vList3"/>
    <dgm:cxn modelId="{897222B5-E448-4515-A69C-4148C4D5D184}" type="presParOf" srcId="{29DA6F41-19A5-4052-8B60-AFA34969E0B2}" destId="{9212E59F-481F-4C52-9C70-75CE0B34ACAF}" srcOrd="1" destOrd="0" presId="urn:microsoft.com/office/officeart/2005/8/layout/vList3"/>
    <dgm:cxn modelId="{7D1903A8-2A08-42AC-AE99-0E842D281EB6}" type="presParOf" srcId="{29DA6F41-19A5-4052-8B60-AFA34969E0B2}" destId="{7845CF6D-E092-4166-8430-2E3067D9F97C}" srcOrd="2" destOrd="0" presId="urn:microsoft.com/office/officeart/2005/8/layout/vList3"/>
    <dgm:cxn modelId="{D411C0D5-E00F-40DE-888A-39EF0C9749C6}" type="presParOf" srcId="{7845CF6D-E092-4166-8430-2E3067D9F97C}" destId="{3B74820C-D96F-476A-AB3F-4D8F0839F2A6}" srcOrd="0" destOrd="0" presId="urn:microsoft.com/office/officeart/2005/8/layout/vList3"/>
    <dgm:cxn modelId="{45899846-222B-4571-8F1E-7DD204A98C70}" type="presParOf" srcId="{7845CF6D-E092-4166-8430-2E3067D9F97C}" destId="{F2DF83E9-0DA9-4633-8F85-A0E2DBDF06A5}" srcOrd="1" destOrd="0" presId="urn:microsoft.com/office/officeart/2005/8/layout/vList3"/>
    <dgm:cxn modelId="{6D8E4A80-F973-4676-8EC5-75298D124F94}" type="presParOf" srcId="{29DA6F41-19A5-4052-8B60-AFA34969E0B2}" destId="{DADFE89D-47E9-4D5D-BBB3-5C005BB082E5}" srcOrd="3" destOrd="0" presId="urn:microsoft.com/office/officeart/2005/8/layout/vList3"/>
    <dgm:cxn modelId="{C2F7F063-6CC0-47CB-9DB4-817EA887CDE2}" type="presParOf" srcId="{29DA6F41-19A5-4052-8B60-AFA34969E0B2}" destId="{FAF59966-DF09-4475-A47C-4B90FBC3894C}" srcOrd="4" destOrd="0" presId="urn:microsoft.com/office/officeart/2005/8/layout/vList3"/>
    <dgm:cxn modelId="{6C8ED973-18DC-4012-93FC-0A271C5EAEE1}" type="presParOf" srcId="{FAF59966-DF09-4475-A47C-4B90FBC3894C}" destId="{8C81C7D6-208F-4EFA-BE24-99F72E596DD0}" srcOrd="0" destOrd="0" presId="urn:microsoft.com/office/officeart/2005/8/layout/vList3"/>
    <dgm:cxn modelId="{A04BF488-677D-4EE3-AEDF-71BDABA98862}" type="presParOf" srcId="{FAF59966-DF09-4475-A47C-4B90FBC3894C}" destId="{6E169297-5EA6-4720-B0C7-7A2255F77EF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77D287-E849-4124-A9EE-E9E05E9DBDF2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D63710B-B733-40EA-8C77-F68E0321E878}">
      <dgm:prSet phldrT="[Texto]"/>
      <dgm:spPr/>
      <dgm:t>
        <a:bodyPr/>
        <a:lstStyle/>
        <a:p>
          <a:r>
            <a:rPr lang="es-MX" dirty="0" smtClean="0"/>
            <a:t>CADA PERSONA NECESITA SU PROPIO TIEMPO, FORTALEZAS PERSONALES</a:t>
          </a:r>
          <a:endParaRPr lang="es-MX" dirty="0"/>
        </a:p>
      </dgm:t>
    </dgm:pt>
    <dgm:pt modelId="{2B7C524B-6BBE-49E5-99C3-8792BD1AA0EC}" type="parTrans" cxnId="{2E424519-1F43-48C7-937E-74F5A70ED208}">
      <dgm:prSet/>
      <dgm:spPr/>
      <dgm:t>
        <a:bodyPr/>
        <a:lstStyle/>
        <a:p>
          <a:endParaRPr lang="es-MX"/>
        </a:p>
      </dgm:t>
    </dgm:pt>
    <dgm:pt modelId="{CD3E62DB-C28E-42C6-A63C-19E2FA12052D}" type="sibTrans" cxnId="{2E424519-1F43-48C7-937E-74F5A70ED208}">
      <dgm:prSet/>
      <dgm:spPr/>
      <dgm:t>
        <a:bodyPr/>
        <a:lstStyle/>
        <a:p>
          <a:endParaRPr lang="es-MX"/>
        </a:p>
      </dgm:t>
    </dgm:pt>
    <dgm:pt modelId="{044C93C2-3875-42A1-8585-596F328363E8}">
      <dgm:prSet phldrT="[Texto]"/>
      <dgm:spPr/>
      <dgm:t>
        <a:bodyPr/>
        <a:lstStyle/>
        <a:p>
          <a:r>
            <a:rPr lang="es-MX" dirty="0" smtClean="0"/>
            <a:t>EXPRESION DE LAS EMOCIONES, APOYO FAMILIAR Y SOCIAL, REORGANIZACION DE LA VIDA</a:t>
          </a:r>
          <a:endParaRPr lang="es-MX" dirty="0"/>
        </a:p>
      </dgm:t>
    </dgm:pt>
    <dgm:pt modelId="{CA1EAA47-CE62-476D-9D03-45D6CD135A89}" type="parTrans" cxnId="{2EAF34EC-D2E7-4ADB-AAC9-1256B50E22D9}">
      <dgm:prSet/>
      <dgm:spPr/>
      <dgm:t>
        <a:bodyPr/>
        <a:lstStyle/>
        <a:p>
          <a:endParaRPr lang="es-MX"/>
        </a:p>
      </dgm:t>
    </dgm:pt>
    <dgm:pt modelId="{D2FCBF73-F659-49C8-9405-70D020056202}" type="sibTrans" cxnId="{2EAF34EC-D2E7-4ADB-AAC9-1256B50E22D9}">
      <dgm:prSet/>
      <dgm:spPr/>
      <dgm:t>
        <a:bodyPr/>
        <a:lstStyle/>
        <a:p>
          <a:endParaRPr lang="es-MX"/>
        </a:p>
      </dgm:t>
    </dgm:pt>
    <dgm:pt modelId="{B109314B-8C46-4668-A604-DF5CDEF17EB5}" type="pres">
      <dgm:prSet presAssocID="{5277D287-E849-4124-A9EE-E9E05E9DBDF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6C1A969-BF00-46DC-82E1-5C8E1BFE6A97}" type="pres">
      <dgm:prSet presAssocID="{DD63710B-B733-40EA-8C77-F68E0321E878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20304A9-1983-4D18-B32C-B6AFBD7657E3}" type="pres">
      <dgm:prSet presAssocID="{044C93C2-3875-42A1-8585-596F328363E8}" presName="arrow" presStyleLbl="node1" presStyleIdx="1" presStyleCnt="2" custRadScaleRad="106985" custRadScaleInc="-26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EAF34EC-D2E7-4ADB-AAC9-1256B50E22D9}" srcId="{5277D287-E849-4124-A9EE-E9E05E9DBDF2}" destId="{044C93C2-3875-42A1-8585-596F328363E8}" srcOrd="1" destOrd="0" parTransId="{CA1EAA47-CE62-476D-9D03-45D6CD135A89}" sibTransId="{D2FCBF73-F659-49C8-9405-70D020056202}"/>
    <dgm:cxn modelId="{2E424519-1F43-48C7-937E-74F5A70ED208}" srcId="{5277D287-E849-4124-A9EE-E9E05E9DBDF2}" destId="{DD63710B-B733-40EA-8C77-F68E0321E878}" srcOrd="0" destOrd="0" parTransId="{2B7C524B-6BBE-49E5-99C3-8792BD1AA0EC}" sibTransId="{CD3E62DB-C28E-42C6-A63C-19E2FA12052D}"/>
    <dgm:cxn modelId="{2C2A0B29-199A-4D01-AA3A-EF72C0FF2A93}" type="presOf" srcId="{5277D287-E849-4124-A9EE-E9E05E9DBDF2}" destId="{B109314B-8C46-4668-A604-DF5CDEF17EB5}" srcOrd="0" destOrd="0" presId="urn:microsoft.com/office/officeart/2005/8/layout/arrow5"/>
    <dgm:cxn modelId="{AF584E83-2F01-48CA-9432-6F0696CAA841}" type="presOf" srcId="{DD63710B-B733-40EA-8C77-F68E0321E878}" destId="{26C1A969-BF00-46DC-82E1-5C8E1BFE6A97}" srcOrd="0" destOrd="0" presId="urn:microsoft.com/office/officeart/2005/8/layout/arrow5"/>
    <dgm:cxn modelId="{6CD5324C-4C55-40B5-8EA8-47C9F8B8257D}" type="presOf" srcId="{044C93C2-3875-42A1-8585-596F328363E8}" destId="{320304A9-1983-4D18-B32C-B6AFBD7657E3}" srcOrd="0" destOrd="0" presId="urn:microsoft.com/office/officeart/2005/8/layout/arrow5"/>
    <dgm:cxn modelId="{B2642CB8-1A94-4861-AA81-8C0C83E0AF38}" type="presParOf" srcId="{B109314B-8C46-4668-A604-DF5CDEF17EB5}" destId="{26C1A969-BF00-46DC-82E1-5C8E1BFE6A97}" srcOrd="0" destOrd="0" presId="urn:microsoft.com/office/officeart/2005/8/layout/arrow5"/>
    <dgm:cxn modelId="{CE8CD1E0-668B-41D3-9EFB-B38AA3F682D3}" type="presParOf" srcId="{B109314B-8C46-4668-A604-DF5CDEF17EB5}" destId="{320304A9-1983-4D18-B32C-B6AFBD7657E3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6E1E78-1D76-45BC-BCBD-DAA9504DFF0C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90D14DB2-C526-492C-86BF-52C1BBDC6A53}">
      <dgm:prSet phldrT="[Texto]"/>
      <dgm:spPr/>
      <dgm:t>
        <a:bodyPr/>
        <a:lstStyle/>
        <a:p>
          <a:pPr algn="ctr"/>
          <a:r>
            <a:rPr lang="en-US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rPr>
            <a:t>MANERA EN QUE ELIJO SER Y HACER ANTE ALGO QUE NO PUEDO CAMBIAR</a:t>
          </a:r>
          <a:endParaRPr lang="es-MX" dirty="0"/>
        </a:p>
      </dgm:t>
    </dgm:pt>
    <dgm:pt modelId="{F4A9BABC-60F4-4F9A-80CE-F9A2799AB6BF}" type="parTrans" cxnId="{E438DD74-3D32-423E-9665-F5220346E606}">
      <dgm:prSet/>
      <dgm:spPr/>
      <dgm:t>
        <a:bodyPr/>
        <a:lstStyle/>
        <a:p>
          <a:endParaRPr lang="es-MX"/>
        </a:p>
      </dgm:t>
    </dgm:pt>
    <dgm:pt modelId="{9D07184F-0D06-4DA5-9C83-BF54E31B4E9E}" type="sibTrans" cxnId="{E438DD74-3D32-423E-9665-F5220346E606}">
      <dgm:prSet/>
      <dgm:spPr/>
      <dgm:t>
        <a:bodyPr/>
        <a:lstStyle/>
        <a:p>
          <a:endParaRPr lang="es-MX"/>
        </a:p>
      </dgm:t>
    </dgm:pt>
    <dgm:pt modelId="{C857B7F5-6198-4E7F-81C3-367789120BFF}">
      <dgm:prSet phldrT="[Texto]" custT="1"/>
      <dgm:spPr/>
      <dgm:t>
        <a:bodyPr/>
        <a:lstStyle/>
        <a:p>
          <a:pPr algn="ctr"/>
          <a:r>
            <a:rPr lang="en-US" sz="24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rPr>
            <a:t>ES LA EXPRESION DE MI LIBERTAD </a:t>
          </a:r>
          <a:endParaRPr lang="es-MX" sz="2400" dirty="0"/>
        </a:p>
      </dgm:t>
    </dgm:pt>
    <dgm:pt modelId="{8A7166EF-8D0A-4452-9F3F-580343B2EB3C}" type="parTrans" cxnId="{18A39608-8AEA-4272-82ED-1D15F1E5BFE9}">
      <dgm:prSet/>
      <dgm:spPr/>
      <dgm:t>
        <a:bodyPr/>
        <a:lstStyle/>
        <a:p>
          <a:endParaRPr lang="es-MX"/>
        </a:p>
      </dgm:t>
    </dgm:pt>
    <dgm:pt modelId="{058F7CBE-9F38-4CB5-A3A2-AAF1AB8560CC}" type="sibTrans" cxnId="{18A39608-8AEA-4272-82ED-1D15F1E5BFE9}">
      <dgm:prSet/>
      <dgm:spPr/>
      <dgm:t>
        <a:bodyPr/>
        <a:lstStyle/>
        <a:p>
          <a:endParaRPr lang="es-MX"/>
        </a:p>
      </dgm:t>
    </dgm:pt>
    <dgm:pt modelId="{1C972EE1-1F4E-46A3-BDA1-EA679D9E948A}">
      <dgm:prSet phldrT="[Texto]" custT="1"/>
      <dgm:spPr/>
      <dgm:t>
        <a:bodyPr/>
        <a:lstStyle/>
        <a:p>
          <a:pPr algn="ctr"/>
          <a:r>
            <a:rPr lang="en-US" sz="24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rPr>
            <a:t>ES MI MANERA COMO LE RESPONDO A LA VIDA</a:t>
          </a:r>
          <a:endParaRPr lang="es-MX" sz="2400" dirty="0"/>
        </a:p>
      </dgm:t>
    </dgm:pt>
    <dgm:pt modelId="{E3D72C52-E994-4441-A6D2-75995E2ED4B8}" type="parTrans" cxnId="{53211616-53A6-4C29-81E2-0D5E588DA5CE}">
      <dgm:prSet/>
      <dgm:spPr/>
      <dgm:t>
        <a:bodyPr/>
        <a:lstStyle/>
        <a:p>
          <a:endParaRPr lang="es-MX"/>
        </a:p>
      </dgm:t>
    </dgm:pt>
    <dgm:pt modelId="{AD2E89F4-1926-43A8-B2D2-0CC3A86C7F76}" type="sibTrans" cxnId="{53211616-53A6-4C29-81E2-0D5E588DA5CE}">
      <dgm:prSet/>
      <dgm:spPr/>
      <dgm:t>
        <a:bodyPr/>
        <a:lstStyle/>
        <a:p>
          <a:endParaRPr lang="es-MX"/>
        </a:p>
      </dgm:t>
    </dgm:pt>
    <dgm:pt modelId="{321BFB8D-BC95-4555-9F88-B47BEB01B6CF}" type="pres">
      <dgm:prSet presAssocID="{AC6E1E78-1D76-45BC-BCBD-DAA9504DFF0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6DF006F-E2FF-4BE7-BE97-EE0F016D24E0}" type="pres">
      <dgm:prSet presAssocID="{90D14DB2-C526-492C-86BF-52C1BBDC6A53}" presName="parentLin" presStyleCnt="0"/>
      <dgm:spPr/>
    </dgm:pt>
    <dgm:pt modelId="{BA7C694A-0BFE-4794-A4E6-64B115FE2197}" type="pres">
      <dgm:prSet presAssocID="{90D14DB2-C526-492C-86BF-52C1BBDC6A53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DFCE91DE-0A9E-450D-A0A4-57A4EB8166D8}" type="pres">
      <dgm:prSet presAssocID="{90D14DB2-C526-492C-86BF-52C1BBDC6A53}" presName="parentText" presStyleLbl="node1" presStyleIdx="0" presStyleCnt="3" custScaleX="115792" custScaleY="18091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7C46B2B-C804-445A-9599-981351DF38E7}" type="pres">
      <dgm:prSet presAssocID="{90D14DB2-C526-492C-86BF-52C1BBDC6A53}" presName="negativeSpace" presStyleCnt="0"/>
      <dgm:spPr/>
    </dgm:pt>
    <dgm:pt modelId="{BE60FD9E-7603-44DA-BB14-3A456FCB5DB6}" type="pres">
      <dgm:prSet presAssocID="{90D14DB2-C526-492C-86BF-52C1BBDC6A53}" presName="childText" presStyleLbl="conFgAcc1" presStyleIdx="0" presStyleCnt="3">
        <dgm:presLayoutVars>
          <dgm:bulletEnabled val="1"/>
        </dgm:presLayoutVars>
      </dgm:prSet>
      <dgm:spPr/>
    </dgm:pt>
    <dgm:pt modelId="{D450EDDF-2E0C-4554-92BE-1B95134C5258}" type="pres">
      <dgm:prSet presAssocID="{9D07184F-0D06-4DA5-9C83-BF54E31B4E9E}" presName="spaceBetweenRectangles" presStyleCnt="0"/>
      <dgm:spPr/>
    </dgm:pt>
    <dgm:pt modelId="{CA39BC68-DC1D-4013-941C-7BED2794A1E6}" type="pres">
      <dgm:prSet presAssocID="{C857B7F5-6198-4E7F-81C3-367789120BFF}" presName="parentLin" presStyleCnt="0"/>
      <dgm:spPr/>
    </dgm:pt>
    <dgm:pt modelId="{A710A9BC-9FA0-4FD5-9105-98F2D2A7792D}" type="pres">
      <dgm:prSet presAssocID="{C857B7F5-6198-4E7F-81C3-367789120BFF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3C40DD86-5A89-4288-8B6D-3F6DFECDD253}" type="pres">
      <dgm:prSet presAssocID="{C857B7F5-6198-4E7F-81C3-367789120BFF}" presName="parentText" presStyleLbl="node1" presStyleIdx="1" presStyleCnt="3" custScaleX="109877" custScaleY="168740" custLinFactNeighborX="28125" custLinFactNeighborY="10999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D329CF3-E3B9-455C-A5F8-9E4AE5E996C5}" type="pres">
      <dgm:prSet presAssocID="{C857B7F5-6198-4E7F-81C3-367789120BFF}" presName="negativeSpace" presStyleCnt="0"/>
      <dgm:spPr/>
    </dgm:pt>
    <dgm:pt modelId="{0F1698F1-CD28-4B52-AFD0-53B9EBAEEEDA}" type="pres">
      <dgm:prSet presAssocID="{C857B7F5-6198-4E7F-81C3-367789120BFF}" presName="childText" presStyleLbl="conFgAcc1" presStyleIdx="1" presStyleCnt="3">
        <dgm:presLayoutVars>
          <dgm:bulletEnabled val="1"/>
        </dgm:presLayoutVars>
      </dgm:prSet>
      <dgm:spPr/>
    </dgm:pt>
    <dgm:pt modelId="{4FB65FCE-8B6D-499B-8157-77E5777D2AD1}" type="pres">
      <dgm:prSet presAssocID="{058F7CBE-9F38-4CB5-A3A2-AAF1AB8560CC}" presName="spaceBetweenRectangles" presStyleCnt="0"/>
      <dgm:spPr/>
    </dgm:pt>
    <dgm:pt modelId="{93BE7AD9-FE15-4A2C-9732-CA154E143855}" type="pres">
      <dgm:prSet presAssocID="{1C972EE1-1F4E-46A3-BDA1-EA679D9E948A}" presName="parentLin" presStyleCnt="0"/>
      <dgm:spPr/>
    </dgm:pt>
    <dgm:pt modelId="{9443BE4D-103E-4590-9C8A-8C621A1CC704}" type="pres">
      <dgm:prSet presAssocID="{1C972EE1-1F4E-46A3-BDA1-EA679D9E948A}" presName="parentLeftMargin" presStyleLbl="node1" presStyleIdx="1" presStyleCnt="3"/>
      <dgm:spPr/>
      <dgm:t>
        <a:bodyPr/>
        <a:lstStyle/>
        <a:p>
          <a:endParaRPr lang="es-MX"/>
        </a:p>
      </dgm:t>
    </dgm:pt>
    <dgm:pt modelId="{1A01FCBE-4764-435E-B430-3C9033B8E873}" type="pres">
      <dgm:prSet presAssocID="{1C972EE1-1F4E-46A3-BDA1-EA679D9E948A}" presName="parentText" presStyleLbl="node1" presStyleIdx="2" presStyleCnt="3" custScaleX="112891" custScaleY="18559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C946579-4C3F-4280-9357-B3FB82B6A854}" type="pres">
      <dgm:prSet presAssocID="{1C972EE1-1F4E-46A3-BDA1-EA679D9E948A}" presName="negativeSpace" presStyleCnt="0"/>
      <dgm:spPr/>
    </dgm:pt>
    <dgm:pt modelId="{AEB5D82F-0527-4669-ACDD-5CAB8D54F5D4}" type="pres">
      <dgm:prSet presAssocID="{1C972EE1-1F4E-46A3-BDA1-EA679D9E948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CDCB08B-431F-4F6B-A4D4-FA845D37F7D0}" type="presOf" srcId="{1C972EE1-1F4E-46A3-BDA1-EA679D9E948A}" destId="{1A01FCBE-4764-435E-B430-3C9033B8E873}" srcOrd="1" destOrd="0" presId="urn:microsoft.com/office/officeart/2005/8/layout/list1"/>
    <dgm:cxn modelId="{0621FD6F-BD15-4190-9191-26D84F68FB17}" type="presOf" srcId="{C857B7F5-6198-4E7F-81C3-367789120BFF}" destId="{A710A9BC-9FA0-4FD5-9105-98F2D2A7792D}" srcOrd="0" destOrd="0" presId="urn:microsoft.com/office/officeart/2005/8/layout/list1"/>
    <dgm:cxn modelId="{E438DD74-3D32-423E-9665-F5220346E606}" srcId="{AC6E1E78-1D76-45BC-BCBD-DAA9504DFF0C}" destId="{90D14DB2-C526-492C-86BF-52C1BBDC6A53}" srcOrd="0" destOrd="0" parTransId="{F4A9BABC-60F4-4F9A-80CE-F9A2799AB6BF}" sibTransId="{9D07184F-0D06-4DA5-9C83-BF54E31B4E9E}"/>
    <dgm:cxn modelId="{06A14904-DF2F-42FF-89FE-5E242E074552}" type="presOf" srcId="{90D14DB2-C526-492C-86BF-52C1BBDC6A53}" destId="{BA7C694A-0BFE-4794-A4E6-64B115FE2197}" srcOrd="0" destOrd="0" presId="urn:microsoft.com/office/officeart/2005/8/layout/list1"/>
    <dgm:cxn modelId="{4ECE7616-1EC4-48FF-87E6-0EA86DEB3D13}" type="presOf" srcId="{C857B7F5-6198-4E7F-81C3-367789120BFF}" destId="{3C40DD86-5A89-4288-8B6D-3F6DFECDD253}" srcOrd="1" destOrd="0" presId="urn:microsoft.com/office/officeart/2005/8/layout/list1"/>
    <dgm:cxn modelId="{53211616-53A6-4C29-81E2-0D5E588DA5CE}" srcId="{AC6E1E78-1D76-45BC-BCBD-DAA9504DFF0C}" destId="{1C972EE1-1F4E-46A3-BDA1-EA679D9E948A}" srcOrd="2" destOrd="0" parTransId="{E3D72C52-E994-4441-A6D2-75995E2ED4B8}" sibTransId="{AD2E89F4-1926-43A8-B2D2-0CC3A86C7F76}"/>
    <dgm:cxn modelId="{81CB1998-4ACD-4639-9BA3-7F867738BE86}" type="presOf" srcId="{AC6E1E78-1D76-45BC-BCBD-DAA9504DFF0C}" destId="{321BFB8D-BC95-4555-9F88-B47BEB01B6CF}" srcOrd="0" destOrd="0" presId="urn:microsoft.com/office/officeart/2005/8/layout/list1"/>
    <dgm:cxn modelId="{6BE89715-3938-4C6F-A357-1823E1EABC9A}" type="presOf" srcId="{90D14DB2-C526-492C-86BF-52C1BBDC6A53}" destId="{DFCE91DE-0A9E-450D-A0A4-57A4EB8166D8}" srcOrd="1" destOrd="0" presId="urn:microsoft.com/office/officeart/2005/8/layout/list1"/>
    <dgm:cxn modelId="{18A39608-8AEA-4272-82ED-1D15F1E5BFE9}" srcId="{AC6E1E78-1D76-45BC-BCBD-DAA9504DFF0C}" destId="{C857B7F5-6198-4E7F-81C3-367789120BFF}" srcOrd="1" destOrd="0" parTransId="{8A7166EF-8D0A-4452-9F3F-580343B2EB3C}" sibTransId="{058F7CBE-9F38-4CB5-A3A2-AAF1AB8560CC}"/>
    <dgm:cxn modelId="{7E68F36F-0F89-407E-A142-91F8A20D86A5}" type="presOf" srcId="{1C972EE1-1F4E-46A3-BDA1-EA679D9E948A}" destId="{9443BE4D-103E-4590-9C8A-8C621A1CC704}" srcOrd="0" destOrd="0" presId="urn:microsoft.com/office/officeart/2005/8/layout/list1"/>
    <dgm:cxn modelId="{EEFC7F2D-12AC-4CFB-BEA6-7CA04EE104AE}" type="presParOf" srcId="{321BFB8D-BC95-4555-9F88-B47BEB01B6CF}" destId="{26DF006F-E2FF-4BE7-BE97-EE0F016D24E0}" srcOrd="0" destOrd="0" presId="urn:microsoft.com/office/officeart/2005/8/layout/list1"/>
    <dgm:cxn modelId="{6952DD59-2CB5-41DA-A09B-343BB20BD851}" type="presParOf" srcId="{26DF006F-E2FF-4BE7-BE97-EE0F016D24E0}" destId="{BA7C694A-0BFE-4794-A4E6-64B115FE2197}" srcOrd="0" destOrd="0" presId="urn:microsoft.com/office/officeart/2005/8/layout/list1"/>
    <dgm:cxn modelId="{2DD0EDF3-7B65-4E95-BB42-CACC29E2408C}" type="presParOf" srcId="{26DF006F-E2FF-4BE7-BE97-EE0F016D24E0}" destId="{DFCE91DE-0A9E-450D-A0A4-57A4EB8166D8}" srcOrd="1" destOrd="0" presId="urn:microsoft.com/office/officeart/2005/8/layout/list1"/>
    <dgm:cxn modelId="{53FA16A9-D6EB-4E3B-8800-6F897222A622}" type="presParOf" srcId="{321BFB8D-BC95-4555-9F88-B47BEB01B6CF}" destId="{C7C46B2B-C804-445A-9599-981351DF38E7}" srcOrd="1" destOrd="0" presId="urn:microsoft.com/office/officeart/2005/8/layout/list1"/>
    <dgm:cxn modelId="{FBEF0B57-FA83-45D9-B279-55695315D6DD}" type="presParOf" srcId="{321BFB8D-BC95-4555-9F88-B47BEB01B6CF}" destId="{BE60FD9E-7603-44DA-BB14-3A456FCB5DB6}" srcOrd="2" destOrd="0" presId="urn:microsoft.com/office/officeart/2005/8/layout/list1"/>
    <dgm:cxn modelId="{AF24E699-FC2E-4EF1-8D5E-09B33E3CD25B}" type="presParOf" srcId="{321BFB8D-BC95-4555-9F88-B47BEB01B6CF}" destId="{D450EDDF-2E0C-4554-92BE-1B95134C5258}" srcOrd="3" destOrd="0" presId="urn:microsoft.com/office/officeart/2005/8/layout/list1"/>
    <dgm:cxn modelId="{FBE7F68F-E93C-4AEF-92E2-B7085595071B}" type="presParOf" srcId="{321BFB8D-BC95-4555-9F88-B47BEB01B6CF}" destId="{CA39BC68-DC1D-4013-941C-7BED2794A1E6}" srcOrd="4" destOrd="0" presId="urn:microsoft.com/office/officeart/2005/8/layout/list1"/>
    <dgm:cxn modelId="{181B0BC4-69FD-4A1A-AF04-7220E3DC2B70}" type="presParOf" srcId="{CA39BC68-DC1D-4013-941C-7BED2794A1E6}" destId="{A710A9BC-9FA0-4FD5-9105-98F2D2A7792D}" srcOrd="0" destOrd="0" presId="urn:microsoft.com/office/officeart/2005/8/layout/list1"/>
    <dgm:cxn modelId="{ADD74672-D111-46F8-BBCB-78EC80041B8B}" type="presParOf" srcId="{CA39BC68-DC1D-4013-941C-7BED2794A1E6}" destId="{3C40DD86-5A89-4288-8B6D-3F6DFECDD253}" srcOrd="1" destOrd="0" presId="urn:microsoft.com/office/officeart/2005/8/layout/list1"/>
    <dgm:cxn modelId="{1C74DCD7-6241-485E-A8AC-7CF3AF2D869B}" type="presParOf" srcId="{321BFB8D-BC95-4555-9F88-B47BEB01B6CF}" destId="{6D329CF3-E3B9-455C-A5F8-9E4AE5E996C5}" srcOrd="5" destOrd="0" presId="urn:microsoft.com/office/officeart/2005/8/layout/list1"/>
    <dgm:cxn modelId="{748BD041-A988-41BF-8746-2705F9D14B1D}" type="presParOf" srcId="{321BFB8D-BC95-4555-9F88-B47BEB01B6CF}" destId="{0F1698F1-CD28-4B52-AFD0-53B9EBAEEEDA}" srcOrd="6" destOrd="0" presId="urn:microsoft.com/office/officeart/2005/8/layout/list1"/>
    <dgm:cxn modelId="{0204B608-5DDD-46F7-A96F-498EDACE95A2}" type="presParOf" srcId="{321BFB8D-BC95-4555-9F88-B47BEB01B6CF}" destId="{4FB65FCE-8B6D-499B-8157-77E5777D2AD1}" srcOrd="7" destOrd="0" presId="urn:microsoft.com/office/officeart/2005/8/layout/list1"/>
    <dgm:cxn modelId="{747688C7-6C73-425D-ADD0-37ED0811047A}" type="presParOf" srcId="{321BFB8D-BC95-4555-9F88-B47BEB01B6CF}" destId="{93BE7AD9-FE15-4A2C-9732-CA154E143855}" srcOrd="8" destOrd="0" presId="urn:microsoft.com/office/officeart/2005/8/layout/list1"/>
    <dgm:cxn modelId="{28144FEB-1C1B-46EE-A814-BC631E819311}" type="presParOf" srcId="{93BE7AD9-FE15-4A2C-9732-CA154E143855}" destId="{9443BE4D-103E-4590-9C8A-8C621A1CC704}" srcOrd="0" destOrd="0" presId="urn:microsoft.com/office/officeart/2005/8/layout/list1"/>
    <dgm:cxn modelId="{4E72FC44-9366-4138-A747-354CBA27D532}" type="presParOf" srcId="{93BE7AD9-FE15-4A2C-9732-CA154E143855}" destId="{1A01FCBE-4764-435E-B430-3C9033B8E873}" srcOrd="1" destOrd="0" presId="urn:microsoft.com/office/officeart/2005/8/layout/list1"/>
    <dgm:cxn modelId="{6764567C-26CF-4744-8EDE-500B6E99071E}" type="presParOf" srcId="{321BFB8D-BC95-4555-9F88-B47BEB01B6CF}" destId="{6C946579-4C3F-4280-9357-B3FB82B6A854}" srcOrd="9" destOrd="0" presId="urn:microsoft.com/office/officeart/2005/8/layout/list1"/>
    <dgm:cxn modelId="{F899E7E6-36C6-443C-9CDC-217907631E88}" type="presParOf" srcId="{321BFB8D-BC95-4555-9F88-B47BEB01B6CF}" destId="{AEB5D82F-0527-4669-ACDD-5CAB8D54F5D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6BB4F-9E55-4BF3-B83F-7B339EF8E635}" type="datetimeFigureOut">
              <a:rPr lang="es-MX" smtClean="0"/>
              <a:t>15/10/2021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D4963-F527-408C-BD49-AE7B46EE81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9969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12049-6A7F-4D72-816C-A006E43CD1CF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3224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91AE92E-F58F-4FE1-A3E1-BB307F724E7F}" type="datetimeFigureOut">
              <a:rPr lang="es-MX" smtClean="0"/>
              <a:t>15/10/2021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200BF71A-C5A1-4EED-8604-26CD555093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388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E92E-F58F-4FE1-A3E1-BB307F724E7F}" type="datetimeFigureOut">
              <a:rPr lang="es-MX" smtClean="0"/>
              <a:t>15/10/2021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F71A-C5A1-4EED-8604-26CD555093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055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E92E-F58F-4FE1-A3E1-BB307F724E7F}" type="datetimeFigureOut">
              <a:rPr lang="es-MX" smtClean="0"/>
              <a:t>15/10/2021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F71A-C5A1-4EED-8604-26CD555093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9999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E92E-F58F-4FE1-A3E1-BB307F724E7F}" type="datetimeFigureOut">
              <a:rPr lang="es-MX" smtClean="0"/>
              <a:t>15/10/2021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F71A-C5A1-4EED-8604-26CD55509374}" type="slidenum">
              <a:rPr lang="es-MX" smtClean="0"/>
              <a:t>‹Nº›</a:t>
            </a:fld>
            <a:endParaRPr lang="es-MX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1399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E92E-F58F-4FE1-A3E1-BB307F724E7F}" type="datetimeFigureOut">
              <a:rPr lang="es-MX" smtClean="0"/>
              <a:t>15/10/2021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F71A-C5A1-4EED-8604-26CD555093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6070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E92E-F58F-4FE1-A3E1-BB307F724E7F}" type="datetimeFigureOut">
              <a:rPr lang="es-MX" smtClean="0"/>
              <a:t>15/10/2021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F71A-C5A1-4EED-8604-26CD555093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469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E92E-F58F-4FE1-A3E1-BB307F724E7F}" type="datetimeFigureOut">
              <a:rPr lang="es-MX" smtClean="0"/>
              <a:t>15/10/2021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F71A-C5A1-4EED-8604-26CD555093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6456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E92E-F58F-4FE1-A3E1-BB307F724E7F}" type="datetimeFigureOut">
              <a:rPr lang="es-MX" smtClean="0"/>
              <a:t>15/10/2021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F71A-C5A1-4EED-8604-26CD555093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4884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E92E-F58F-4FE1-A3E1-BB307F724E7F}" type="datetimeFigureOut">
              <a:rPr lang="es-MX" smtClean="0"/>
              <a:t>15/10/2021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F71A-C5A1-4EED-8604-26CD555093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131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E92E-F58F-4FE1-A3E1-BB307F724E7F}" type="datetimeFigureOut">
              <a:rPr lang="es-MX" smtClean="0"/>
              <a:t>15/10/2021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F71A-C5A1-4EED-8604-26CD555093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2013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E92E-F58F-4FE1-A3E1-BB307F724E7F}" type="datetimeFigureOut">
              <a:rPr lang="es-MX" smtClean="0"/>
              <a:t>15/10/2021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F71A-C5A1-4EED-8604-26CD555093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883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E92E-F58F-4FE1-A3E1-BB307F724E7F}" type="datetimeFigureOut">
              <a:rPr lang="es-MX" smtClean="0"/>
              <a:t>15/10/2021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F71A-C5A1-4EED-8604-26CD555093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234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E92E-F58F-4FE1-A3E1-BB307F724E7F}" type="datetimeFigureOut">
              <a:rPr lang="es-MX" smtClean="0"/>
              <a:t>15/10/2021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F71A-C5A1-4EED-8604-26CD555093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7944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E92E-F58F-4FE1-A3E1-BB307F724E7F}" type="datetimeFigureOut">
              <a:rPr lang="es-MX" smtClean="0"/>
              <a:t>15/10/2021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F71A-C5A1-4EED-8604-26CD555093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7580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E92E-F58F-4FE1-A3E1-BB307F724E7F}" type="datetimeFigureOut">
              <a:rPr lang="es-MX" smtClean="0"/>
              <a:t>15/10/2021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F71A-C5A1-4EED-8604-26CD555093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632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E92E-F58F-4FE1-A3E1-BB307F724E7F}" type="datetimeFigureOut">
              <a:rPr lang="es-MX" smtClean="0"/>
              <a:t>15/10/2021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F71A-C5A1-4EED-8604-26CD555093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8258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E92E-F58F-4FE1-A3E1-BB307F724E7F}" type="datetimeFigureOut">
              <a:rPr lang="es-MX" smtClean="0"/>
              <a:t>15/10/2021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F71A-C5A1-4EED-8604-26CD555093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1236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AE92E-F58F-4FE1-A3E1-BB307F724E7F}" type="datetimeFigureOut">
              <a:rPr lang="es-MX" smtClean="0"/>
              <a:t>15/10/2021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BF71A-C5A1-4EED-8604-26CD555093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78635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emf"/><Relationship Id="rId4" Type="http://schemas.openxmlformats.org/officeDocument/2006/relationships/image" Target="../media/image5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compañamiento en el duelo, aprender a vivir con el propio dolor -  Educación Continua - Portal Universit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28613"/>
            <a:ext cx="9358313" cy="59864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2809726" y="1732688"/>
            <a:ext cx="65963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s-ES" sz="5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CAMINO DEL DUELO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28" name="Picture 4" descr="HUSI sensible al duelo materno - HU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86151" cy="2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USI sensible al duelo materno - HU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662" y="4576762"/>
            <a:ext cx="3486151" cy="2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37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00024" y="228600"/>
            <a:ext cx="11801475" cy="4681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3600" b="1" dirty="0" smtClean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DIFERENCIA ENTRE ETAPAS Y TAREAS DEL DUELO</a:t>
            </a:r>
            <a:r>
              <a:rPr lang="es-MX" sz="2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28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8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A).- LAS FASES O ETAPAS DEL DUELO</a:t>
            </a:r>
            <a:r>
              <a:rPr lang="es-MX" sz="2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REFIEREN A LA PARTE REACTIVA DEL DUELO ¿POR QUÉ?, ¿POR QUÉ A MI?, ¿PARA QUE?, ETC.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8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B).- LOS NIVELES Y LAS TAREAS EN UN DUELO</a:t>
            </a:r>
            <a:r>
              <a:rPr lang="es-MX" sz="2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RESPONDEN A LA PARTE PRO ACTIVA DEL DUELO ¿QUÉ HAGO AHORA?, ¿CÓMO LO HAGO?, ¿ESTE DOLOR DURARA PARA SIEMPRE?, ¿PARA QUE PUEDE SERVIRME ESTA DURA EXPERIENCIA?</a:t>
            </a:r>
            <a:endParaRPr lang="es-MX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ENACER Y VIDA: OTRAS ALTERNATIVAS PARA COMBATIR EL CÁNC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974" y="4386263"/>
            <a:ext cx="3248025" cy="247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667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257852" y="471488"/>
            <a:ext cx="2500313" cy="54305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NIVELES </a:t>
            </a:r>
          </a:p>
          <a:p>
            <a:pPr algn="ctr"/>
            <a:r>
              <a:rPr lang="es-MX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DEL </a:t>
            </a:r>
          </a:p>
          <a:p>
            <a:pPr algn="ctr"/>
            <a:r>
              <a:rPr lang="es-MX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DUELO</a:t>
            </a:r>
            <a:endParaRPr lang="es-MX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0" name="Picture 2" descr="Cuando nuestro cerebro elige no sentir para no sufrir - LM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2" y="167015"/>
            <a:ext cx="3287713" cy="17002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5056187" y="278612"/>
            <a:ext cx="2586038" cy="92154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SENTIR</a:t>
            </a:r>
            <a:endParaRPr lang="es-MX" sz="36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2" name="Picture 4" descr="Saber compren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2345853"/>
            <a:ext cx="3202782" cy="17475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4764658" y="2630255"/>
            <a:ext cx="3257549" cy="914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COMPRENDER</a:t>
            </a:r>
            <a:endParaRPr lang="es-MX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448969" y="4987644"/>
            <a:ext cx="4100512" cy="914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TRASCENDER</a:t>
            </a:r>
            <a:endParaRPr lang="es-MX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4" name="Picture 6" descr="Trascender – Destellos sin somb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" y="4614861"/>
            <a:ext cx="3287713" cy="19573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echa abajo 5"/>
          <p:cNvSpPr/>
          <p:nvPr/>
        </p:nvSpPr>
        <p:spPr>
          <a:xfrm>
            <a:off x="6259289" y="3686177"/>
            <a:ext cx="484632" cy="1265751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Flecha abajo 9"/>
          <p:cNvSpPr/>
          <p:nvPr/>
        </p:nvSpPr>
        <p:spPr>
          <a:xfrm>
            <a:off x="6259289" y="1245721"/>
            <a:ext cx="484632" cy="1243012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5110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7187" y="457200"/>
            <a:ext cx="2714625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A). SENTIR: </a:t>
            </a:r>
            <a:endParaRPr lang="es-MX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14310" y="1583099"/>
            <a:ext cx="66151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b="1" dirty="0" smtClean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EXPRESA</a:t>
            </a:r>
            <a:r>
              <a:rPr lang="es-MX" sz="2800" dirty="0" smtClean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s-MX" sz="2800" dirty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EL DOLOR CON DIGNIDAD, HONESTIDAD Y LIBERTAD, CON FUERZA, CON PASION, CON IRA, CON TRISTEZA, PERO SOBRE TODO CON ESPERANZA,</a:t>
            </a:r>
            <a:endParaRPr lang="es-MX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14322" y="4566611"/>
            <a:ext cx="113871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dirty="0">
                <a:latin typeface="Aharoni" panose="02010803020104030203" pitchFamily="2" charset="-79"/>
                <a:cs typeface="Aharoni" panose="02010803020104030203" pitchFamily="2" charset="-79"/>
              </a:rPr>
              <a:t>EXPRESAR NUESTRAS EMOCIONES ES FUNDAMENTAL, EXPRESAR CON NUESTRO CUERPO, CON PALABRAS, CON LLANTO. PODEMOS EXPRESARNOS MEDIANTE ACTITUDES Y ACCIONES QUE SEAN MOTIVADAS POR EMOCIONES AGRADABLES:</a:t>
            </a:r>
          </a:p>
        </p:txBody>
      </p:sp>
      <p:pic>
        <p:nvPicPr>
          <p:cNvPr id="3074" name="Picture 2" descr="Expresar las emociones. El llanto. - psicologamadrid.inf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2" y="209550"/>
            <a:ext cx="4708525" cy="3326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429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85800" y="333970"/>
            <a:ext cx="3971925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 M A R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61950" y="1557249"/>
            <a:ext cx="113680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dirty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AMAR Y PERMITIR QUE TE AMEN. CUANDO SENTIMOS QUE EL AMOR NO ESTA PRESENTE EN NUESTRAS VIDAS, PERMITIMOS QUE EL MIEDO TOME SU LUGAR</a:t>
            </a:r>
            <a:endParaRPr lang="es-MX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61950" y="3128873"/>
            <a:ext cx="113680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smtClean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EN TU DOLOR, PERMITE QUE TE ACOMPAÑEN, MUCHOS CON PALABRAS SABIAS, OTROS CON RESPETUOSOS SILENCIOS Y ALGUNOS CON FRASES DE CAJON</a:t>
            </a:r>
            <a:endParaRPr lang="es-MX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61950" y="4700497"/>
            <a:ext cx="113680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dirty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AL FINAL, LO ULTIMO QUE QUEDA ES ABRAZARSE, CONFIAR EN EL OTRO, AMAR Y DEJARSE AMAR, EN MEDIO DE ESTA BALACERA QUE ES LA VIDA…FITO PAEZ</a:t>
            </a:r>
            <a:endParaRPr lang="es-MX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Picture 4" descr="HUSI sensible al duelo materno - HUS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462" y="193728"/>
            <a:ext cx="2083711" cy="136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722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42937" y="457200"/>
            <a:ext cx="3629025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B).- COMPRENDER</a:t>
            </a:r>
            <a:endParaRPr lang="es-MX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14324" y="1652885"/>
            <a:ext cx="114157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dirty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EL DOLOR ES UNA CONDICION QUE CON FRECUENCIA NO MERECEMOS, NO COMPRENDEMOS Y NO DESEAMOS</a:t>
            </a:r>
            <a:endParaRPr lang="es-MX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634038" y="2745878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sz="2800" dirty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EL USO DE UN LENGUAJE REACTIVO NOS CONVERTIRA EN SERES </a:t>
            </a:r>
            <a:r>
              <a:rPr lang="es-MX" sz="2800" dirty="0" smtClean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HUMANOS </a:t>
            </a:r>
            <a:r>
              <a:rPr lang="es-MX" sz="2800" dirty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MANEJADOS POR SUS EMOCIONES Y PRIMEROS IMPULSOS; EL LENGUAJE PRO ACTIVO NOS INVITARA A PENSAR ANTES DE HABLAR Y POR CONSIGUIENTE </a:t>
            </a:r>
            <a:r>
              <a:rPr lang="es-MX" sz="2800" dirty="0" smtClean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A REFLEXIONAR</a:t>
            </a:r>
            <a:r>
              <a:rPr lang="es-MX" sz="2400" dirty="0" smtClean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.</a:t>
            </a: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122" name="Picture 2" descr="Proactivo y Reactivo descubre qué tipo de Emprendedor Eres ⋆ Arrasa  Emprendiendo | Vive con Marketing Digital y Traff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" y="2745878"/>
            <a:ext cx="5100639" cy="36692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88647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7015163" y="3707604"/>
            <a:ext cx="28575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26" name="Picture 2" descr="Borja Vilaseca - La palabra mágica que lo cambia todo es... | Fac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7" y="128588"/>
            <a:ext cx="3307555" cy="241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AO-SAI ... Ser, Amor, Intuición...: ACEPTAR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842962"/>
            <a:ext cx="1900238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rchivo:Red x.svg - Wikipedia, la enciclopedia lib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425" y="472438"/>
            <a:ext cx="2435224" cy="197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inónimo de Resignar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11" y="309083"/>
            <a:ext cx="4016376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la 12"/>
          <p:cNvGraphicFramePr>
            <a:graphicFrameLocks noGrp="1"/>
          </p:cNvGraphicFramePr>
          <p:nvPr>
            <p:extLst/>
          </p:nvPr>
        </p:nvGraphicFramePr>
        <p:xfrm>
          <a:off x="735807" y="2893216"/>
          <a:ext cx="11137106" cy="3444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568553"/>
                <a:gridCol w="556855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ACEPTACION</a:t>
                      </a:r>
                      <a:endParaRPr lang="es-MX" sz="28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RESIGNARSE</a:t>
                      </a:r>
                      <a:endParaRPr lang="es-MX" sz="28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AUSENCIA DE SUFRIMIENTO</a:t>
                      </a:r>
                      <a:endParaRPr lang="es-MX" sz="28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EXISTENCIA DE SUFRIMIENTO</a:t>
                      </a:r>
                      <a:endParaRPr lang="es-MX" sz="28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INTERPRETACION MENTAL POSITIVA</a:t>
                      </a:r>
                      <a:endParaRPr lang="es-MX" sz="28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INTERPRETACION MENTAL NEGATIVA</a:t>
                      </a:r>
                      <a:endParaRPr lang="es-MX" sz="28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ASUME SU</a:t>
                      </a:r>
                      <a:r>
                        <a:rPr lang="es-MX" sz="2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RESPONSABILIDAD</a:t>
                      </a:r>
                      <a:endParaRPr lang="es-MX" sz="28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CULPA AL ENTORNO Y A LOS DEMAS</a:t>
                      </a:r>
                      <a:endParaRPr lang="es-MX" sz="28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ACTUA</a:t>
                      </a:r>
                      <a:endParaRPr lang="es-MX" sz="28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NO HACE NADA</a:t>
                      </a:r>
                      <a:endParaRPr lang="es-MX" sz="28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8441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75207568"/>
              </p:ext>
            </p:extLst>
          </p:nvPr>
        </p:nvGraphicFramePr>
        <p:xfrm>
          <a:off x="-214311" y="284812"/>
          <a:ext cx="8638783" cy="5876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Qué es la logoterapia? - Mejor con Salu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434715"/>
            <a:ext cx="4231911" cy="58761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49116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71550" y="471488"/>
            <a:ext cx="4457700" cy="914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C).- TRASCENDER</a:t>
            </a:r>
            <a:endParaRPr lang="es-MX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28624" y="1828801"/>
            <a:ext cx="11401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HAY QUE CONJUGAR LAS ACCIONES DE CRECER, SERVIR Y CREER</a:t>
            </a:r>
            <a:endParaRPr lang="es-MX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28624" y="2814638"/>
            <a:ext cx="10701339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4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CRECER:</a:t>
            </a:r>
            <a:r>
              <a:rPr lang="es-MX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HONRARSE A SI MISMO, DESARROLLAR HABILIDADES, APRENDER, CREAR, PROPONER, DECIDIR</a:t>
            </a:r>
            <a:endParaRPr lang="es-MX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28624" y="3924981"/>
            <a:ext cx="10701339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4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SERVIR</a:t>
            </a:r>
            <a:r>
              <a:rPr lang="es-MX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 ACTITUD QUE ENRIQUECE EL SENTIDO DE VIDA Y NOS HACE MADURAR EMOCIONALMENTE.</a:t>
            </a:r>
            <a:endParaRPr lang="es-MX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28624" y="5202238"/>
            <a:ext cx="10701339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4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CREER: </a:t>
            </a:r>
            <a:r>
              <a:rPr lang="es-MX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RECONSTRUIR Y RESTABLECER NUESTRO SISTEMA DE CREENCIAS</a:t>
            </a:r>
            <a:r>
              <a:rPr lang="es-MX" sz="24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04943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559708033"/>
              </p:ext>
            </p:extLst>
          </p:nvPr>
        </p:nvGraphicFramePr>
        <p:xfrm>
          <a:off x="371475" y="1443039"/>
          <a:ext cx="11344275" cy="4795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3173465" y="241738"/>
            <a:ext cx="6873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TRASCENDER EL DUELO</a:t>
            </a:r>
            <a:endParaRPr lang="es-MX" sz="3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196" name="Picture 4" descr="492 Me gusta, 5 comentarios - Tanatología Integral. (@tanatologia_integral)  en Instagram: &quot;Tanatología.&quot; | Frases sentimentales, Frases bonitas, Frases  irónica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6" y="1214438"/>
            <a:ext cx="1885951" cy="47434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3685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7163" y="266998"/>
            <a:ext cx="1181576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PERO… LA MUERTE NO ME PUEDE</a:t>
            </a:r>
          </a:p>
          <a:p>
            <a:pPr algn="ctr"/>
            <a:r>
              <a:rPr lang="es-E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QUITAR</a:t>
            </a:r>
            <a:endParaRPr lang="es-E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57185" y="2355562"/>
            <a:ext cx="3643313" cy="1457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LOS AÑOS, LOS SUEÑOS, LAS EXPERIENCIAS COMPARTIDAS</a:t>
            </a:r>
            <a:endParaRPr lang="es-MX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364829" y="2355561"/>
            <a:ext cx="3643313" cy="1457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EL AMOR, LA SABIDURIA, LAS LECCIONES APRENDIDAS</a:t>
            </a:r>
            <a:endParaRPr lang="es-MX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678779" y="4347150"/>
            <a:ext cx="4507706" cy="1457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CONFIANZA, FORTALEZA, ESPERANZA Y FE</a:t>
            </a:r>
            <a:endParaRPr lang="es-MX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Picture 6" descr="MIS VACACI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243013"/>
            <a:ext cx="3714749" cy="53665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61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56059" y="171450"/>
            <a:ext cx="605789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  <a:p>
            <a:r>
              <a:rPr lang="es-MX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QUIEN SOY:</a:t>
            </a:r>
          </a:p>
          <a:p>
            <a:endParaRPr lang="es-MX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MX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LICENCIADA EN TRABAJO SOCIAL</a:t>
            </a:r>
          </a:p>
          <a:p>
            <a:endParaRPr lang="es-MX" sz="28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MX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TENIENTE TRABAJADORA SOCIAL RETIRADA</a:t>
            </a:r>
          </a:p>
          <a:p>
            <a:endParaRPr lang="es-MX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MX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TANATOLOGA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706" y="3303182"/>
            <a:ext cx="4255294" cy="355481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6" y="3546069"/>
            <a:ext cx="5386388" cy="357408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707" y="0"/>
            <a:ext cx="4255294" cy="3303182"/>
          </a:xfrm>
          <a:prstGeom prst="rect">
            <a:avLst/>
          </a:prstGeom>
        </p:spPr>
      </p:pic>
      <p:pic>
        <p:nvPicPr>
          <p:cNvPr id="9" name="Picture 2" descr="Velatorio Garrido, 5 de Febrero 422, Durango (202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605" y="3303182"/>
            <a:ext cx="2705100" cy="355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753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12415" y="485392"/>
            <a:ext cx="101752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s-ES" sz="5400" dirty="0" smtClean="0">
                <a:ln w="0">
                  <a:solidFill>
                    <a:srgbClr val="0070C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 QUE NIEGAS TE ATA… LO QUE</a:t>
            </a:r>
          </a:p>
          <a:p>
            <a:pPr algn="ctr"/>
            <a:r>
              <a:rPr lang="es-ES" sz="5400" b="0" cap="none" spc="0" dirty="0" smtClean="0">
                <a:ln w="0">
                  <a:solidFill>
                    <a:srgbClr val="0070C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ACEPTAS TE TRANSFORMA</a:t>
            </a:r>
            <a:endParaRPr lang="es-ES" sz="5400" b="0" cap="none" spc="0" dirty="0">
              <a:ln w="0">
                <a:solidFill>
                  <a:srgbClr val="0070C0"/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268" name="Picture 4" descr="Resultado de imagen para mariposas anima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59" y="2465614"/>
            <a:ext cx="11796941" cy="42780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06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5262" y="1528764"/>
            <a:ext cx="6400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sz="3200" dirty="0" smtClean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ctr"/>
            <a:r>
              <a:rPr lang="es-MX" sz="32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ACOMPAÑAR ES “ESTAR AL LADO DE”, </a:t>
            </a:r>
          </a:p>
          <a:p>
            <a:pPr algn="ctr"/>
            <a:endParaRPr lang="es-MX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s-MX" sz="3200" dirty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EL ACOMPAÑANTE SE BRINDA COMO UN SEMEJANTE QUE SOSTIENE AL OTRO, EN EL SENTIDO DE OFRECER UNA PRESENCIA IMPLICADA Y COMPROMETIDA</a:t>
            </a:r>
            <a:endParaRPr lang="es-MX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57238" y="438448"/>
            <a:ext cx="59340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ACOMPAÑAR</a:t>
            </a:r>
            <a:endParaRPr lang="es-ES" sz="5400" b="1" cap="none" spc="0" dirty="0">
              <a:ln w="9525">
                <a:solidFill>
                  <a:schemeClr val="accent5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Picture 2" descr="Síndrome del corazón roto: el dolor por la pérdida de un ser querido puede  tener efectos fatales - Infob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300038"/>
            <a:ext cx="4900612" cy="63956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9617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32607" y="1027093"/>
            <a:ext cx="65357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EL FIN PRIMORDIAL DEL ACOMPAÑAMIENTO ES, POR UN LADO, LA CONTENCIÓN Y EL SOSTENIMIENTO, QUE IMPLICA AYUDAR A LA PERSONA ANTE SUS PROPIOS IMPULSOS Y SENTIMIENTOS, VOLVIENDO SU MUNDO INTERNO MÁS MANEJABLE, DE MANERA QUE PUEDA REGULAR SUS REACCIONES FÍSICAS Y PSICOLOGICAS</a:t>
            </a: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098" name="Picture 2" descr="Las mejores frases de pésame si fallece un amigo o famili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318" y="0"/>
            <a:ext cx="51189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USI sensible al duelo materno - HU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3413"/>
            <a:ext cx="3486151" cy="2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56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42888" y="768984"/>
            <a:ext cx="6772275" cy="5729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sz="2400" b="1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UNA PERSONA QUE NUTRE CON UNA PRESENCIA SANADORA</a:t>
            </a:r>
            <a:endParaRPr lang="es-MX" sz="2400" dirty="0" smtClean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sz="2400" b="1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 </a:t>
            </a:r>
          </a:p>
          <a:p>
            <a:pPr algn="just"/>
            <a:r>
              <a:rPr lang="es-MX" sz="2400" dirty="0">
                <a:latin typeface="Aharoni" panose="02010803020104030203" pitchFamily="2" charset="-79"/>
                <a:cs typeface="Aharoni" panose="02010803020104030203" pitchFamily="2" charset="-79"/>
              </a:rPr>
              <a:t>PARA ALIVIAR EL SUFRIMIENTO DE ALGUIEN TEN UN CORAZÓN GENEROSO. NO ES NECESARIO QUE DES CONSEJOS. TU PRESENCIA DE COMPLICIDAD ES UNA AYUDA. CON TU PRESENCIA EMITES VIBRACIONES DE CALMA Y AMOR. </a:t>
            </a:r>
            <a:endParaRPr lang="es-MX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es-MX" sz="2400" dirty="0"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  <a:endParaRPr lang="es-MX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CUANDO </a:t>
            </a:r>
            <a:r>
              <a:rPr lang="es-MX" sz="2400" dirty="0">
                <a:latin typeface="Aharoni" panose="02010803020104030203" pitchFamily="2" charset="-79"/>
                <a:cs typeface="Aharoni" panose="02010803020104030203" pitchFamily="2" charset="-79"/>
              </a:rPr>
              <a:t>LOGRES QUE TU PRESENCIA SEA CURATIVA PARA TI MISMO, PODRÁS CONFIAR EN TU CAPACIDAD DE TENER UNA PRESENCIA CURATIVA PARA LOS DEMÁS. 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MX" sz="2400" dirty="0" smtClean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  <p:pic>
        <p:nvPicPr>
          <p:cNvPr id="4" name="Picture 2" descr="Nenúfar en estanque | Miradas | 7K - zazpika astek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3" y="100013"/>
            <a:ext cx="4929186" cy="661511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9196387" y="4406800"/>
            <a:ext cx="28622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ESTAR PRESENTE ES NO PERDERTE EN TU MENTE NI EN LAS SITUACIONES QUE TE RODEAN</a:t>
            </a: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9921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uáles son las fases del duelo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976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6462986" y="177717"/>
            <a:ext cx="5366480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LAS LAGRIMAS QUE SANAN LA HERIDA</a:t>
            </a:r>
            <a:endParaRPr lang="es-MX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430779" y="1483467"/>
            <a:ext cx="5471411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EL CONTACTO Y EL ABRAZO QUE CONSUELAN</a:t>
            </a:r>
            <a:endParaRPr lang="es-MX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483244" y="2855067"/>
            <a:ext cx="5366480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LA ESCUCHA QUE SANA</a:t>
            </a:r>
            <a:endParaRPr lang="es-MX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522948" y="4226667"/>
            <a:ext cx="5379242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EL VALOR TERAPEUTICO DEL RECUERDO</a:t>
            </a:r>
            <a:endParaRPr lang="es-MX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658678" y="5676406"/>
            <a:ext cx="5243512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EL VALOR TERAPEUTICO DE LOS RITOS Y LA FE</a:t>
            </a:r>
            <a:endParaRPr lang="es-MX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39072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2888" y="528637"/>
            <a:ext cx="1158716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EN CONCLUSION</a:t>
            </a:r>
            <a:r>
              <a:rPr lang="es-MX" dirty="0" smtClean="0"/>
              <a:t>: </a:t>
            </a:r>
          </a:p>
          <a:p>
            <a:endParaRPr lang="es-MX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ACOMPAÑAR SE TRATA DE ESTAR PRESENTE PARA EL DOLOR DE OTRA PERSONA; NO DE HACER QUE SU DOLOR DESAPAREZACA.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ACOMPAÑAR SE TRATA DE IR AL DESIERTO DEL ALMA CON OTRO SER HUMANO; NO DE CREER QUE SOMOS RESPONSABLES DE ENCONTRAR LA SALIDA.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ACOMPAÑAR SE TRATA DE ESCUCHAR CON EL CORAZON; NO DE ANALIZAR CON LA CABEZA.</a:t>
            </a:r>
          </a:p>
          <a:p>
            <a:pPr algn="just"/>
            <a:endParaRPr lang="es-MX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dirty="0">
                <a:latin typeface="Aharoni" panose="02010803020104030203" pitchFamily="2" charset="-79"/>
                <a:cs typeface="Aharoni" panose="02010803020104030203" pitchFamily="2" charset="-79"/>
              </a:rPr>
              <a:t>ACOMPAÑAR ES DAR TESTIMONIO DE LAS LUCHAS DE OTROS; NO DE JUZGAR O DIRIGIR ESAS LUCHAS</a:t>
            </a:r>
            <a:endParaRPr lang="es-MX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MX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55040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1463" y="371475"/>
            <a:ext cx="115443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ACOMPAÑAR SE TRATA DE CAMINAR AL LADO; NO DE CONDUCIR O SER CONDUCIDO.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ACOMPAÑAR SE TRATA DE DESCUBRIR LOS DONES DEL SILENCIO SAGRADO; NO SIGNIFICA LLENAR CON PALABRAS CADA MOMENTO.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ACOMPAÑAR AL QUE SUFRE SE TRATA DE QUEDARSE QUIETO EN SILENCIO; NO DE QUERER MOVERSE FRENETICAMENTE HACIA ADELANTE.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ACOMPAÑAR SE TRATA DE RESPETAR EL DESORDEN Y LA CONFUSION; NO DE IMPONER ORDEN Y LOGICA.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ACOMPAÑAR SE TRATA DE APRENDER DE OTROS; NO DE ENSEÑARLES.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ACOMPAÑAR SE TRATA DE TENER UNA ACTITUD AMOROSA Y NO DE EXPERTOS.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997801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46707" y="5235558"/>
            <a:ext cx="10113264" cy="82296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8000" spc="0" dirty="0" smtClean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RESILIENCIA</a:t>
            </a:r>
            <a:endParaRPr lang="es-MX" sz="8000" spc="0" dirty="0">
              <a:ln w="222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7" name="Marcador de posición de imagen 6" descr="Resultado de imagen para RESILIENCIA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7" b="14167"/>
          <a:stretch>
            <a:fillRect/>
          </a:stretch>
        </p:blipFill>
        <p:spPr bwMode="auto">
          <a:xfrm>
            <a:off x="214314" y="200024"/>
            <a:ext cx="11601450" cy="4500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USI sensible al duelo materno - HU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314325"/>
            <a:ext cx="3486151" cy="2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74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/>
          <p:cNvSpPr>
            <a:spLocks noGrp="1"/>
          </p:cNvSpPr>
          <p:nvPr>
            <p:ph idx="4294967295"/>
          </p:nvPr>
        </p:nvSpPr>
        <p:spPr>
          <a:xfrm>
            <a:off x="4389120" y="331788"/>
            <a:ext cx="6988492" cy="3097212"/>
          </a:xfrm>
        </p:spPr>
        <p:txBody>
          <a:bodyPr>
            <a:noAutofit/>
          </a:bodyPr>
          <a:lstStyle/>
          <a:p>
            <a:pPr algn="ctr"/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ES LA CAPACIDAD DE HACER FRENTE A LAS ADVERSIDADES DE LA VIDA, TRANSFORMAR EL DOLOR EN FUERZA MOTORA PARA SUPERARSE Y SALIR FORTALECIDO DE ELLAS</a:t>
            </a:r>
            <a:r>
              <a:rPr lang="es-MX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algn="ctr"/>
            <a:endParaRPr lang="es-MX" sz="32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ctr">
              <a:buNone/>
            </a:pPr>
            <a:endParaRPr lang="es-MX" sz="2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title" idx="4294967295"/>
          </p:nvPr>
        </p:nvSpPr>
        <p:spPr>
          <a:xfrm>
            <a:off x="542925" y="1939924"/>
            <a:ext cx="3200400" cy="2520951"/>
          </a:xfrm>
        </p:spPr>
        <p:txBody>
          <a:bodyPr>
            <a:normAutofit/>
          </a:bodyPr>
          <a:lstStyle/>
          <a:p>
            <a:pPr algn="ctr"/>
            <a:r>
              <a:rPr lang="es-MX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RESILIENCIA</a:t>
            </a:r>
            <a:endParaRPr lang="es-MX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2" descr="Tenemos la capacidad de aprender, crecer y trascender en todas 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1" y="3200399"/>
            <a:ext cx="7677150" cy="332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USI sensible al duelo materno - HU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314325"/>
            <a:ext cx="3486151" cy="2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96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materiales resilientes ejemp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8" y="464695"/>
            <a:ext cx="5050150" cy="57503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8" name="Picture 4" descr="Resultado de imagen de materiales resilien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715" y="415107"/>
            <a:ext cx="6006604" cy="57999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3059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4351" y="467022"/>
            <a:ext cx="59329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QUE ES EL DUELO</a:t>
            </a:r>
            <a:endParaRPr lang="es-ES" sz="5400" b="1" cap="none" spc="0" dirty="0">
              <a:ln w="9525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90563" y="1593632"/>
            <a:ext cx="5210175" cy="404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4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EL DUELO ES UN PROCESO DOLOROSO, NATURAL, DINÁMICO Y PERSONAL QUE SE PRESENTA ANTE LA ELABORACIÓN DE UNA PERDIDA SIGNIFICATIVA..  Y QUE AL CAMINAR POR ESTE PROCESO, AL FINAL TENDRA QUE HABER UNA TRANSFORMACION PERSONAL EN TODOS LOS SENTIDOS</a:t>
            </a:r>
            <a:endParaRPr lang="es-MX" sz="2400" dirty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  <p:pic>
        <p:nvPicPr>
          <p:cNvPr id="2050" name="Picture 2" descr="Abrazar la pérdida: cómo elaborar el duelo en la distan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9" y="1427341"/>
            <a:ext cx="5613796" cy="42103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25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0050" y="1350347"/>
            <a:ext cx="6357937" cy="40934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es-MX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s-MX" sz="240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CONSIDERAMOS COMO RESILIENTES:</a:t>
            </a:r>
          </a:p>
          <a:p>
            <a:endParaRPr lang="es-MX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s-MX" sz="2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s-MX" sz="240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PERSONAS QUE ENFRENTADAS A UN SUCESO TRAUMÁTICO NO EXPERIMENTAN SÍNTOMAS DISFUNCIONALES, NI VEN INTERRUMPIDO SU PROCESO VITAL, SINO QUE CONSIGUEN MANTENER UN EQUILIBRIO ESTABLE SIN QUE AFECTE A SU RENDIMIENTO Y A SU VIDA COTIDIANA </a:t>
            </a:r>
            <a:endParaRPr lang="es-MX" sz="240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0" name="Picture 2" descr="Resultado de imagen de RESILIEN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49" y="293310"/>
            <a:ext cx="5072063" cy="6207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20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4300" y="257175"/>
            <a:ext cx="11872913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FUENTES INTERACTIVAS DE LA RESILIENCIA</a:t>
            </a:r>
            <a:r>
              <a:rPr lang="es-MX" sz="3200" dirty="0" smtClean="0"/>
              <a:t>:</a:t>
            </a:r>
          </a:p>
          <a:p>
            <a:endParaRPr lang="es-MX" sz="3200" dirty="0"/>
          </a:p>
          <a:p>
            <a:pPr algn="just"/>
            <a:r>
              <a:rPr lang="es-MX" sz="32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A) YO TENGO. </a:t>
            </a:r>
          </a:p>
          <a:p>
            <a:pPr algn="just"/>
            <a:endParaRPr lang="es-MX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PERSONAS ALREDEDOR EN QUIENES CONFÍO Y QUE ME QUIEREN INCONDICIONALMENTE.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PERSONAS QUE ME APOYAN PARA QUE APRENDA A EVITAR LOS PELIGROS, LO QUE ME HACE DAÑO.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PERSONAS QUE ME MUESTRAN POR MEDIO DE SU CONDUCTA LA MANERA CORRECTA DE ACTUAR.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PERSONAS QUE QUIEREN QUE APRENDA A SALIR ADELANTE Y NO DEPENDER DE NADIE.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PERSONAS QUE ME AYUDAN CUANDO ESTOY ENFERMO, TRISTE,  O CUANDO NECESITO APRENDER </a:t>
            </a:r>
          </a:p>
          <a:p>
            <a:pPr algn="just"/>
            <a:endParaRPr lang="es-MX" sz="2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r>
              <a:rPr lang="es-MX" dirty="0" smtClean="0"/>
              <a:t>YO PUEDO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66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9560" y="371178"/>
            <a:ext cx="117957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B) YO SOY</a:t>
            </a:r>
          </a:p>
          <a:p>
            <a:pPr algn="just"/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CONSCIENTE DE MIS POTENCIALIDADES Y MIS LIMITACIONES. </a:t>
            </a: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FLEXIBLE A LOS CAMBIOS.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PERSEVERANTE.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REALISTA.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UNA PERSONA QUE SABE BUSCAR AYUDA.  </a:t>
            </a: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MX" sz="2400" dirty="0">
                <a:latin typeface="Aharoni" panose="02010803020104030203" pitchFamily="2" charset="-79"/>
                <a:cs typeface="Aharoni" panose="02010803020104030203" pitchFamily="2" charset="-79"/>
              </a:rPr>
              <a:t>RESPETUOSO DE MÍ MISMO Y DEL PRÓJIMO</a:t>
            </a:r>
            <a:r>
              <a:rPr lang="es-MX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96240" y="3859441"/>
            <a:ext cx="1179576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 ESTOY: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DISPUESTO </a:t>
            </a:r>
            <a:r>
              <a:rPr lang="es-MX" sz="2400" dirty="0">
                <a:latin typeface="Aharoni" panose="02010803020104030203" pitchFamily="2" charset="-79"/>
                <a:cs typeface="Aharoni" panose="02010803020104030203" pitchFamily="2" charset="-79"/>
              </a:rPr>
              <a:t>A RESPONSABILIZARME DE MIS ACTOS</a:t>
            </a: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DISPUESTO A AFRONTAR MIS CRISIS. </a:t>
            </a: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MX" sz="2400" dirty="0">
                <a:latin typeface="Aharoni" panose="02010803020104030203" pitchFamily="2" charset="-79"/>
                <a:cs typeface="Aharoni" panose="02010803020104030203" pitchFamily="2" charset="-79"/>
              </a:rPr>
              <a:t>SEGURO DE </a:t>
            </a: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MIS FORTALEZAS.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DISPUESTO A ASUMIR LAS DIFICULTADES COMO UNA OPORTUNIDAD PARA APRENDER.</a:t>
            </a: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18" descr="MIS BELLAS MARIPOSAS Y PORQUE - Vanessa Cal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49" y="1728787"/>
            <a:ext cx="2771549" cy="34788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2600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4251960" y="304800"/>
            <a:ext cx="3368040" cy="172212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ACEPTACION</a:t>
            </a:r>
            <a:endParaRPr lang="es-MX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8122920" y="2179320"/>
            <a:ext cx="3489960" cy="184404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ADAPTACION</a:t>
            </a:r>
            <a:endParaRPr lang="es-MX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4251960" y="4404360"/>
            <a:ext cx="3368040" cy="172212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ACTITUD</a:t>
            </a:r>
            <a:endParaRPr lang="es-MX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426720" y="2240280"/>
            <a:ext cx="3657600" cy="1722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APRENDIZAJE</a:t>
            </a:r>
            <a:endParaRPr lang="es-MX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7421880" y="1546121"/>
            <a:ext cx="1140221" cy="10073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>
            <a:endCxn id="7" idx="7"/>
          </p:cNvCxnSpPr>
          <p:nvPr/>
        </p:nvCxnSpPr>
        <p:spPr>
          <a:xfrm flipH="1">
            <a:off x="7126762" y="3832121"/>
            <a:ext cx="1618936" cy="8244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>
            <a:stCxn id="7" idx="1"/>
          </p:cNvCxnSpPr>
          <p:nvPr/>
        </p:nvCxnSpPr>
        <p:spPr>
          <a:xfrm flipH="1" flipV="1">
            <a:off x="3307080" y="3779521"/>
            <a:ext cx="1438118" cy="8770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 flipV="1">
            <a:off x="2834640" y="1546121"/>
            <a:ext cx="1598810" cy="7280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adroTexto 23"/>
          <p:cNvSpPr txBox="1"/>
          <p:nvPr/>
        </p:nvSpPr>
        <p:spPr>
          <a:xfrm>
            <a:off x="8562101" y="119556"/>
            <a:ext cx="3248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PROCESO DE RESILIENCIA</a:t>
            </a:r>
            <a:endParaRPr lang="es-MX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2645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00850" y="200025"/>
            <a:ext cx="5257800" cy="65293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6"/>
          <p:cNvSpPr txBox="1"/>
          <p:nvPr/>
        </p:nvSpPr>
        <p:spPr>
          <a:xfrm>
            <a:off x="1109758" y="468933"/>
            <a:ext cx="3286124" cy="833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94"/>
              </a:lnSpc>
            </a:pPr>
            <a:r>
              <a:rPr lang="en-US" sz="4000" dirty="0" smtClean="0">
                <a:solidFill>
                  <a:srgbClr val="20160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ACEPTACIÓN</a:t>
            </a:r>
            <a:r>
              <a:rPr lang="en-US" sz="400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algn="ctr">
              <a:lnSpc>
                <a:spcPts val="2939"/>
              </a:lnSpc>
            </a:pPr>
            <a:endParaRPr lang="en-US" sz="2567" dirty="0">
              <a:solidFill>
                <a:srgbClr val="000000"/>
              </a:solidFill>
              <a:latin typeface="Intro Rust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71285" y="1302495"/>
            <a:ext cx="61152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INTERPRETACION DE LOS HECHOS.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s-MX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VERIFICAR LO QUE ESTA EN MI CONTROL.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s-MX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HUMILDAD.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s-MX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VULNERABILIDAD.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s-MX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CONSCIENCIA DE LIMITE.</a:t>
            </a:r>
            <a:endParaRPr lang="es-MX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9622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0925124" y="5591124"/>
            <a:ext cx="1267890" cy="1265861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4F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29881" y="289597"/>
            <a:ext cx="5262252" cy="482817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389744" y="4835717"/>
            <a:ext cx="4451092" cy="28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3"/>
              </a:lnSpc>
            </a:pPr>
            <a:endParaRPr sz="1200"/>
          </a:p>
        </p:txBody>
      </p:sp>
      <p:sp>
        <p:nvSpPr>
          <p:cNvPr id="14" name="TextBox 14"/>
          <p:cNvSpPr txBox="1"/>
          <p:nvPr/>
        </p:nvSpPr>
        <p:spPr>
          <a:xfrm>
            <a:off x="6280879" y="5352020"/>
            <a:ext cx="5073185" cy="8958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74"/>
              </a:lnSpc>
            </a:pP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ADAPTACIÓN </a:t>
            </a:r>
          </a:p>
          <a:p>
            <a:pPr algn="ctr">
              <a:lnSpc>
                <a:spcPts val="2939"/>
              </a:lnSpc>
            </a:pPr>
            <a:endParaRPr lang="en-US" sz="4000" dirty="0">
              <a:solidFill>
                <a:srgbClr val="000000"/>
              </a:solidFill>
              <a:latin typeface="Intro Rust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59763" y="284814"/>
            <a:ext cx="608600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SUPERIOR A LA INTELIGENCIA Y A LA FUERZA.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FLEXIBILIDAD.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ESPIRITUALIDAD DEL SER HUMANO ANTE LOS HURACANES DE LA VIDA.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CREATIVIDAD ANTE UNA SITUACION CRITICA.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RECONOCER LA UNICIDAD.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DESCUBRIR RAZONES.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DESCUBRIR Y CONCRETAR POSIBILIDADES</a:t>
            </a:r>
            <a:r>
              <a:rPr lang="es-MX" dirty="0" smtClean="0"/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3323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894133108"/>
              </p:ext>
            </p:extLst>
          </p:nvPr>
        </p:nvGraphicFramePr>
        <p:xfrm>
          <a:off x="4070350" y="106236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9"/>
          <p:cNvSpPr txBox="1"/>
          <p:nvPr/>
        </p:nvSpPr>
        <p:spPr>
          <a:xfrm>
            <a:off x="5984875" y="523241"/>
            <a:ext cx="3300221" cy="1078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73"/>
              </a:lnSpc>
            </a:pPr>
            <a:r>
              <a:rPr lang="en-US" sz="4000" dirty="0">
                <a:solidFill>
                  <a:srgbClr val="20160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ACTITUD</a:t>
            </a:r>
            <a:r>
              <a:rPr lang="en-US" sz="40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algn="ctr">
              <a:lnSpc>
                <a:spcPts val="3033"/>
              </a:lnSpc>
            </a:pPr>
            <a:endParaRPr lang="en-US" sz="3767" dirty="0">
              <a:solidFill>
                <a:srgbClr val="000000"/>
              </a:solidFill>
              <a:latin typeface="Intro Rust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14324" y="400050"/>
            <a:ext cx="3749676" cy="61721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921839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a relación entre las emociones y el aprendiza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512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prendizaje Emocional y Social - imaXina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292" y="0"/>
            <a:ext cx="65407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089438" y="194872"/>
            <a:ext cx="4365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APRENDIZAJE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95846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6213" y="347186"/>
            <a:ext cx="1141118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32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TENEMOS LA OPORTUNIDAD DE SANAR Y ELLO REQUIERE UN TRABAJO INTERNO, UN PROCESO DE AUTOCONOCIMIENTO; TODO LO QUE NECESITAMOS ESTÁ DENTRO DE NOSOTROS</a:t>
            </a:r>
            <a:endParaRPr lang="es-MX" sz="3200" dirty="0">
              <a:solidFill>
                <a:schemeClr val="bg1"/>
              </a:solidFill>
            </a:endParaRPr>
          </a:p>
        </p:txBody>
      </p:sp>
      <p:pic>
        <p:nvPicPr>
          <p:cNvPr id="11268" name="Picture 4" descr="Reflexión a cargo de Viktor Frankl, creador de la Logoterapia. | Frases  motivadoras, Frases, Frases bonit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2686288"/>
            <a:ext cx="4762500" cy="39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Viktor Frankl Frases Actitud - Frase De Am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1" y="2686289"/>
            <a:ext cx="6615112" cy="392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67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678680" y="7937"/>
            <a:ext cx="7513320" cy="38472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LAS UVAS DEBEN SER APLASTADAS PARA HACER EL VINO…</a:t>
            </a:r>
          </a:p>
          <a:p>
            <a:endParaRPr lang="es-MX" sz="2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MX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LOS DIAMANTES SE FORMAN BAJO PRESION…</a:t>
            </a:r>
          </a:p>
          <a:p>
            <a:endParaRPr lang="es-MX" sz="2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MX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LAS SEMILLAS CRECEN EN LA OSCURIDAD.</a:t>
            </a:r>
          </a:p>
          <a:p>
            <a:endParaRPr lang="es-MX" sz="2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MX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LAS OSTRAS PARA FORMAR UNA PERLA TIENEN QUE SUFRIR UNA HERIDA…</a:t>
            </a:r>
          </a:p>
          <a:p>
            <a:endParaRPr lang="es-MX" sz="2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MX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CADA VEZ QUE TE SIENTAS APLASTADO, BAJO PRESION O EN LA OSCURIDAD Y TUS HERIDAS DUELAN, ESTAS EN UN LUGAR PODEROSO DE TRANSFORMACION</a:t>
            </a: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  <p:pic>
        <p:nvPicPr>
          <p:cNvPr id="4098" name="Picture 2" descr="Resultado de imagen de proceso de las uv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4678680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Resultado de imagen de PROCESO DE LOS DIAMA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3" name="AutoShape 6" descr="Resultado de imagen de PROCESO DE LOS DIAMANT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4104" name="Picture 8" descr="Resultado de imagen de PROCESO DE LOS DIAMAN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8239"/>
            <a:ext cx="4678680" cy="211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sultado de imagen de semillas en la tier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6281"/>
            <a:ext cx="4678680" cy="233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8680" y="3855144"/>
            <a:ext cx="7513320" cy="300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4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9694" y="243417"/>
            <a:ext cx="11307579" cy="4396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3200" b="1" dirty="0" smtClean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ESTE PROCESO TIENE CARACTERISTICAS PARTICULARES</a:t>
            </a:r>
            <a:r>
              <a:rPr lang="es-MX" sz="3200" b="1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:</a:t>
            </a:r>
            <a:endParaRPr lang="es-MX" sz="3200" dirty="0"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3200" b="1" dirty="0" smtClean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3200" b="1" dirty="0"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3200" b="1" dirty="0" smtClean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3200" b="1" dirty="0"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3200" b="1" dirty="0" smtClean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09523420"/>
              </p:ext>
            </p:extLst>
          </p:nvPr>
        </p:nvGraphicFramePr>
        <p:xfrm>
          <a:off x="519660" y="115438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00" name="Picture 4" descr="México: energía a partir de las olas del mar – ENERGIA LIMPIA XX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49" y="869428"/>
            <a:ext cx="3790949" cy="341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ransformación De La Mariposa De La Larva Al Insecto Adulto Ciclo De Vida  Tema De La Naturaleza Y De La Entomología Diseño Plano Ilustración del  Vector - Ilustración de tema, vida: 14105702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49" y="4280311"/>
            <a:ext cx="3790949" cy="257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9895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ralistas.com - #viralistas #noticias #frases...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72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os colibríes en México se están acabando debido a un ritual de brujerí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106680"/>
            <a:ext cx="6219825" cy="3962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74" y="4175760"/>
            <a:ext cx="6219826" cy="256032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Rectángulo 1"/>
          <p:cNvSpPr/>
          <p:nvPr/>
        </p:nvSpPr>
        <p:spPr>
          <a:xfrm>
            <a:off x="8684858" y="3130510"/>
            <a:ext cx="31984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s-E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GRACIAS</a:t>
            </a:r>
            <a:endParaRPr lang="es-E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50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272732546"/>
              </p:ext>
            </p:extLst>
          </p:nvPr>
        </p:nvGraphicFramePr>
        <p:xfrm>
          <a:off x="685800" y="1062567"/>
          <a:ext cx="11072813" cy="5795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628650" y="342900"/>
            <a:ext cx="11187112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FACTORES QUE DETERMINAN EL PROCESO DEL DUELO</a:t>
            </a:r>
            <a:endParaRPr lang="es-MX" sz="3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957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84485" y="439416"/>
            <a:ext cx="11027764" cy="5368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800" b="1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EL DUELO PUEDE PRESENTAR MANIFESTACIONES DE FORMA: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2800" dirty="0" smtClean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MX" sz="28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SOMÁTICAS.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es-MX" sz="2800" dirty="0" smtClean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MX" sz="28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FISICAS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es-MX" sz="2800" dirty="0" smtClean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MX" sz="28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EMOCIONAL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es-MX" sz="2800" dirty="0" smtClean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MX" sz="28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COGNITIVA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es-MX" sz="2800" dirty="0" smtClean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MX" sz="28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CONDUCTUAL</a:t>
            </a:r>
            <a:endParaRPr lang="es-MX" sz="2800" dirty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  <p:pic>
        <p:nvPicPr>
          <p:cNvPr id="3074" name="Picture 2" descr="Duelo patológico o complicado: qué es y cómo superarlo - Funeuska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939" y="1048410"/>
            <a:ext cx="6889802" cy="262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as pérdidas y el duelo en tiempos de COVID-19 - OPS/OMS | Organización  Panamericana de la Salu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942" y="3821590"/>
            <a:ext cx="4596307" cy="274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873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04787" y="1953815"/>
            <a:ext cx="1162526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000" b="1" i="0" u="none" strike="noStrike" baseline="0" dirty="0" smtClean="0">
                <a:latin typeface="Aharoni" panose="02010803020104030203" pitchFamily="2" charset="-79"/>
                <a:cs typeface="Aharoni" panose="02010803020104030203" pitchFamily="2" charset="-79"/>
              </a:rPr>
              <a:t>PRINCIPIO DE SUBJETIVIDAD</a:t>
            </a:r>
            <a:r>
              <a:rPr lang="es-MX" sz="2000" b="1" i="0" u="none" strike="noStrike" baseline="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 </a:t>
            </a:r>
            <a:r>
              <a:rPr lang="es-MX" sz="2000" b="0" i="0" u="none" strike="noStrike" baseline="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 SOY QUIEN SIENTE EL DOLOR, POR TANTO, SOY LA ÚNICA PERSONA QUE PUEDE SABER LO QUE ESTOY SINTIENDO.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MX" sz="2000" b="0" i="0" u="none" strike="noStrike" baseline="0" dirty="0" smtClean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000" b="1" i="0" u="none" strike="noStrike" baseline="0" dirty="0" smtClean="0">
                <a:latin typeface="Aharoni" panose="02010803020104030203" pitchFamily="2" charset="-79"/>
                <a:cs typeface="Aharoni" panose="02010803020104030203" pitchFamily="2" charset="-79"/>
              </a:rPr>
              <a:t>PRINCIPIO DE UTILIDAD</a:t>
            </a:r>
            <a:r>
              <a:rPr lang="es-MX" sz="2000" b="0" i="0" u="none" strike="noStrike" baseline="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 EN EL DUELO NO HAY COSAS BUENAS O MALAS, SOLO COSAS QUE ME SIRVEN O NO ME SIRVEN PARA SENTIRME MEJOR.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MX" sz="2000" b="0" i="0" u="none" strike="noStrike" baseline="0" dirty="0" smtClean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000" b="1" i="0" u="none" strike="noStrike" baseline="0" dirty="0" smtClean="0">
                <a:latin typeface="Aharoni" panose="02010803020104030203" pitchFamily="2" charset="-79"/>
                <a:cs typeface="Aharoni" panose="02010803020104030203" pitchFamily="2" charset="-79"/>
              </a:rPr>
              <a:t>PRINCIPIO DE SOLIDARIDAD</a:t>
            </a:r>
            <a:r>
              <a:rPr lang="es-MX" sz="2000" b="0" i="0" u="none" strike="noStrike" baseline="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 NO ME PUEDES QUITAR EL DOLOR, PERO SI PUEDES APRENDER A ACOMPAÑARME.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MX" sz="2000" b="0" i="0" u="none" strike="noStrike" baseline="0" dirty="0" smtClean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000" b="1" i="0" u="none" strike="noStrike" baseline="0" dirty="0" smtClean="0">
                <a:latin typeface="Aharoni" panose="02010803020104030203" pitchFamily="2" charset="-79"/>
                <a:cs typeface="Aharoni" panose="02010803020104030203" pitchFamily="2" charset="-79"/>
              </a:rPr>
              <a:t>PRINCIPIO DE RESPETO</a:t>
            </a:r>
            <a:r>
              <a:rPr lang="es-MX" sz="2000" b="0" i="0" u="none" strike="noStrike" baseline="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 NO ME FUERCES A HACER EL DUELO A TU ESTILO, ESCÚCHAME POR ENCIMA DE CUALQUIER COSA.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MX" sz="2000" b="0" i="0" u="none" strike="noStrike" baseline="0" dirty="0" smtClean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000" b="1" i="0" u="none" strike="noStrike" baseline="0" dirty="0" smtClean="0">
                <a:latin typeface="Aharoni" panose="02010803020104030203" pitchFamily="2" charset="-79"/>
                <a:cs typeface="Aharoni" panose="02010803020104030203" pitchFamily="2" charset="-79"/>
              </a:rPr>
              <a:t>PRINCIPIO DEL VALOR</a:t>
            </a:r>
            <a:r>
              <a:rPr lang="es-MX" sz="2000" b="1" i="0" u="none" strike="noStrike" baseline="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 </a:t>
            </a:r>
            <a:r>
              <a:rPr lang="es-MX" sz="2000" b="0" i="0" u="none" strike="noStrike" baseline="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EVITA TODO COMENTARIO QUE BUSQUE DIRECTA O INDIRECTAMENTE MINIMIZAR MI DOLOR</a:t>
            </a:r>
            <a:r>
              <a:rPr lang="es-MX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430518" y="587573"/>
            <a:ext cx="7159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PRINCIPIOS DEL DUELO</a:t>
            </a:r>
            <a:endParaRPr lang="es-E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8" descr="Colibrí Arte Digital Fondo de pantalla 2k Quad HD ID:49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78651"/>
            <a:ext cx="4405313" cy="16929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458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88053" y="367010"/>
            <a:ext cx="88131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ETAPAS DEL DUELO</a:t>
            </a:r>
            <a:endParaRPr lang="es-E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73728" y="1290340"/>
            <a:ext cx="79415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0" i="0" u="none" strike="noStrike" baseline="0" dirty="0" smtClean="0">
                <a:latin typeface="Aharoni" panose="02010803020104030203" pitchFamily="2" charset="-79"/>
                <a:cs typeface="Aharoni" panose="02010803020104030203" pitchFamily="2" charset="-79"/>
              </a:rPr>
              <a:t>EL PASO DEL TIEMPO DURANTE EL PROCESO DE DUELO, PERMITE IDENTIFICAR CIERTOS MOMENTOS, LLAMADOS FASES O ETAPAS, CON CARACTERÍSTICAS VISIBLES, VARIADAS EN SUS RESPUESTAS</a:t>
            </a:r>
            <a:r>
              <a:rPr lang="es-MX" sz="2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s-MX" sz="2400" dirty="0"/>
          </a:p>
        </p:txBody>
      </p:sp>
      <p:sp>
        <p:nvSpPr>
          <p:cNvPr id="4" name="Rectángulo 3"/>
          <p:cNvSpPr/>
          <p:nvPr/>
        </p:nvSpPr>
        <p:spPr>
          <a:xfrm>
            <a:off x="4700587" y="4319528"/>
            <a:ext cx="731996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b="0" i="0" u="none" strike="noStrike" baseline="0" dirty="0" smtClean="0">
                <a:latin typeface="Aharoni" panose="02010803020104030203" pitchFamily="2" charset="-79"/>
                <a:cs typeface="Aharoni" panose="02010803020104030203" pitchFamily="2" charset="-79"/>
              </a:rPr>
              <a:t>NO SON“VERTICALES”SON“HORIZONTALES”.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b="0" i="0" u="none" strike="noStrike" baseline="0" dirty="0" smtClean="0">
                <a:latin typeface="Aharoni" panose="02010803020104030203" pitchFamily="2" charset="-79"/>
                <a:cs typeface="Aharoni" panose="02010803020104030203" pitchFamily="2" charset="-79"/>
              </a:rPr>
              <a:t>NO VAN EN ORDEN NECESARIAMENTE.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b="0" i="0" u="none" strike="noStrike" baseline="0" dirty="0" smtClean="0">
                <a:latin typeface="Aharoni" panose="02010803020104030203" pitchFamily="2" charset="-79"/>
                <a:cs typeface="Aharoni" panose="02010803020104030203" pitchFamily="2" charset="-79"/>
              </a:rPr>
              <a:t>NO TIENEN UN TIEMPO CRONOLÓGICO ESPECÍFICO</a:t>
            </a:r>
            <a:r>
              <a:rPr lang="es-MX" sz="2000" b="0" i="0" u="none" strike="noStrike" baseline="0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s-MX" b="0" i="0" u="none" strike="noStrike" baseline="0" dirty="0" smtClean="0">
                <a:latin typeface="Arial" panose="020B0604020202020204" pitchFamily="34" charset="0"/>
              </a:rPr>
              <a:t>.</a:t>
            </a:r>
            <a:endParaRPr lang="es-MX" dirty="0"/>
          </a:p>
        </p:txBody>
      </p:sp>
      <p:pic>
        <p:nvPicPr>
          <p:cNvPr id="1026" name="Picture 2" descr="LAS 5 ETAPAS DEL DUELO - Escuela de Yoga Zarago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8396"/>
            <a:ext cx="4527030" cy="36496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USI sensible al duelo materno - HU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745115"/>
            <a:ext cx="2898098" cy="189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750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tapas del duelo. - Tanatología.VIDA Y Muerte DIGNA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28588"/>
            <a:ext cx="11830050" cy="6515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747474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271</TotalTime>
  <Words>1477</Words>
  <Application>Microsoft Office PowerPoint</Application>
  <PresentationFormat>Panorámica</PresentationFormat>
  <Paragraphs>223</Paragraphs>
  <Slides>40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9" baseType="lpstr">
      <vt:lpstr>Aharoni</vt:lpstr>
      <vt:lpstr>Arial</vt:lpstr>
      <vt:lpstr>Calibri</vt:lpstr>
      <vt:lpstr>Intro Rust</vt:lpstr>
      <vt:lpstr>Times New Roman</vt:lpstr>
      <vt:lpstr>Trebuchet MS</vt:lpstr>
      <vt:lpstr>Tw Cen MT</vt:lpstr>
      <vt:lpstr>Wingdings</vt:lpstr>
      <vt:lpstr>Circuito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RESILIENCIA</vt:lpstr>
      <vt:lpstr>RESILIENCIA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tita</dc:creator>
  <cp:lastModifiedBy>tita</cp:lastModifiedBy>
  <cp:revision>28</cp:revision>
  <dcterms:created xsi:type="dcterms:W3CDTF">2021-10-14T01:28:48Z</dcterms:created>
  <dcterms:modified xsi:type="dcterms:W3CDTF">2021-10-15T20:40:58Z</dcterms:modified>
</cp:coreProperties>
</file>