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66" r:id="rId5"/>
    <p:sldId id="267" r:id="rId6"/>
    <p:sldId id="276" r:id="rId7"/>
    <p:sldId id="270" r:id="rId8"/>
    <p:sldId id="271" r:id="rId9"/>
    <p:sldId id="309" r:id="rId10"/>
    <p:sldId id="272" r:id="rId11"/>
    <p:sldId id="277" r:id="rId12"/>
    <p:sldId id="306" r:id="rId13"/>
    <p:sldId id="307" r:id="rId14"/>
    <p:sldId id="308" r:id="rId15"/>
    <p:sldId id="274" r:id="rId16"/>
    <p:sldId id="281" r:id="rId17"/>
    <p:sldId id="258" r:id="rId18"/>
    <p:sldId id="282" r:id="rId19"/>
    <p:sldId id="265" r:id="rId20"/>
    <p:sldId id="283" r:id="rId21"/>
    <p:sldId id="284" r:id="rId22"/>
    <p:sldId id="285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290" r:id="rId34"/>
    <p:sldId id="305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12109-0AD0-4FD6-B920-295629044EF2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51751FF2-FD54-496C-8704-A593C2684E6D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PERSPECTIVA DE GENERO</a:t>
          </a:r>
        </a:p>
      </dgm:t>
    </dgm:pt>
    <dgm:pt modelId="{97CFA476-9146-4E09-9476-07A1BD042233}" type="parTrans" cxnId="{F616B834-8CC0-4BE7-ABC9-B93A7C33580C}">
      <dgm:prSet/>
      <dgm:spPr/>
      <dgm:t>
        <a:bodyPr/>
        <a:lstStyle/>
        <a:p>
          <a:endParaRPr lang="es-MX"/>
        </a:p>
      </dgm:t>
    </dgm:pt>
    <dgm:pt modelId="{09313435-6FE2-4885-90B9-EC21A97D4922}" type="sibTrans" cxnId="{F616B834-8CC0-4BE7-ABC9-B93A7C33580C}">
      <dgm:prSet/>
      <dgm:spPr/>
      <dgm:t>
        <a:bodyPr/>
        <a:lstStyle/>
        <a:p>
          <a:endParaRPr lang="es-MX"/>
        </a:p>
      </dgm:t>
    </dgm:pt>
    <dgm:pt modelId="{D3BD4187-B43E-489C-8C22-5753E77155D4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DERECHOS HUMANOS E IGUALDAD JURIDICA</a:t>
          </a:r>
        </a:p>
      </dgm:t>
    </dgm:pt>
    <dgm:pt modelId="{620BC8B7-2445-4C37-9635-FDEC69D19FF9}" type="parTrans" cxnId="{20565EE9-7034-4627-9B44-9A0ACA7CB65C}">
      <dgm:prSet/>
      <dgm:spPr/>
      <dgm:t>
        <a:bodyPr/>
        <a:lstStyle/>
        <a:p>
          <a:endParaRPr lang="es-MX"/>
        </a:p>
      </dgm:t>
    </dgm:pt>
    <dgm:pt modelId="{A7D2C4B7-8FA2-4F7B-9785-852E738B6446}" type="sibTrans" cxnId="{20565EE9-7034-4627-9B44-9A0ACA7CB65C}">
      <dgm:prSet/>
      <dgm:spPr/>
      <dgm:t>
        <a:bodyPr/>
        <a:lstStyle/>
        <a:p>
          <a:endParaRPr lang="es-MX"/>
        </a:p>
      </dgm:t>
    </dgm:pt>
    <dgm:pt modelId="{C4C284F8-31AE-4596-9D9B-3937E7CAFF87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>
              <a:solidFill>
                <a:schemeClr val="bg1"/>
              </a:solidFill>
            </a:rPr>
            <a:t>VIOLENCIA VS LA MUJER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dirty="0"/>
        </a:p>
      </dgm:t>
    </dgm:pt>
    <dgm:pt modelId="{08FC12EF-5A81-444E-BC4C-5ED0846E79F7}" type="parTrans" cxnId="{8DFD7417-9705-4C02-969C-2814C8ADEE96}">
      <dgm:prSet/>
      <dgm:spPr/>
      <dgm:t>
        <a:bodyPr/>
        <a:lstStyle/>
        <a:p>
          <a:endParaRPr lang="es-MX"/>
        </a:p>
      </dgm:t>
    </dgm:pt>
    <dgm:pt modelId="{3F5F329A-EA7D-47D0-873E-1BA70C967507}" type="sibTrans" cxnId="{8DFD7417-9705-4C02-969C-2814C8ADEE96}">
      <dgm:prSet/>
      <dgm:spPr/>
      <dgm:t>
        <a:bodyPr/>
        <a:lstStyle/>
        <a:p>
          <a:endParaRPr lang="es-MX"/>
        </a:p>
      </dgm:t>
    </dgm:pt>
    <dgm:pt modelId="{CF8E0AFE-C25C-4856-ABD3-8D3AFD6F42A8}">
      <dgm:prSet custT="1"/>
      <dgm:spPr/>
      <dgm:t>
        <a:bodyPr/>
        <a:lstStyle/>
        <a:p>
          <a:endParaRPr lang="es-MX" sz="2000" dirty="0"/>
        </a:p>
      </dgm:t>
    </dgm:pt>
    <dgm:pt modelId="{774D9312-06A8-4BA6-9CB9-C448D4B4DD60}" type="parTrans" cxnId="{10BC8380-AD75-4B49-834C-81D533A657AF}">
      <dgm:prSet/>
      <dgm:spPr/>
      <dgm:t>
        <a:bodyPr/>
        <a:lstStyle/>
        <a:p>
          <a:endParaRPr lang="es-MX"/>
        </a:p>
      </dgm:t>
    </dgm:pt>
    <dgm:pt modelId="{28941972-6C56-4BB4-BCD7-18619AA321F8}" type="sibTrans" cxnId="{10BC8380-AD75-4B49-834C-81D533A657AF}">
      <dgm:prSet/>
      <dgm:spPr/>
      <dgm:t>
        <a:bodyPr/>
        <a:lstStyle/>
        <a:p>
          <a:endParaRPr lang="es-MX"/>
        </a:p>
      </dgm:t>
    </dgm:pt>
    <dgm:pt modelId="{4E910EF3-60C6-4A09-AC79-D387BD0B83E8}">
      <dgm:prSet custT="1"/>
      <dgm:spPr/>
      <dgm:t>
        <a:bodyPr/>
        <a:lstStyle/>
        <a:p>
          <a:endParaRPr lang="es-MX" sz="2000" dirty="0"/>
        </a:p>
      </dgm:t>
    </dgm:pt>
    <dgm:pt modelId="{D20FF8ED-7D63-4FC6-AB64-ED10527820F9}" type="parTrans" cxnId="{753282D1-17DD-406B-BE06-D0968723D659}">
      <dgm:prSet/>
      <dgm:spPr/>
      <dgm:t>
        <a:bodyPr/>
        <a:lstStyle/>
        <a:p>
          <a:endParaRPr lang="es-MX"/>
        </a:p>
      </dgm:t>
    </dgm:pt>
    <dgm:pt modelId="{04886145-F03C-4A17-934E-4E832221AF53}" type="sibTrans" cxnId="{753282D1-17DD-406B-BE06-D0968723D659}">
      <dgm:prSet/>
      <dgm:spPr/>
      <dgm:t>
        <a:bodyPr/>
        <a:lstStyle/>
        <a:p>
          <a:endParaRPr lang="es-MX"/>
        </a:p>
      </dgm:t>
    </dgm:pt>
    <dgm:pt modelId="{19DECFE8-C3EE-4A6D-A3AC-0B9B5252AB6A}">
      <dgm:prSet custT="1"/>
      <dgm:spPr/>
      <dgm:t>
        <a:bodyPr/>
        <a:lstStyle/>
        <a:p>
          <a:endParaRPr lang="es-MX" sz="2000" dirty="0"/>
        </a:p>
      </dgm:t>
    </dgm:pt>
    <dgm:pt modelId="{2E63AC0C-32A4-413E-A2E6-4CC351A0511E}" type="parTrans" cxnId="{E0F60472-8CD9-4E91-9D34-F3932BBA31A6}">
      <dgm:prSet/>
      <dgm:spPr/>
      <dgm:t>
        <a:bodyPr/>
        <a:lstStyle/>
        <a:p>
          <a:endParaRPr lang="es-MX"/>
        </a:p>
      </dgm:t>
    </dgm:pt>
    <dgm:pt modelId="{1D8B5A94-7C5C-4782-9CB2-A98A5763B693}" type="sibTrans" cxnId="{E0F60472-8CD9-4E91-9D34-F3932BBA31A6}">
      <dgm:prSet/>
      <dgm:spPr/>
      <dgm:t>
        <a:bodyPr/>
        <a:lstStyle/>
        <a:p>
          <a:endParaRPr lang="es-MX"/>
        </a:p>
      </dgm:t>
    </dgm:pt>
    <dgm:pt modelId="{840FDE7A-A577-48CF-995E-7DA6F6A1B7D6}" type="pres">
      <dgm:prSet presAssocID="{1EB12109-0AD0-4FD6-B920-295629044EF2}" presName="diagram" presStyleCnt="0">
        <dgm:presLayoutVars>
          <dgm:dir/>
          <dgm:animLvl val="lvl"/>
          <dgm:resizeHandles val="exact"/>
        </dgm:presLayoutVars>
      </dgm:prSet>
      <dgm:spPr/>
    </dgm:pt>
    <dgm:pt modelId="{08123942-CC55-4ECF-9569-1F72AA1A99D3}" type="pres">
      <dgm:prSet presAssocID="{51751FF2-FD54-496C-8704-A593C2684E6D}" presName="compNode" presStyleCnt="0"/>
      <dgm:spPr/>
    </dgm:pt>
    <dgm:pt modelId="{0D994172-1873-4955-AE42-39816E7F0E84}" type="pres">
      <dgm:prSet presAssocID="{51751FF2-FD54-496C-8704-A593C2684E6D}" presName="childRect" presStyleLbl="bgAcc1" presStyleIdx="0" presStyleCnt="3">
        <dgm:presLayoutVars>
          <dgm:bulletEnabled val="1"/>
        </dgm:presLayoutVars>
      </dgm:prSet>
      <dgm:spPr/>
    </dgm:pt>
    <dgm:pt modelId="{886F910B-E41F-4849-978A-593C5632F644}" type="pres">
      <dgm:prSet presAssocID="{51751FF2-FD54-496C-8704-A593C2684E6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A596BC-AFB3-4939-8ECA-6ED16D101C6D}" type="pres">
      <dgm:prSet presAssocID="{51751FF2-FD54-496C-8704-A593C2684E6D}" presName="parentRect" presStyleLbl="alignNode1" presStyleIdx="0" presStyleCnt="3"/>
      <dgm:spPr/>
    </dgm:pt>
    <dgm:pt modelId="{58539110-2892-4ECE-B191-747BEAC0F0DB}" type="pres">
      <dgm:prSet presAssocID="{51751FF2-FD54-496C-8704-A593C2684E6D}" presName="adorn" presStyleLbl="fgAccFollowNode1" presStyleIdx="0" presStyleCnt="3"/>
      <dgm:spPr/>
    </dgm:pt>
    <dgm:pt modelId="{C0FBE8A9-0470-499E-8DEB-8E6BE187CFC5}" type="pres">
      <dgm:prSet presAssocID="{09313435-6FE2-4885-90B9-EC21A97D4922}" presName="sibTrans" presStyleLbl="sibTrans2D1" presStyleIdx="0" presStyleCnt="0"/>
      <dgm:spPr/>
    </dgm:pt>
    <dgm:pt modelId="{682D584A-7E58-48B7-B0CE-76C01B545D9C}" type="pres">
      <dgm:prSet presAssocID="{D3BD4187-B43E-489C-8C22-5753E77155D4}" presName="compNode" presStyleCnt="0"/>
      <dgm:spPr/>
    </dgm:pt>
    <dgm:pt modelId="{CA0EADC5-70BC-4351-9E71-88BB575094E6}" type="pres">
      <dgm:prSet presAssocID="{D3BD4187-B43E-489C-8C22-5753E77155D4}" presName="childRect" presStyleLbl="bgAcc1" presStyleIdx="1" presStyleCnt="3">
        <dgm:presLayoutVars>
          <dgm:bulletEnabled val="1"/>
        </dgm:presLayoutVars>
      </dgm:prSet>
      <dgm:spPr/>
    </dgm:pt>
    <dgm:pt modelId="{495F9FBA-8FC9-443D-AE96-5EB288FA08ED}" type="pres">
      <dgm:prSet presAssocID="{D3BD4187-B43E-489C-8C22-5753E77155D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B6E79FF-BBD2-4CF3-A287-D5C79C4E50E0}" type="pres">
      <dgm:prSet presAssocID="{D3BD4187-B43E-489C-8C22-5753E77155D4}" presName="parentRect" presStyleLbl="alignNode1" presStyleIdx="1" presStyleCnt="3"/>
      <dgm:spPr/>
    </dgm:pt>
    <dgm:pt modelId="{45449745-FE03-4DAF-9F3F-A77F0DC6B01B}" type="pres">
      <dgm:prSet presAssocID="{D3BD4187-B43E-489C-8C22-5753E77155D4}" presName="adorn" presStyleLbl="fgAccFollowNode1" presStyleIdx="1" presStyleCnt="3"/>
      <dgm:spPr/>
    </dgm:pt>
    <dgm:pt modelId="{C989D3D9-1ABC-468C-A994-6BA992DCD878}" type="pres">
      <dgm:prSet presAssocID="{A7D2C4B7-8FA2-4F7B-9785-852E738B6446}" presName="sibTrans" presStyleLbl="sibTrans2D1" presStyleIdx="0" presStyleCnt="0"/>
      <dgm:spPr/>
    </dgm:pt>
    <dgm:pt modelId="{71AC948E-8665-4E56-80E6-68F53CA304B4}" type="pres">
      <dgm:prSet presAssocID="{C4C284F8-31AE-4596-9D9B-3937E7CAFF87}" presName="compNode" presStyleCnt="0"/>
      <dgm:spPr/>
    </dgm:pt>
    <dgm:pt modelId="{BDA61DA4-A6A2-4435-984B-1162BF54E8BD}" type="pres">
      <dgm:prSet presAssocID="{C4C284F8-31AE-4596-9D9B-3937E7CAFF87}" presName="childRect" presStyleLbl="bgAcc1" presStyleIdx="2" presStyleCnt="3" custLinFactNeighborX="-657" custLinFactNeighborY="2617">
        <dgm:presLayoutVars>
          <dgm:bulletEnabled val="1"/>
        </dgm:presLayoutVars>
      </dgm:prSet>
      <dgm:spPr/>
    </dgm:pt>
    <dgm:pt modelId="{859B6E86-F7DF-466E-AF2A-533E5D0CFE75}" type="pres">
      <dgm:prSet presAssocID="{C4C284F8-31AE-4596-9D9B-3937E7CAFF8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D0D8310-36CD-45B0-AB7B-C787F476A1CC}" type="pres">
      <dgm:prSet presAssocID="{C4C284F8-31AE-4596-9D9B-3937E7CAFF87}" presName="parentRect" presStyleLbl="alignNode1" presStyleIdx="2" presStyleCnt="3"/>
      <dgm:spPr/>
    </dgm:pt>
    <dgm:pt modelId="{0F0A4951-2BDF-4496-A9BB-11AD7091873A}" type="pres">
      <dgm:prSet presAssocID="{C4C284F8-31AE-4596-9D9B-3937E7CAFF87}" presName="adorn" presStyleLbl="fgAccFollowNode1" presStyleIdx="2" presStyleCnt="3"/>
      <dgm:spPr/>
    </dgm:pt>
  </dgm:ptLst>
  <dgm:cxnLst>
    <dgm:cxn modelId="{3AAE3504-25D7-45BA-89B1-61C714C024CD}" type="presOf" srcId="{D3BD4187-B43E-489C-8C22-5753E77155D4}" destId="{495F9FBA-8FC9-443D-AE96-5EB288FA08ED}" srcOrd="0" destOrd="0" presId="urn:microsoft.com/office/officeart/2005/8/layout/bList2"/>
    <dgm:cxn modelId="{59A62917-9AD8-4C3C-BA66-E4992C906360}" type="presOf" srcId="{19DECFE8-C3EE-4A6D-A3AC-0B9B5252AB6A}" destId="{BDA61DA4-A6A2-4435-984B-1162BF54E8BD}" srcOrd="0" destOrd="0" presId="urn:microsoft.com/office/officeart/2005/8/layout/bList2"/>
    <dgm:cxn modelId="{8DFD7417-9705-4C02-969C-2814C8ADEE96}" srcId="{1EB12109-0AD0-4FD6-B920-295629044EF2}" destId="{C4C284F8-31AE-4596-9D9B-3937E7CAFF87}" srcOrd="2" destOrd="0" parTransId="{08FC12EF-5A81-444E-BC4C-5ED0846E79F7}" sibTransId="{3F5F329A-EA7D-47D0-873E-1BA70C967507}"/>
    <dgm:cxn modelId="{F616B834-8CC0-4BE7-ABC9-B93A7C33580C}" srcId="{1EB12109-0AD0-4FD6-B920-295629044EF2}" destId="{51751FF2-FD54-496C-8704-A593C2684E6D}" srcOrd="0" destOrd="0" parTransId="{97CFA476-9146-4E09-9476-07A1BD042233}" sibTransId="{09313435-6FE2-4885-90B9-EC21A97D4922}"/>
    <dgm:cxn modelId="{54E2C568-A666-4F28-A294-D22F7A8C9DC4}" type="presOf" srcId="{09313435-6FE2-4885-90B9-EC21A97D4922}" destId="{C0FBE8A9-0470-499E-8DEB-8E6BE187CFC5}" srcOrd="0" destOrd="0" presId="urn:microsoft.com/office/officeart/2005/8/layout/bList2"/>
    <dgm:cxn modelId="{88F86A4A-E6F1-446C-A566-7CB0078318CA}" type="presOf" srcId="{51751FF2-FD54-496C-8704-A593C2684E6D}" destId="{AFA596BC-AFB3-4939-8ECA-6ED16D101C6D}" srcOrd="1" destOrd="0" presId="urn:microsoft.com/office/officeart/2005/8/layout/bList2"/>
    <dgm:cxn modelId="{3D76096F-E121-4E5B-8655-3465D6E78B27}" type="presOf" srcId="{4E910EF3-60C6-4A09-AC79-D387BD0B83E8}" destId="{CA0EADC5-70BC-4351-9E71-88BB575094E6}" srcOrd="0" destOrd="0" presId="urn:microsoft.com/office/officeart/2005/8/layout/bList2"/>
    <dgm:cxn modelId="{ED46D951-CAD1-41ED-88D2-21ABD14018D1}" type="presOf" srcId="{C4C284F8-31AE-4596-9D9B-3937E7CAFF87}" destId="{859B6E86-F7DF-466E-AF2A-533E5D0CFE75}" srcOrd="0" destOrd="0" presId="urn:microsoft.com/office/officeart/2005/8/layout/bList2"/>
    <dgm:cxn modelId="{E0F60472-8CD9-4E91-9D34-F3932BBA31A6}" srcId="{C4C284F8-31AE-4596-9D9B-3937E7CAFF87}" destId="{19DECFE8-C3EE-4A6D-A3AC-0B9B5252AB6A}" srcOrd="0" destOrd="0" parTransId="{2E63AC0C-32A4-413E-A2E6-4CC351A0511E}" sibTransId="{1D8B5A94-7C5C-4782-9CB2-A98A5763B693}"/>
    <dgm:cxn modelId="{10BC8380-AD75-4B49-834C-81D533A657AF}" srcId="{51751FF2-FD54-496C-8704-A593C2684E6D}" destId="{CF8E0AFE-C25C-4856-ABD3-8D3AFD6F42A8}" srcOrd="0" destOrd="0" parTransId="{774D9312-06A8-4BA6-9CB9-C448D4B4DD60}" sibTransId="{28941972-6C56-4BB4-BCD7-18619AA321F8}"/>
    <dgm:cxn modelId="{69716581-619D-408E-903B-74B9098D9AF8}" type="presOf" srcId="{CF8E0AFE-C25C-4856-ABD3-8D3AFD6F42A8}" destId="{0D994172-1873-4955-AE42-39816E7F0E84}" srcOrd="0" destOrd="0" presId="urn:microsoft.com/office/officeart/2005/8/layout/bList2"/>
    <dgm:cxn modelId="{F9D234B0-E59B-403F-B23C-98F9EE667741}" type="presOf" srcId="{A7D2C4B7-8FA2-4F7B-9785-852E738B6446}" destId="{C989D3D9-1ABC-468C-A994-6BA992DCD878}" srcOrd="0" destOrd="0" presId="urn:microsoft.com/office/officeart/2005/8/layout/bList2"/>
    <dgm:cxn modelId="{B9B2E9B8-0AB8-4328-9CF7-1B0ECABA1418}" type="presOf" srcId="{51751FF2-FD54-496C-8704-A593C2684E6D}" destId="{886F910B-E41F-4849-978A-593C5632F644}" srcOrd="0" destOrd="0" presId="urn:microsoft.com/office/officeart/2005/8/layout/bList2"/>
    <dgm:cxn modelId="{D0B815C0-447A-429A-94A6-D3F0BC519B24}" type="presOf" srcId="{1EB12109-0AD0-4FD6-B920-295629044EF2}" destId="{840FDE7A-A577-48CF-995E-7DA6F6A1B7D6}" srcOrd="0" destOrd="0" presId="urn:microsoft.com/office/officeart/2005/8/layout/bList2"/>
    <dgm:cxn modelId="{A2C2A7C0-AFF6-44A4-936B-095E1B892AC1}" type="presOf" srcId="{C4C284F8-31AE-4596-9D9B-3937E7CAFF87}" destId="{3D0D8310-36CD-45B0-AB7B-C787F476A1CC}" srcOrd="1" destOrd="0" presId="urn:microsoft.com/office/officeart/2005/8/layout/bList2"/>
    <dgm:cxn modelId="{CD867ACD-601F-4FD9-BA0B-73BC66B05A6C}" type="presOf" srcId="{D3BD4187-B43E-489C-8C22-5753E77155D4}" destId="{FB6E79FF-BBD2-4CF3-A287-D5C79C4E50E0}" srcOrd="1" destOrd="0" presId="urn:microsoft.com/office/officeart/2005/8/layout/bList2"/>
    <dgm:cxn modelId="{753282D1-17DD-406B-BE06-D0968723D659}" srcId="{D3BD4187-B43E-489C-8C22-5753E77155D4}" destId="{4E910EF3-60C6-4A09-AC79-D387BD0B83E8}" srcOrd="0" destOrd="0" parTransId="{D20FF8ED-7D63-4FC6-AB64-ED10527820F9}" sibTransId="{04886145-F03C-4A17-934E-4E832221AF53}"/>
    <dgm:cxn modelId="{20565EE9-7034-4627-9B44-9A0ACA7CB65C}" srcId="{1EB12109-0AD0-4FD6-B920-295629044EF2}" destId="{D3BD4187-B43E-489C-8C22-5753E77155D4}" srcOrd="1" destOrd="0" parTransId="{620BC8B7-2445-4C37-9635-FDEC69D19FF9}" sibTransId="{A7D2C4B7-8FA2-4F7B-9785-852E738B6446}"/>
    <dgm:cxn modelId="{BE3C6CF9-22A7-4C3D-9D59-6575D8821C1F}" type="presParOf" srcId="{840FDE7A-A577-48CF-995E-7DA6F6A1B7D6}" destId="{08123942-CC55-4ECF-9569-1F72AA1A99D3}" srcOrd="0" destOrd="0" presId="urn:microsoft.com/office/officeart/2005/8/layout/bList2"/>
    <dgm:cxn modelId="{945435AC-3093-4DFB-AFA0-A457D284538A}" type="presParOf" srcId="{08123942-CC55-4ECF-9569-1F72AA1A99D3}" destId="{0D994172-1873-4955-AE42-39816E7F0E84}" srcOrd="0" destOrd="0" presId="urn:microsoft.com/office/officeart/2005/8/layout/bList2"/>
    <dgm:cxn modelId="{380D352B-4CA9-4C8E-A20E-10ECA1044D18}" type="presParOf" srcId="{08123942-CC55-4ECF-9569-1F72AA1A99D3}" destId="{886F910B-E41F-4849-978A-593C5632F644}" srcOrd="1" destOrd="0" presId="urn:microsoft.com/office/officeart/2005/8/layout/bList2"/>
    <dgm:cxn modelId="{18C9FCD0-4A43-4156-99D4-283B075F2540}" type="presParOf" srcId="{08123942-CC55-4ECF-9569-1F72AA1A99D3}" destId="{AFA596BC-AFB3-4939-8ECA-6ED16D101C6D}" srcOrd="2" destOrd="0" presId="urn:microsoft.com/office/officeart/2005/8/layout/bList2"/>
    <dgm:cxn modelId="{5ADB5526-368E-4C0C-939E-D44744410608}" type="presParOf" srcId="{08123942-CC55-4ECF-9569-1F72AA1A99D3}" destId="{58539110-2892-4ECE-B191-747BEAC0F0DB}" srcOrd="3" destOrd="0" presId="urn:microsoft.com/office/officeart/2005/8/layout/bList2"/>
    <dgm:cxn modelId="{0105CE3F-55CE-4D26-9114-A8038651A74E}" type="presParOf" srcId="{840FDE7A-A577-48CF-995E-7DA6F6A1B7D6}" destId="{C0FBE8A9-0470-499E-8DEB-8E6BE187CFC5}" srcOrd="1" destOrd="0" presId="urn:microsoft.com/office/officeart/2005/8/layout/bList2"/>
    <dgm:cxn modelId="{D8AF975F-E611-4A32-A42F-E3BC1F1976C1}" type="presParOf" srcId="{840FDE7A-A577-48CF-995E-7DA6F6A1B7D6}" destId="{682D584A-7E58-48B7-B0CE-76C01B545D9C}" srcOrd="2" destOrd="0" presId="urn:microsoft.com/office/officeart/2005/8/layout/bList2"/>
    <dgm:cxn modelId="{DAD9B56A-BD73-40C5-AC7A-6792E6295014}" type="presParOf" srcId="{682D584A-7E58-48B7-B0CE-76C01B545D9C}" destId="{CA0EADC5-70BC-4351-9E71-88BB575094E6}" srcOrd="0" destOrd="0" presId="urn:microsoft.com/office/officeart/2005/8/layout/bList2"/>
    <dgm:cxn modelId="{74567A09-B83B-4924-8D73-0DF1261B99C9}" type="presParOf" srcId="{682D584A-7E58-48B7-B0CE-76C01B545D9C}" destId="{495F9FBA-8FC9-443D-AE96-5EB288FA08ED}" srcOrd="1" destOrd="0" presId="urn:microsoft.com/office/officeart/2005/8/layout/bList2"/>
    <dgm:cxn modelId="{A317EA6D-996A-4383-BAF8-FE92D0DA399B}" type="presParOf" srcId="{682D584A-7E58-48B7-B0CE-76C01B545D9C}" destId="{FB6E79FF-BBD2-4CF3-A287-D5C79C4E50E0}" srcOrd="2" destOrd="0" presId="urn:microsoft.com/office/officeart/2005/8/layout/bList2"/>
    <dgm:cxn modelId="{DE0FBDC2-C074-430A-AABE-AB864D131093}" type="presParOf" srcId="{682D584A-7E58-48B7-B0CE-76C01B545D9C}" destId="{45449745-FE03-4DAF-9F3F-A77F0DC6B01B}" srcOrd="3" destOrd="0" presId="urn:microsoft.com/office/officeart/2005/8/layout/bList2"/>
    <dgm:cxn modelId="{FAB08C6D-5623-406E-B360-0DED2FB9959B}" type="presParOf" srcId="{840FDE7A-A577-48CF-995E-7DA6F6A1B7D6}" destId="{C989D3D9-1ABC-468C-A994-6BA992DCD878}" srcOrd="3" destOrd="0" presId="urn:microsoft.com/office/officeart/2005/8/layout/bList2"/>
    <dgm:cxn modelId="{3B9F5503-1695-471F-868F-322AFB9FF251}" type="presParOf" srcId="{840FDE7A-A577-48CF-995E-7DA6F6A1B7D6}" destId="{71AC948E-8665-4E56-80E6-68F53CA304B4}" srcOrd="4" destOrd="0" presId="urn:microsoft.com/office/officeart/2005/8/layout/bList2"/>
    <dgm:cxn modelId="{279EB5F4-3751-455C-9A0C-19305A1C2224}" type="presParOf" srcId="{71AC948E-8665-4E56-80E6-68F53CA304B4}" destId="{BDA61DA4-A6A2-4435-984B-1162BF54E8BD}" srcOrd="0" destOrd="0" presId="urn:microsoft.com/office/officeart/2005/8/layout/bList2"/>
    <dgm:cxn modelId="{B4965F64-D0D6-49B5-BC8D-10924786D679}" type="presParOf" srcId="{71AC948E-8665-4E56-80E6-68F53CA304B4}" destId="{859B6E86-F7DF-466E-AF2A-533E5D0CFE75}" srcOrd="1" destOrd="0" presId="urn:microsoft.com/office/officeart/2005/8/layout/bList2"/>
    <dgm:cxn modelId="{3D930795-145B-4311-82D3-6B63315CBEA6}" type="presParOf" srcId="{71AC948E-8665-4E56-80E6-68F53CA304B4}" destId="{3D0D8310-36CD-45B0-AB7B-C787F476A1CC}" srcOrd="2" destOrd="0" presId="urn:microsoft.com/office/officeart/2005/8/layout/bList2"/>
    <dgm:cxn modelId="{494427D1-9122-4584-8DC3-2B0E7F0E0D1B}" type="presParOf" srcId="{71AC948E-8665-4E56-80E6-68F53CA304B4}" destId="{0F0A4951-2BDF-4496-A9BB-11AD7091873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A2801-8360-41A3-858C-E506AC623702}" type="doc">
      <dgm:prSet loTypeId="urn:microsoft.com/office/officeart/2005/8/layout/default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8A0F893-8B92-4961-A4E3-8BFEA30C230F}">
      <dgm:prSet phldrT="[Text]" custT="1"/>
      <dgm:spPr/>
      <dgm:t>
        <a:bodyPr/>
        <a:lstStyle/>
        <a:p>
          <a:pPr algn="ctr"/>
          <a:r>
            <a:rPr lang="es-E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En la Comunidad</a:t>
          </a:r>
          <a:endParaRPr lang="es-MX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  <a:cs typeface="Andalus" pitchFamily="18" charset="-78"/>
          </a:endParaRPr>
        </a:p>
      </dgm:t>
    </dgm:pt>
    <dgm:pt modelId="{C6F01078-18BD-430A-82B7-C26C8F4BE66F}" type="parTrans" cxnId="{2F90716C-E128-4618-ACC5-29F91A5D9D07}">
      <dgm:prSet/>
      <dgm:spPr/>
      <dgm:t>
        <a:bodyPr/>
        <a:lstStyle/>
        <a:p>
          <a:pPr algn="ctr"/>
          <a:endParaRPr lang="es-MX" sz="2300" b="1">
            <a:latin typeface="Bodoni MT" panose="02070603080606020203" pitchFamily="18" charset="0"/>
            <a:cs typeface="Andalus" pitchFamily="18" charset="-78"/>
          </a:endParaRPr>
        </a:p>
      </dgm:t>
    </dgm:pt>
    <dgm:pt modelId="{32F4B956-84FB-4EAC-8089-281318C59DD1}" type="sibTrans" cxnId="{2F90716C-E128-4618-ACC5-29F91A5D9D07}">
      <dgm:prSet/>
      <dgm:spPr/>
      <dgm:t>
        <a:bodyPr/>
        <a:lstStyle/>
        <a:p>
          <a:pPr algn="ctr"/>
          <a:endParaRPr lang="es-MX" sz="2300" b="1">
            <a:latin typeface="Bodoni MT" panose="02070603080606020203" pitchFamily="18" charset="0"/>
            <a:cs typeface="Andalus" pitchFamily="18" charset="-78"/>
          </a:endParaRPr>
        </a:p>
      </dgm:t>
    </dgm:pt>
    <dgm:pt modelId="{D7EA8075-0EFD-4821-BA40-B8FDF1B19530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Familiar</a:t>
          </a:r>
        </a:p>
      </dgm:t>
    </dgm:pt>
    <dgm:pt modelId="{5AEAF169-67BA-4958-8B36-8BA8863F0872}" type="parTrans" cxnId="{4F29F29F-96FD-4583-9BF7-2E438C873796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C051BE8E-E789-4200-AA7A-984B6E837B89}" type="sibTrans" cxnId="{4F29F29F-96FD-4583-9BF7-2E438C873796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87B2795E-54E3-4A93-90A7-8C04059429C0}">
      <dgm:prSet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Institucional</a:t>
          </a:r>
        </a:p>
      </dgm:t>
    </dgm:pt>
    <dgm:pt modelId="{C2A6DB37-5ED5-4FB0-A3FB-DED47F28ECAE}" type="parTrans" cxnId="{409E348D-C75F-4CC7-BBB5-112E5F25EAB1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2FF4E549-12A0-4445-895A-105A9C2C68BD}" type="sibTrans" cxnId="{409E348D-C75F-4CC7-BBB5-112E5F25EAB1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E2792E82-9CD5-4C55-B66A-DB3521962782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Laboral</a:t>
          </a:r>
        </a:p>
      </dgm:t>
    </dgm:pt>
    <dgm:pt modelId="{B056C9C3-D13B-451C-8380-768F05C99914}" type="parTrans" cxnId="{AA2CA431-D51E-477C-8F3E-CECC93D40E59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B897A067-FE3F-41BA-887C-A71A641F59FE}" type="sibTrans" cxnId="{AA2CA431-D51E-477C-8F3E-CECC93D40E59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03F9CD24-1BC6-45A6-BA9B-72A4C853C007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Docente</a:t>
          </a:r>
        </a:p>
      </dgm:t>
    </dgm:pt>
    <dgm:pt modelId="{1B3E0D2D-7B0F-4A9C-8D73-36B0287D75F0}" type="parTrans" cxnId="{4B0847D4-F15D-4821-AAE1-144F10F6C263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AF11CA0C-704F-4DE6-92FD-1B28BD442DD3}" type="sibTrans" cxnId="{4B0847D4-F15D-4821-AAE1-144F10F6C263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83F71DCC-D35F-4056-809B-D46EC1302838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Hostigamiento Sexual</a:t>
          </a:r>
        </a:p>
      </dgm:t>
    </dgm:pt>
    <dgm:pt modelId="{C7A82835-0612-4C11-BA87-6D6EC4DFA11C}" type="parTrans" cxnId="{C702D242-5F3D-4804-9560-5F91BB8A58D2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B92721E0-8A88-43AD-AE19-19A926633296}" type="sibTrans" cxnId="{C702D242-5F3D-4804-9560-5F91BB8A58D2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5E057BF6-112D-43ED-88EE-18FD7CFC3E59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Acoso Sexual</a:t>
          </a:r>
        </a:p>
      </dgm:t>
    </dgm:pt>
    <dgm:pt modelId="{A76F39AA-F76C-4D47-A136-910C6D00BF28}" type="parTrans" cxnId="{2D6F7568-264E-4244-AAC9-7E9D73CFBB7E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B6DFDE22-EB91-443B-8936-49AA28F233E8}" type="sibTrans" cxnId="{2D6F7568-264E-4244-AAC9-7E9D73CFBB7E}">
      <dgm:prSet/>
      <dgm:spPr/>
      <dgm:t>
        <a:bodyPr/>
        <a:lstStyle/>
        <a:p>
          <a:endParaRPr lang="es-MX">
            <a:latin typeface="Bodoni MT" panose="02070603080606020203" pitchFamily="18" charset="0"/>
          </a:endParaRPr>
        </a:p>
      </dgm:t>
    </dgm:pt>
    <dgm:pt modelId="{85D73855-8525-4A51-9E1E-653946AC4424}" type="pres">
      <dgm:prSet presAssocID="{ED0A2801-8360-41A3-858C-E506AC623702}" presName="diagram" presStyleCnt="0">
        <dgm:presLayoutVars>
          <dgm:dir/>
          <dgm:resizeHandles val="exact"/>
        </dgm:presLayoutVars>
      </dgm:prSet>
      <dgm:spPr/>
    </dgm:pt>
    <dgm:pt modelId="{077C60A2-1A45-48AA-AC2D-19F5352884B4}" type="pres">
      <dgm:prSet presAssocID="{E8A0F893-8B92-4961-A4E3-8BFEA30C230F}" presName="node" presStyleLbl="node1" presStyleIdx="0" presStyleCnt="7">
        <dgm:presLayoutVars>
          <dgm:bulletEnabled val="1"/>
        </dgm:presLayoutVars>
      </dgm:prSet>
      <dgm:spPr/>
    </dgm:pt>
    <dgm:pt modelId="{7B5B97F7-CA39-4D81-B9E2-7D42FA5E127D}" type="pres">
      <dgm:prSet presAssocID="{32F4B956-84FB-4EAC-8089-281318C59DD1}" presName="sibTrans" presStyleCnt="0"/>
      <dgm:spPr/>
    </dgm:pt>
    <dgm:pt modelId="{74C8DB84-F68A-4D33-8C3C-7ECFB3AAC10E}" type="pres">
      <dgm:prSet presAssocID="{D7EA8075-0EFD-4821-BA40-B8FDF1B19530}" presName="node" presStyleLbl="node1" presStyleIdx="1" presStyleCnt="7">
        <dgm:presLayoutVars>
          <dgm:bulletEnabled val="1"/>
        </dgm:presLayoutVars>
      </dgm:prSet>
      <dgm:spPr/>
    </dgm:pt>
    <dgm:pt modelId="{DD2C4FD0-D6DB-4347-8815-F1DCFACC49B4}" type="pres">
      <dgm:prSet presAssocID="{C051BE8E-E789-4200-AA7A-984B6E837B89}" presName="sibTrans" presStyleCnt="0"/>
      <dgm:spPr/>
    </dgm:pt>
    <dgm:pt modelId="{381F1830-A89F-45E1-9D7F-CC80CA800CDD}" type="pres">
      <dgm:prSet presAssocID="{87B2795E-54E3-4A93-90A7-8C04059429C0}" presName="node" presStyleLbl="node1" presStyleIdx="2" presStyleCnt="7" custLinFactNeighborX="-1764" custLinFactNeighborY="-154">
        <dgm:presLayoutVars>
          <dgm:bulletEnabled val="1"/>
        </dgm:presLayoutVars>
      </dgm:prSet>
      <dgm:spPr/>
    </dgm:pt>
    <dgm:pt modelId="{55919A4D-89CA-415D-8F76-C3C2C9ADDF1E}" type="pres">
      <dgm:prSet presAssocID="{2FF4E549-12A0-4445-895A-105A9C2C68BD}" presName="sibTrans" presStyleCnt="0"/>
      <dgm:spPr/>
    </dgm:pt>
    <dgm:pt modelId="{67C63984-D135-42D5-90FD-18C8C58D6EF8}" type="pres">
      <dgm:prSet presAssocID="{E2792E82-9CD5-4C55-B66A-DB3521962782}" presName="node" presStyleLbl="node1" presStyleIdx="3" presStyleCnt="7" custLinFactNeighborX="-148" custLinFactNeighborY="16636">
        <dgm:presLayoutVars>
          <dgm:bulletEnabled val="1"/>
        </dgm:presLayoutVars>
      </dgm:prSet>
      <dgm:spPr/>
    </dgm:pt>
    <dgm:pt modelId="{A6A01969-9D0B-4490-8136-60861F1F46A7}" type="pres">
      <dgm:prSet presAssocID="{B897A067-FE3F-41BA-887C-A71A641F59FE}" presName="sibTrans" presStyleCnt="0"/>
      <dgm:spPr/>
    </dgm:pt>
    <dgm:pt modelId="{E241E74E-1096-4D39-B623-2CC466078795}" type="pres">
      <dgm:prSet presAssocID="{03F9CD24-1BC6-45A6-BA9B-72A4C853C007}" presName="node" presStyleLbl="node1" presStyleIdx="4" presStyleCnt="7">
        <dgm:presLayoutVars>
          <dgm:bulletEnabled val="1"/>
        </dgm:presLayoutVars>
      </dgm:prSet>
      <dgm:spPr/>
    </dgm:pt>
    <dgm:pt modelId="{4C04A375-A4BE-4E7B-A320-BC738940DC31}" type="pres">
      <dgm:prSet presAssocID="{AF11CA0C-704F-4DE6-92FD-1B28BD442DD3}" presName="sibTrans" presStyleCnt="0"/>
      <dgm:spPr/>
    </dgm:pt>
    <dgm:pt modelId="{E03766A9-2411-4C32-A154-86D1973A2FF7}" type="pres">
      <dgm:prSet presAssocID="{83F71DCC-D35F-4056-809B-D46EC1302838}" presName="node" presStyleLbl="node1" presStyleIdx="5" presStyleCnt="7" custLinFactNeighborX="1875" custLinFactNeighborY="16636">
        <dgm:presLayoutVars>
          <dgm:bulletEnabled val="1"/>
        </dgm:presLayoutVars>
      </dgm:prSet>
      <dgm:spPr/>
    </dgm:pt>
    <dgm:pt modelId="{B0F67746-83DE-4400-BE14-626A0E720482}" type="pres">
      <dgm:prSet presAssocID="{B92721E0-8A88-43AD-AE19-19A926633296}" presName="sibTrans" presStyleCnt="0"/>
      <dgm:spPr/>
    </dgm:pt>
    <dgm:pt modelId="{E1D01DBC-DDEB-441C-9983-A5F04F983AFA}" type="pres">
      <dgm:prSet presAssocID="{5E057BF6-112D-43ED-88EE-18FD7CFC3E59}" presName="node" presStyleLbl="node1" presStyleIdx="6" presStyleCnt="7">
        <dgm:presLayoutVars>
          <dgm:bulletEnabled val="1"/>
        </dgm:presLayoutVars>
      </dgm:prSet>
      <dgm:spPr/>
    </dgm:pt>
  </dgm:ptLst>
  <dgm:cxnLst>
    <dgm:cxn modelId="{C8E3DD0E-2143-4E26-A0FD-CC9651D98BAE}" type="presOf" srcId="{83F71DCC-D35F-4056-809B-D46EC1302838}" destId="{E03766A9-2411-4C32-A154-86D1973A2FF7}" srcOrd="0" destOrd="0" presId="urn:microsoft.com/office/officeart/2005/8/layout/default#1"/>
    <dgm:cxn modelId="{A1DB1B2A-7FD4-4E53-94E7-F103D66CDBE9}" type="presOf" srcId="{5E057BF6-112D-43ED-88EE-18FD7CFC3E59}" destId="{E1D01DBC-DDEB-441C-9983-A5F04F983AFA}" srcOrd="0" destOrd="0" presId="urn:microsoft.com/office/officeart/2005/8/layout/default#1"/>
    <dgm:cxn modelId="{AA2CA431-D51E-477C-8F3E-CECC93D40E59}" srcId="{ED0A2801-8360-41A3-858C-E506AC623702}" destId="{E2792E82-9CD5-4C55-B66A-DB3521962782}" srcOrd="3" destOrd="0" parTransId="{B056C9C3-D13B-451C-8380-768F05C99914}" sibTransId="{B897A067-FE3F-41BA-887C-A71A641F59FE}"/>
    <dgm:cxn modelId="{A5C2C53D-8BC8-4190-AB23-06145BC3525D}" type="presOf" srcId="{E8A0F893-8B92-4961-A4E3-8BFEA30C230F}" destId="{077C60A2-1A45-48AA-AC2D-19F5352884B4}" srcOrd="0" destOrd="0" presId="urn:microsoft.com/office/officeart/2005/8/layout/default#1"/>
    <dgm:cxn modelId="{C702D242-5F3D-4804-9560-5F91BB8A58D2}" srcId="{ED0A2801-8360-41A3-858C-E506AC623702}" destId="{83F71DCC-D35F-4056-809B-D46EC1302838}" srcOrd="5" destOrd="0" parTransId="{C7A82835-0612-4C11-BA87-6D6EC4DFA11C}" sibTransId="{B92721E0-8A88-43AD-AE19-19A926633296}"/>
    <dgm:cxn modelId="{EA950965-B0CC-4FF5-8DC9-05B0CB2649F6}" type="presOf" srcId="{03F9CD24-1BC6-45A6-BA9B-72A4C853C007}" destId="{E241E74E-1096-4D39-B623-2CC466078795}" srcOrd="0" destOrd="0" presId="urn:microsoft.com/office/officeart/2005/8/layout/default#1"/>
    <dgm:cxn modelId="{2D6F7568-264E-4244-AAC9-7E9D73CFBB7E}" srcId="{ED0A2801-8360-41A3-858C-E506AC623702}" destId="{5E057BF6-112D-43ED-88EE-18FD7CFC3E59}" srcOrd="6" destOrd="0" parTransId="{A76F39AA-F76C-4D47-A136-910C6D00BF28}" sibTransId="{B6DFDE22-EB91-443B-8936-49AA28F233E8}"/>
    <dgm:cxn modelId="{2F90716C-E128-4618-ACC5-29F91A5D9D07}" srcId="{ED0A2801-8360-41A3-858C-E506AC623702}" destId="{E8A0F893-8B92-4961-A4E3-8BFEA30C230F}" srcOrd="0" destOrd="0" parTransId="{C6F01078-18BD-430A-82B7-C26C8F4BE66F}" sibTransId="{32F4B956-84FB-4EAC-8089-281318C59DD1}"/>
    <dgm:cxn modelId="{D3CC2270-EF10-490A-AC14-D8C945F82DFE}" type="presOf" srcId="{ED0A2801-8360-41A3-858C-E506AC623702}" destId="{85D73855-8525-4A51-9E1E-653946AC4424}" srcOrd="0" destOrd="0" presId="urn:microsoft.com/office/officeart/2005/8/layout/default#1"/>
    <dgm:cxn modelId="{9ABCCA76-CF83-47C2-8696-3BDF4363AD82}" type="presOf" srcId="{E2792E82-9CD5-4C55-B66A-DB3521962782}" destId="{67C63984-D135-42D5-90FD-18C8C58D6EF8}" srcOrd="0" destOrd="0" presId="urn:microsoft.com/office/officeart/2005/8/layout/default#1"/>
    <dgm:cxn modelId="{409E348D-C75F-4CC7-BBB5-112E5F25EAB1}" srcId="{ED0A2801-8360-41A3-858C-E506AC623702}" destId="{87B2795E-54E3-4A93-90A7-8C04059429C0}" srcOrd="2" destOrd="0" parTransId="{C2A6DB37-5ED5-4FB0-A3FB-DED47F28ECAE}" sibTransId="{2FF4E549-12A0-4445-895A-105A9C2C68BD}"/>
    <dgm:cxn modelId="{4F29F29F-96FD-4583-9BF7-2E438C873796}" srcId="{ED0A2801-8360-41A3-858C-E506AC623702}" destId="{D7EA8075-0EFD-4821-BA40-B8FDF1B19530}" srcOrd="1" destOrd="0" parTransId="{5AEAF169-67BA-4958-8B36-8BA8863F0872}" sibTransId="{C051BE8E-E789-4200-AA7A-984B6E837B89}"/>
    <dgm:cxn modelId="{4B0847D4-F15D-4821-AAE1-144F10F6C263}" srcId="{ED0A2801-8360-41A3-858C-E506AC623702}" destId="{03F9CD24-1BC6-45A6-BA9B-72A4C853C007}" srcOrd="4" destOrd="0" parTransId="{1B3E0D2D-7B0F-4A9C-8D73-36B0287D75F0}" sibTransId="{AF11CA0C-704F-4DE6-92FD-1B28BD442DD3}"/>
    <dgm:cxn modelId="{73CAD0E7-1A0C-4C76-AD1E-02A60CEF9035}" type="presOf" srcId="{87B2795E-54E3-4A93-90A7-8C04059429C0}" destId="{381F1830-A89F-45E1-9D7F-CC80CA800CDD}" srcOrd="0" destOrd="0" presId="urn:microsoft.com/office/officeart/2005/8/layout/default#1"/>
    <dgm:cxn modelId="{468F15E9-A12B-44E7-8124-D114D3FD5DD7}" type="presOf" srcId="{D7EA8075-0EFD-4821-BA40-B8FDF1B19530}" destId="{74C8DB84-F68A-4D33-8C3C-7ECFB3AAC10E}" srcOrd="0" destOrd="0" presId="urn:microsoft.com/office/officeart/2005/8/layout/default#1"/>
    <dgm:cxn modelId="{6A6BC9DB-B8D1-4BBD-8206-9CEEF775F042}" type="presParOf" srcId="{85D73855-8525-4A51-9E1E-653946AC4424}" destId="{077C60A2-1A45-48AA-AC2D-19F5352884B4}" srcOrd="0" destOrd="0" presId="urn:microsoft.com/office/officeart/2005/8/layout/default#1"/>
    <dgm:cxn modelId="{965F11B7-898B-4ADB-8130-43D3BD51501D}" type="presParOf" srcId="{85D73855-8525-4A51-9E1E-653946AC4424}" destId="{7B5B97F7-CA39-4D81-B9E2-7D42FA5E127D}" srcOrd="1" destOrd="0" presId="urn:microsoft.com/office/officeart/2005/8/layout/default#1"/>
    <dgm:cxn modelId="{A5A38FD9-FE75-4C4D-8C0E-AF6204C5B683}" type="presParOf" srcId="{85D73855-8525-4A51-9E1E-653946AC4424}" destId="{74C8DB84-F68A-4D33-8C3C-7ECFB3AAC10E}" srcOrd="2" destOrd="0" presId="urn:microsoft.com/office/officeart/2005/8/layout/default#1"/>
    <dgm:cxn modelId="{64B7BB05-8C71-4A38-8979-84B02489CE60}" type="presParOf" srcId="{85D73855-8525-4A51-9E1E-653946AC4424}" destId="{DD2C4FD0-D6DB-4347-8815-F1DCFACC49B4}" srcOrd="3" destOrd="0" presId="urn:microsoft.com/office/officeart/2005/8/layout/default#1"/>
    <dgm:cxn modelId="{D8B0800B-EF2A-486F-9C6C-F775F7F58BA8}" type="presParOf" srcId="{85D73855-8525-4A51-9E1E-653946AC4424}" destId="{381F1830-A89F-45E1-9D7F-CC80CA800CDD}" srcOrd="4" destOrd="0" presId="urn:microsoft.com/office/officeart/2005/8/layout/default#1"/>
    <dgm:cxn modelId="{C1BB2730-DF48-47FB-A025-D067FF220E56}" type="presParOf" srcId="{85D73855-8525-4A51-9E1E-653946AC4424}" destId="{55919A4D-89CA-415D-8F76-C3C2C9ADDF1E}" srcOrd="5" destOrd="0" presId="urn:microsoft.com/office/officeart/2005/8/layout/default#1"/>
    <dgm:cxn modelId="{771AF54B-A303-415F-82B5-3CF37581C35F}" type="presParOf" srcId="{85D73855-8525-4A51-9E1E-653946AC4424}" destId="{67C63984-D135-42D5-90FD-18C8C58D6EF8}" srcOrd="6" destOrd="0" presId="urn:microsoft.com/office/officeart/2005/8/layout/default#1"/>
    <dgm:cxn modelId="{652BB6F4-02CF-4BE1-96BB-D0EDAA5A3D8C}" type="presParOf" srcId="{85D73855-8525-4A51-9E1E-653946AC4424}" destId="{A6A01969-9D0B-4490-8136-60861F1F46A7}" srcOrd="7" destOrd="0" presId="urn:microsoft.com/office/officeart/2005/8/layout/default#1"/>
    <dgm:cxn modelId="{66DF0D51-4E43-418B-8E7B-BC828C4CE02F}" type="presParOf" srcId="{85D73855-8525-4A51-9E1E-653946AC4424}" destId="{E241E74E-1096-4D39-B623-2CC466078795}" srcOrd="8" destOrd="0" presId="urn:microsoft.com/office/officeart/2005/8/layout/default#1"/>
    <dgm:cxn modelId="{F5A2D215-E719-4E77-B1E2-679DB5E815D3}" type="presParOf" srcId="{85D73855-8525-4A51-9E1E-653946AC4424}" destId="{4C04A375-A4BE-4E7B-A320-BC738940DC31}" srcOrd="9" destOrd="0" presId="urn:microsoft.com/office/officeart/2005/8/layout/default#1"/>
    <dgm:cxn modelId="{79F5F666-D592-481E-9D12-7EEB3F677498}" type="presParOf" srcId="{85D73855-8525-4A51-9E1E-653946AC4424}" destId="{E03766A9-2411-4C32-A154-86D1973A2FF7}" srcOrd="10" destOrd="0" presId="urn:microsoft.com/office/officeart/2005/8/layout/default#1"/>
    <dgm:cxn modelId="{DB4728F1-207A-4AAD-ADBF-A9DD2B96FC58}" type="presParOf" srcId="{85D73855-8525-4A51-9E1E-653946AC4424}" destId="{B0F67746-83DE-4400-BE14-626A0E720482}" srcOrd="11" destOrd="0" presId="urn:microsoft.com/office/officeart/2005/8/layout/default#1"/>
    <dgm:cxn modelId="{2A8AC629-F4E7-4317-AD6C-6AB782DE4424}" type="presParOf" srcId="{85D73855-8525-4A51-9E1E-653946AC4424}" destId="{E1D01DBC-DDEB-441C-9983-A5F04F983AFA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38E5C-0014-4315-9257-8093243BA4DD}" type="doc">
      <dgm:prSet loTypeId="urn:microsoft.com/office/officeart/2005/8/layout/radial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72457F3-8B35-4D74-93B5-994F08374A5E}">
      <dgm:prSet phldrT="[Text]" custT="1"/>
      <dgm:spPr/>
      <dgm:t>
        <a:bodyPr/>
        <a:lstStyle/>
        <a:p>
          <a:r>
            <a:rPr lang="es-MX" sz="2900" b="1" dirty="0">
              <a:latin typeface="Poor Richard" panose="02080502050505020702" pitchFamily="18" charset="0"/>
              <a:cs typeface="Andalus" pitchFamily="18" charset="-78"/>
            </a:rPr>
            <a:t>Tipos de violencia</a:t>
          </a:r>
        </a:p>
      </dgm:t>
    </dgm:pt>
    <dgm:pt modelId="{566A7D8C-8D82-4203-99E4-9B7660A5DE1F}" type="parTrans" cxnId="{32B20DDB-45E4-4BD5-B168-CAC9C213F17A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F9F6A852-11E9-47C5-96A3-1D87E5A254E5}" type="sibTrans" cxnId="{32B20DDB-45E4-4BD5-B168-CAC9C213F17A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7CF9BE01-8F45-43EE-9B27-CD8CAA977788}">
      <dgm:prSet phldrT="[Text]" custT="1"/>
      <dgm:spPr/>
      <dgm:t>
        <a:bodyPr/>
        <a:lstStyle/>
        <a:p>
          <a:r>
            <a:rPr lang="es-MX" sz="2900" b="1" dirty="0">
              <a:latin typeface="Poor Richard" panose="02080502050505020702" pitchFamily="18" charset="0"/>
              <a:cs typeface="Andalus" pitchFamily="18" charset="-78"/>
            </a:rPr>
            <a:t>Patrimonial</a:t>
          </a:r>
        </a:p>
      </dgm:t>
    </dgm:pt>
    <dgm:pt modelId="{219F8666-8D6E-484D-8F7E-25AF1B66EF0C}" type="parTrans" cxnId="{A3BBCB98-D9C8-42BA-8569-FEC29EB8DCA8}">
      <dgm:prSet custT="1"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73D96083-8C1C-4FEA-BC2A-6DBB0F3EFF86}" type="sibTrans" cxnId="{A3BBCB98-D9C8-42BA-8569-FEC29EB8DCA8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DFC112F8-6446-45DC-B447-17E03EB801C1}">
      <dgm:prSet phldrT="[Text]" custT="1"/>
      <dgm:spPr/>
      <dgm:t>
        <a:bodyPr/>
        <a:lstStyle/>
        <a:p>
          <a:r>
            <a:rPr lang="es-MX" sz="2900" b="1" dirty="0">
              <a:latin typeface="Poor Richard" panose="02080502050505020702" pitchFamily="18" charset="0"/>
              <a:cs typeface="Andalus" pitchFamily="18" charset="-78"/>
            </a:rPr>
            <a:t>Sexual</a:t>
          </a:r>
        </a:p>
      </dgm:t>
    </dgm:pt>
    <dgm:pt modelId="{6A8A93F9-BC81-4955-B05C-19DDE60C98E2}" type="parTrans" cxnId="{409D1546-448C-404C-B0F5-25549A816F4F}">
      <dgm:prSet custT="1"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B242346C-87BF-4C43-9737-268D4F1DC984}" type="sibTrans" cxnId="{409D1546-448C-404C-B0F5-25549A816F4F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BBBB7A32-58E5-4DED-96BA-314A565C29D1}">
      <dgm:prSet phldrT="[Text]" custT="1"/>
      <dgm:spPr/>
      <dgm:t>
        <a:bodyPr/>
        <a:lstStyle/>
        <a:p>
          <a:r>
            <a:rPr lang="es-MX" sz="2900" b="1" dirty="0">
              <a:latin typeface="Poor Richard" panose="02080502050505020702" pitchFamily="18" charset="0"/>
              <a:cs typeface="Andalus" pitchFamily="18" charset="-78"/>
            </a:rPr>
            <a:t>Física</a:t>
          </a:r>
        </a:p>
      </dgm:t>
    </dgm:pt>
    <dgm:pt modelId="{F6C55FA5-BD0A-4702-998E-38C1ECB15E47}" type="parTrans" cxnId="{D0F23CDE-C5FA-4B32-BE7F-C3EDF20F347B}">
      <dgm:prSet custT="1"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E84A2397-CA60-41F5-9DF4-408819226133}" type="sibTrans" cxnId="{D0F23CDE-C5FA-4B32-BE7F-C3EDF20F347B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8EA553BE-1214-4A32-A46C-AD47B8641AE9}">
      <dgm:prSet phldrT="[Text]" custT="1"/>
      <dgm:spPr/>
      <dgm:t>
        <a:bodyPr/>
        <a:lstStyle/>
        <a:p>
          <a:r>
            <a:rPr lang="es-MX" sz="2900" b="1" dirty="0">
              <a:latin typeface="Poor Richard" panose="02080502050505020702" pitchFamily="18" charset="0"/>
              <a:cs typeface="Andalus" pitchFamily="18" charset="-78"/>
            </a:rPr>
            <a:t>Económica</a:t>
          </a:r>
        </a:p>
      </dgm:t>
    </dgm:pt>
    <dgm:pt modelId="{879C4B88-EA7B-4749-9D9E-D2BFAA78BBFF}" type="parTrans" cxnId="{B8B500BB-BB98-4EAE-A60F-BFDFFAEB25A8}">
      <dgm:prSet custT="1"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1F7A9F09-25E1-4786-A8BB-A4304E37F7EE}" type="sibTrans" cxnId="{B8B500BB-BB98-4EAE-A60F-BFDFFAEB25A8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4D00B21B-8738-4A1E-8FC7-1B06BA3BEB9A}">
      <dgm:prSet phldrT="[Text]" custT="1"/>
      <dgm:spPr/>
      <dgm:t>
        <a:bodyPr/>
        <a:lstStyle/>
        <a:p>
          <a:r>
            <a:rPr lang="es-MX" sz="2900" b="1" dirty="0">
              <a:latin typeface="Poor Richard" panose="02080502050505020702" pitchFamily="18" charset="0"/>
              <a:cs typeface="Andalus" pitchFamily="18" charset="-78"/>
            </a:rPr>
            <a:t>Psicológica</a:t>
          </a:r>
        </a:p>
      </dgm:t>
    </dgm:pt>
    <dgm:pt modelId="{7006E0FD-BEB8-4D9F-833D-5699BB11DA40}" type="parTrans" cxnId="{CE6AA520-5EB7-424F-B912-3CE829F595DE}">
      <dgm:prSet custT="1"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D416819C-DE7A-4DC3-8CDF-024E5C7D917B}" type="sibTrans" cxnId="{CE6AA520-5EB7-424F-B912-3CE829F595DE}">
      <dgm:prSet/>
      <dgm:spPr/>
      <dgm:t>
        <a:bodyPr/>
        <a:lstStyle/>
        <a:p>
          <a:endParaRPr lang="es-MX" sz="2900" b="1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4340523F-3B40-44AA-B880-DCB78B94373E}" type="pres">
      <dgm:prSet presAssocID="{1AB38E5C-0014-4315-9257-8093243BA4DD}" presName="composite" presStyleCnt="0">
        <dgm:presLayoutVars>
          <dgm:chMax val="1"/>
          <dgm:dir/>
          <dgm:resizeHandles val="exact"/>
        </dgm:presLayoutVars>
      </dgm:prSet>
      <dgm:spPr/>
    </dgm:pt>
    <dgm:pt modelId="{BAF6E263-CF2D-42F8-8C13-023FEF77FEC6}" type="pres">
      <dgm:prSet presAssocID="{1AB38E5C-0014-4315-9257-8093243BA4DD}" presName="radial" presStyleCnt="0">
        <dgm:presLayoutVars>
          <dgm:animLvl val="ctr"/>
        </dgm:presLayoutVars>
      </dgm:prSet>
      <dgm:spPr/>
    </dgm:pt>
    <dgm:pt modelId="{58008A03-1CB4-42DC-A9FB-21FADB9F603A}" type="pres">
      <dgm:prSet presAssocID="{C72457F3-8B35-4D74-93B5-994F08374A5E}" presName="centerShape" presStyleLbl="vennNode1" presStyleIdx="0" presStyleCnt="6"/>
      <dgm:spPr/>
    </dgm:pt>
    <dgm:pt modelId="{394F4CBB-7ACE-4FA0-A4EC-360409D16C5B}" type="pres">
      <dgm:prSet presAssocID="{7CF9BE01-8F45-43EE-9B27-CD8CAA977788}" presName="node" presStyleLbl="vennNode1" presStyleIdx="1" presStyleCnt="6" custScaleX="145260">
        <dgm:presLayoutVars>
          <dgm:bulletEnabled val="1"/>
        </dgm:presLayoutVars>
      </dgm:prSet>
      <dgm:spPr/>
    </dgm:pt>
    <dgm:pt modelId="{987CFA98-B764-4F33-99A2-080F7BBAFD47}" type="pres">
      <dgm:prSet presAssocID="{DFC112F8-6446-45DC-B447-17E03EB801C1}" presName="node" presStyleLbl="vennNode1" presStyleIdx="2" presStyleCnt="6">
        <dgm:presLayoutVars>
          <dgm:bulletEnabled val="1"/>
        </dgm:presLayoutVars>
      </dgm:prSet>
      <dgm:spPr/>
    </dgm:pt>
    <dgm:pt modelId="{501FD798-DFCD-4368-9A84-DC64548CA4E0}" type="pres">
      <dgm:prSet presAssocID="{BBBB7A32-58E5-4DED-96BA-314A565C29D1}" presName="node" presStyleLbl="vennNode1" presStyleIdx="3" presStyleCnt="6">
        <dgm:presLayoutVars>
          <dgm:bulletEnabled val="1"/>
        </dgm:presLayoutVars>
      </dgm:prSet>
      <dgm:spPr/>
    </dgm:pt>
    <dgm:pt modelId="{CB477A97-2592-48B0-B5B3-18C76FA6034A}" type="pres">
      <dgm:prSet presAssocID="{8EA553BE-1214-4A32-A46C-AD47B8641AE9}" presName="node" presStyleLbl="vennNode1" presStyleIdx="4" presStyleCnt="6" custScaleX="125381">
        <dgm:presLayoutVars>
          <dgm:bulletEnabled val="1"/>
        </dgm:presLayoutVars>
      </dgm:prSet>
      <dgm:spPr/>
    </dgm:pt>
    <dgm:pt modelId="{BEA64B01-2C10-4B9E-B7D4-52E01C27BBF2}" type="pres">
      <dgm:prSet presAssocID="{4D00B21B-8738-4A1E-8FC7-1B06BA3BEB9A}" presName="node" presStyleLbl="vennNode1" presStyleIdx="5" presStyleCnt="6" custScaleX="146167" custRadScaleRad="114306" custRadScaleInc="804">
        <dgm:presLayoutVars>
          <dgm:bulletEnabled val="1"/>
        </dgm:presLayoutVars>
      </dgm:prSet>
      <dgm:spPr/>
    </dgm:pt>
  </dgm:ptLst>
  <dgm:cxnLst>
    <dgm:cxn modelId="{E2B0CD0B-6FB4-4C1D-A43C-CBD87E020307}" type="presOf" srcId="{1AB38E5C-0014-4315-9257-8093243BA4DD}" destId="{4340523F-3B40-44AA-B880-DCB78B94373E}" srcOrd="0" destOrd="0" presId="urn:microsoft.com/office/officeart/2005/8/layout/radial3"/>
    <dgm:cxn modelId="{CDA5100C-5FDE-4BCF-9E15-09DE7964B30A}" type="presOf" srcId="{DFC112F8-6446-45DC-B447-17E03EB801C1}" destId="{987CFA98-B764-4F33-99A2-080F7BBAFD47}" srcOrd="0" destOrd="0" presId="urn:microsoft.com/office/officeart/2005/8/layout/radial3"/>
    <dgm:cxn modelId="{CE6AA520-5EB7-424F-B912-3CE829F595DE}" srcId="{C72457F3-8B35-4D74-93B5-994F08374A5E}" destId="{4D00B21B-8738-4A1E-8FC7-1B06BA3BEB9A}" srcOrd="4" destOrd="0" parTransId="{7006E0FD-BEB8-4D9F-833D-5699BB11DA40}" sibTransId="{D416819C-DE7A-4DC3-8CDF-024E5C7D917B}"/>
    <dgm:cxn modelId="{2162A364-76FA-43BF-BA6B-DC9D3597F37E}" type="presOf" srcId="{C72457F3-8B35-4D74-93B5-994F08374A5E}" destId="{58008A03-1CB4-42DC-A9FB-21FADB9F603A}" srcOrd="0" destOrd="0" presId="urn:microsoft.com/office/officeart/2005/8/layout/radial3"/>
    <dgm:cxn modelId="{409D1546-448C-404C-B0F5-25549A816F4F}" srcId="{C72457F3-8B35-4D74-93B5-994F08374A5E}" destId="{DFC112F8-6446-45DC-B447-17E03EB801C1}" srcOrd="1" destOrd="0" parTransId="{6A8A93F9-BC81-4955-B05C-19DDE60C98E2}" sibTransId="{B242346C-87BF-4C43-9737-268D4F1DC984}"/>
    <dgm:cxn modelId="{A3BBCB98-D9C8-42BA-8569-FEC29EB8DCA8}" srcId="{C72457F3-8B35-4D74-93B5-994F08374A5E}" destId="{7CF9BE01-8F45-43EE-9B27-CD8CAA977788}" srcOrd="0" destOrd="0" parTransId="{219F8666-8D6E-484D-8F7E-25AF1B66EF0C}" sibTransId="{73D96083-8C1C-4FEA-BC2A-6DBB0F3EFF86}"/>
    <dgm:cxn modelId="{B8B500BB-BB98-4EAE-A60F-BFDFFAEB25A8}" srcId="{C72457F3-8B35-4D74-93B5-994F08374A5E}" destId="{8EA553BE-1214-4A32-A46C-AD47B8641AE9}" srcOrd="3" destOrd="0" parTransId="{879C4B88-EA7B-4749-9D9E-D2BFAA78BBFF}" sibTransId="{1F7A9F09-25E1-4786-A8BB-A4304E37F7EE}"/>
    <dgm:cxn modelId="{D174B3C9-8DF1-4FA2-BCC1-84672132E364}" type="presOf" srcId="{BBBB7A32-58E5-4DED-96BA-314A565C29D1}" destId="{501FD798-DFCD-4368-9A84-DC64548CA4E0}" srcOrd="0" destOrd="0" presId="urn:microsoft.com/office/officeart/2005/8/layout/radial3"/>
    <dgm:cxn modelId="{32B20DDB-45E4-4BD5-B168-CAC9C213F17A}" srcId="{1AB38E5C-0014-4315-9257-8093243BA4DD}" destId="{C72457F3-8B35-4D74-93B5-994F08374A5E}" srcOrd="0" destOrd="0" parTransId="{566A7D8C-8D82-4203-99E4-9B7660A5DE1F}" sibTransId="{F9F6A852-11E9-47C5-96A3-1D87E5A254E5}"/>
    <dgm:cxn modelId="{A857ADDB-F562-4770-AABE-2EB4B3821A90}" type="presOf" srcId="{4D00B21B-8738-4A1E-8FC7-1B06BA3BEB9A}" destId="{BEA64B01-2C10-4B9E-B7D4-52E01C27BBF2}" srcOrd="0" destOrd="0" presId="urn:microsoft.com/office/officeart/2005/8/layout/radial3"/>
    <dgm:cxn modelId="{D0F23CDE-C5FA-4B32-BE7F-C3EDF20F347B}" srcId="{C72457F3-8B35-4D74-93B5-994F08374A5E}" destId="{BBBB7A32-58E5-4DED-96BA-314A565C29D1}" srcOrd="2" destOrd="0" parTransId="{F6C55FA5-BD0A-4702-998E-38C1ECB15E47}" sibTransId="{E84A2397-CA60-41F5-9DF4-408819226133}"/>
    <dgm:cxn modelId="{EC6583EA-04BD-4994-8B6B-8B6D6819EAF5}" type="presOf" srcId="{7CF9BE01-8F45-43EE-9B27-CD8CAA977788}" destId="{394F4CBB-7ACE-4FA0-A4EC-360409D16C5B}" srcOrd="0" destOrd="0" presId="urn:microsoft.com/office/officeart/2005/8/layout/radial3"/>
    <dgm:cxn modelId="{4B82F1F6-2044-49DE-B92F-25591DB28229}" type="presOf" srcId="{8EA553BE-1214-4A32-A46C-AD47B8641AE9}" destId="{CB477A97-2592-48B0-B5B3-18C76FA6034A}" srcOrd="0" destOrd="0" presId="urn:microsoft.com/office/officeart/2005/8/layout/radial3"/>
    <dgm:cxn modelId="{AFE3D2EF-368C-4EF0-810E-D4D2CDF21DCD}" type="presParOf" srcId="{4340523F-3B40-44AA-B880-DCB78B94373E}" destId="{BAF6E263-CF2D-42F8-8C13-023FEF77FEC6}" srcOrd="0" destOrd="0" presId="urn:microsoft.com/office/officeart/2005/8/layout/radial3"/>
    <dgm:cxn modelId="{F503ECBD-73D7-466D-9BEC-756001989128}" type="presParOf" srcId="{BAF6E263-CF2D-42F8-8C13-023FEF77FEC6}" destId="{58008A03-1CB4-42DC-A9FB-21FADB9F603A}" srcOrd="0" destOrd="0" presId="urn:microsoft.com/office/officeart/2005/8/layout/radial3"/>
    <dgm:cxn modelId="{6472E89D-E040-42D4-ACF9-10E50EFF89FD}" type="presParOf" srcId="{BAF6E263-CF2D-42F8-8C13-023FEF77FEC6}" destId="{394F4CBB-7ACE-4FA0-A4EC-360409D16C5B}" srcOrd="1" destOrd="0" presId="urn:microsoft.com/office/officeart/2005/8/layout/radial3"/>
    <dgm:cxn modelId="{D9705CED-25DC-447E-9F3C-3617B35DD55C}" type="presParOf" srcId="{BAF6E263-CF2D-42F8-8C13-023FEF77FEC6}" destId="{987CFA98-B764-4F33-99A2-080F7BBAFD47}" srcOrd="2" destOrd="0" presId="urn:microsoft.com/office/officeart/2005/8/layout/radial3"/>
    <dgm:cxn modelId="{09780A23-BAFE-4FC5-AD27-89C1867397E9}" type="presParOf" srcId="{BAF6E263-CF2D-42F8-8C13-023FEF77FEC6}" destId="{501FD798-DFCD-4368-9A84-DC64548CA4E0}" srcOrd="3" destOrd="0" presId="urn:microsoft.com/office/officeart/2005/8/layout/radial3"/>
    <dgm:cxn modelId="{DE06C08D-2674-449A-B89F-DE59ABE4D1FE}" type="presParOf" srcId="{BAF6E263-CF2D-42F8-8C13-023FEF77FEC6}" destId="{CB477A97-2592-48B0-B5B3-18C76FA6034A}" srcOrd="4" destOrd="0" presId="urn:microsoft.com/office/officeart/2005/8/layout/radial3"/>
    <dgm:cxn modelId="{3C292B4C-F51C-404A-BAE0-D83427B3AB1F}" type="presParOf" srcId="{BAF6E263-CF2D-42F8-8C13-023FEF77FEC6}" destId="{BEA64B01-2C10-4B9E-B7D4-52E01C27BBF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94172-1873-4955-AE42-39816E7F0E84}">
      <dsp:nvSpPr>
        <dsp:cNvPr id="0" name=""/>
        <dsp:cNvSpPr/>
      </dsp:nvSpPr>
      <dsp:spPr>
        <a:xfrm>
          <a:off x="7107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000" kern="1200" dirty="0"/>
        </a:p>
      </dsp:txBody>
      <dsp:txXfrm>
        <a:off x="60799" y="468165"/>
        <a:ext cx="2962333" cy="2237787"/>
      </dsp:txXfrm>
    </dsp:sp>
    <dsp:sp modelId="{AFA596BC-AFB3-4939-8ECA-6ED16D101C6D}">
      <dsp:nvSpPr>
        <dsp:cNvPr id="0" name=""/>
        <dsp:cNvSpPr/>
      </dsp:nvSpPr>
      <dsp:spPr>
        <a:xfrm>
          <a:off x="7107" y="2705952"/>
          <a:ext cx="3069717" cy="985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</a:rPr>
            <a:t>PERSPECTIVA DE GENERO</a:t>
          </a:r>
        </a:p>
      </dsp:txBody>
      <dsp:txXfrm>
        <a:off x="7107" y="2705952"/>
        <a:ext cx="2161772" cy="985335"/>
      </dsp:txXfrm>
    </dsp:sp>
    <dsp:sp modelId="{58539110-2892-4ECE-B191-747BEAC0F0DB}">
      <dsp:nvSpPr>
        <dsp:cNvPr id="0" name=""/>
        <dsp:cNvSpPr/>
      </dsp:nvSpPr>
      <dsp:spPr>
        <a:xfrm>
          <a:off x="2255717" y="2862463"/>
          <a:ext cx="1074401" cy="1074401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EADC5-70BC-4351-9E71-88BB575094E6}">
      <dsp:nvSpPr>
        <dsp:cNvPr id="0" name=""/>
        <dsp:cNvSpPr/>
      </dsp:nvSpPr>
      <dsp:spPr>
        <a:xfrm>
          <a:off x="3596294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000" kern="1200" dirty="0"/>
        </a:p>
      </dsp:txBody>
      <dsp:txXfrm>
        <a:off x="3649986" y="468165"/>
        <a:ext cx="2962333" cy="2237787"/>
      </dsp:txXfrm>
    </dsp:sp>
    <dsp:sp modelId="{FB6E79FF-BBD2-4CF3-A287-D5C79C4E50E0}">
      <dsp:nvSpPr>
        <dsp:cNvPr id="0" name=""/>
        <dsp:cNvSpPr/>
      </dsp:nvSpPr>
      <dsp:spPr>
        <a:xfrm>
          <a:off x="3596294" y="2705952"/>
          <a:ext cx="3069717" cy="98533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</a:rPr>
            <a:t>DERECHOS HUMANOS E IGUALDAD JURIDICA</a:t>
          </a:r>
        </a:p>
      </dsp:txBody>
      <dsp:txXfrm>
        <a:off x="3596294" y="2705952"/>
        <a:ext cx="2161772" cy="985335"/>
      </dsp:txXfrm>
    </dsp:sp>
    <dsp:sp modelId="{45449745-FE03-4DAF-9F3F-A77F0DC6B01B}">
      <dsp:nvSpPr>
        <dsp:cNvPr id="0" name=""/>
        <dsp:cNvSpPr/>
      </dsp:nvSpPr>
      <dsp:spPr>
        <a:xfrm>
          <a:off x="5844904" y="2862463"/>
          <a:ext cx="1074401" cy="1074401"/>
        </a:xfrm>
        <a:prstGeom prst="ellipse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61DA4-A6A2-4435-984B-1162BF54E8BD}">
      <dsp:nvSpPr>
        <dsp:cNvPr id="0" name=""/>
        <dsp:cNvSpPr/>
      </dsp:nvSpPr>
      <dsp:spPr>
        <a:xfrm>
          <a:off x="7165313" y="474441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000" kern="1200" dirty="0"/>
        </a:p>
      </dsp:txBody>
      <dsp:txXfrm>
        <a:off x="7219005" y="528133"/>
        <a:ext cx="2962333" cy="2237787"/>
      </dsp:txXfrm>
    </dsp:sp>
    <dsp:sp modelId="{3D0D8310-36CD-45B0-AB7B-C787F476A1CC}">
      <dsp:nvSpPr>
        <dsp:cNvPr id="0" name=""/>
        <dsp:cNvSpPr/>
      </dsp:nvSpPr>
      <dsp:spPr>
        <a:xfrm>
          <a:off x="7185481" y="2705952"/>
          <a:ext cx="3069717" cy="98533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>
              <a:solidFill>
                <a:schemeClr val="bg1"/>
              </a:solidFill>
            </a:rPr>
            <a:t>VIOLENCIA VS LA MUJER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kern="1200" dirty="0"/>
        </a:p>
      </dsp:txBody>
      <dsp:txXfrm>
        <a:off x="7185481" y="2705952"/>
        <a:ext cx="2161772" cy="985335"/>
      </dsp:txXfrm>
    </dsp:sp>
    <dsp:sp modelId="{0F0A4951-2BDF-4496-A9BB-11AD7091873A}">
      <dsp:nvSpPr>
        <dsp:cNvPr id="0" name=""/>
        <dsp:cNvSpPr/>
      </dsp:nvSpPr>
      <dsp:spPr>
        <a:xfrm>
          <a:off x="9434091" y="2862463"/>
          <a:ext cx="1074401" cy="1074401"/>
        </a:xfrm>
        <a:prstGeom prst="ellipse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C60A2-1A45-48AA-AC2D-19F5352884B4}">
      <dsp:nvSpPr>
        <dsp:cNvPr id="0" name=""/>
        <dsp:cNvSpPr/>
      </dsp:nvSpPr>
      <dsp:spPr>
        <a:xfrm>
          <a:off x="628448" y="1583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En la Comunidad</a:t>
          </a:r>
          <a:endParaRPr lang="es-MX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  <a:cs typeface="Andalus" pitchFamily="18" charset="-78"/>
          </a:endParaRPr>
        </a:p>
      </dsp:txBody>
      <dsp:txXfrm>
        <a:off x="628448" y="1583"/>
        <a:ext cx="2400325" cy="1440195"/>
      </dsp:txXfrm>
    </dsp:sp>
    <dsp:sp modelId="{74C8DB84-F68A-4D33-8C3C-7ECFB3AAC10E}">
      <dsp:nvSpPr>
        <dsp:cNvPr id="0" name=""/>
        <dsp:cNvSpPr/>
      </dsp:nvSpPr>
      <dsp:spPr>
        <a:xfrm>
          <a:off x="3268806" y="1583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Familiar</a:t>
          </a:r>
        </a:p>
      </dsp:txBody>
      <dsp:txXfrm>
        <a:off x="3268806" y="1583"/>
        <a:ext cx="2400325" cy="1440195"/>
      </dsp:txXfrm>
    </dsp:sp>
    <dsp:sp modelId="{381F1830-A89F-45E1-9D7F-CC80CA800CDD}">
      <dsp:nvSpPr>
        <dsp:cNvPr id="0" name=""/>
        <dsp:cNvSpPr/>
      </dsp:nvSpPr>
      <dsp:spPr>
        <a:xfrm>
          <a:off x="5866822" y="0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Institucional</a:t>
          </a:r>
        </a:p>
      </dsp:txBody>
      <dsp:txXfrm>
        <a:off x="5866822" y="0"/>
        <a:ext cx="2400325" cy="1440195"/>
      </dsp:txXfrm>
    </dsp:sp>
    <dsp:sp modelId="{67C63984-D135-42D5-90FD-18C8C58D6EF8}">
      <dsp:nvSpPr>
        <dsp:cNvPr id="0" name=""/>
        <dsp:cNvSpPr/>
      </dsp:nvSpPr>
      <dsp:spPr>
        <a:xfrm>
          <a:off x="624896" y="1921402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Laboral</a:t>
          </a:r>
        </a:p>
      </dsp:txBody>
      <dsp:txXfrm>
        <a:off x="624896" y="1921402"/>
        <a:ext cx="2400325" cy="1440195"/>
      </dsp:txXfrm>
    </dsp:sp>
    <dsp:sp modelId="{E241E74E-1096-4D39-B623-2CC466078795}">
      <dsp:nvSpPr>
        <dsp:cNvPr id="0" name=""/>
        <dsp:cNvSpPr/>
      </dsp:nvSpPr>
      <dsp:spPr>
        <a:xfrm>
          <a:off x="3268806" y="1681811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Docente</a:t>
          </a:r>
        </a:p>
      </dsp:txBody>
      <dsp:txXfrm>
        <a:off x="3268806" y="1681811"/>
        <a:ext cx="2400325" cy="1440195"/>
      </dsp:txXfrm>
    </dsp:sp>
    <dsp:sp modelId="{E03766A9-2411-4C32-A154-86D1973A2FF7}">
      <dsp:nvSpPr>
        <dsp:cNvPr id="0" name=""/>
        <dsp:cNvSpPr/>
      </dsp:nvSpPr>
      <dsp:spPr>
        <a:xfrm>
          <a:off x="5954170" y="1921402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Hostigamiento Sexual</a:t>
          </a:r>
        </a:p>
      </dsp:txBody>
      <dsp:txXfrm>
        <a:off x="5954170" y="1921402"/>
        <a:ext cx="2400325" cy="1440195"/>
      </dsp:txXfrm>
    </dsp:sp>
    <dsp:sp modelId="{E1D01DBC-DDEB-441C-9983-A5F04F983AFA}">
      <dsp:nvSpPr>
        <dsp:cNvPr id="0" name=""/>
        <dsp:cNvSpPr/>
      </dsp:nvSpPr>
      <dsp:spPr>
        <a:xfrm>
          <a:off x="3268806" y="3362039"/>
          <a:ext cx="2400325" cy="1440195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Acoso Sexual</a:t>
          </a:r>
        </a:p>
      </dsp:txBody>
      <dsp:txXfrm>
        <a:off x="3268806" y="3362039"/>
        <a:ext cx="2400325" cy="1440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08A03-1CB4-42DC-A9FB-21FADB9F603A}">
      <dsp:nvSpPr>
        <dsp:cNvPr id="0" name=""/>
        <dsp:cNvSpPr/>
      </dsp:nvSpPr>
      <dsp:spPr>
        <a:xfrm>
          <a:off x="3165731" y="1547689"/>
          <a:ext cx="3587672" cy="35876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>
              <a:latin typeface="Poor Richard" panose="02080502050505020702" pitchFamily="18" charset="0"/>
              <a:cs typeface="Andalus" pitchFamily="18" charset="-78"/>
            </a:rPr>
            <a:t>Tipos de violencia</a:t>
          </a:r>
        </a:p>
      </dsp:txBody>
      <dsp:txXfrm>
        <a:off x="3691133" y="2073091"/>
        <a:ext cx="2536868" cy="2536868"/>
      </dsp:txXfrm>
    </dsp:sp>
    <dsp:sp modelId="{394F4CBB-7ACE-4FA0-A4EC-360409D16C5B}">
      <dsp:nvSpPr>
        <dsp:cNvPr id="0" name=""/>
        <dsp:cNvSpPr/>
      </dsp:nvSpPr>
      <dsp:spPr>
        <a:xfrm>
          <a:off x="3656704" y="110688"/>
          <a:ext cx="2605726" cy="1793836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>
              <a:latin typeface="Poor Richard" panose="02080502050505020702" pitchFamily="18" charset="0"/>
              <a:cs typeface="Andalus" pitchFamily="18" charset="-78"/>
            </a:rPr>
            <a:t>Patrimonial</a:t>
          </a:r>
        </a:p>
      </dsp:txBody>
      <dsp:txXfrm>
        <a:off x="4038304" y="373389"/>
        <a:ext cx="1842526" cy="1268434"/>
      </dsp:txXfrm>
    </dsp:sp>
    <dsp:sp modelId="{987CFA98-B764-4F33-99A2-080F7BBAFD47}">
      <dsp:nvSpPr>
        <dsp:cNvPr id="0" name=""/>
        <dsp:cNvSpPr/>
      </dsp:nvSpPr>
      <dsp:spPr>
        <a:xfrm>
          <a:off x="6282338" y="1723386"/>
          <a:ext cx="1793836" cy="1793836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>
              <a:latin typeface="Poor Richard" panose="02080502050505020702" pitchFamily="18" charset="0"/>
              <a:cs typeface="Andalus" pitchFamily="18" charset="-78"/>
            </a:rPr>
            <a:t>Sexual</a:t>
          </a:r>
        </a:p>
      </dsp:txBody>
      <dsp:txXfrm>
        <a:off x="6545039" y="1986087"/>
        <a:ext cx="1268434" cy="1268434"/>
      </dsp:txXfrm>
    </dsp:sp>
    <dsp:sp modelId="{501FD798-DFCD-4368-9A84-DC64548CA4E0}">
      <dsp:nvSpPr>
        <dsp:cNvPr id="0" name=""/>
        <dsp:cNvSpPr/>
      </dsp:nvSpPr>
      <dsp:spPr>
        <a:xfrm>
          <a:off x="5434493" y="4332787"/>
          <a:ext cx="1793836" cy="1793836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>
              <a:latin typeface="Poor Richard" panose="02080502050505020702" pitchFamily="18" charset="0"/>
              <a:cs typeface="Andalus" pitchFamily="18" charset="-78"/>
            </a:rPr>
            <a:t>Física</a:t>
          </a:r>
        </a:p>
      </dsp:txBody>
      <dsp:txXfrm>
        <a:off x="5697194" y="4595488"/>
        <a:ext cx="1268434" cy="1268434"/>
      </dsp:txXfrm>
    </dsp:sp>
    <dsp:sp modelId="{CB477A97-2592-48B0-B5B3-18C76FA6034A}">
      <dsp:nvSpPr>
        <dsp:cNvPr id="0" name=""/>
        <dsp:cNvSpPr/>
      </dsp:nvSpPr>
      <dsp:spPr>
        <a:xfrm>
          <a:off x="2463159" y="4332787"/>
          <a:ext cx="2249129" cy="1793836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>
              <a:latin typeface="Poor Richard" panose="02080502050505020702" pitchFamily="18" charset="0"/>
              <a:cs typeface="Andalus" pitchFamily="18" charset="-78"/>
            </a:rPr>
            <a:t>Económica</a:t>
          </a:r>
        </a:p>
      </dsp:txBody>
      <dsp:txXfrm>
        <a:off x="2792536" y="4595488"/>
        <a:ext cx="1590375" cy="1268434"/>
      </dsp:txXfrm>
    </dsp:sp>
    <dsp:sp modelId="{BEA64B01-2C10-4B9E-B7D4-52E01C27BBF2}">
      <dsp:nvSpPr>
        <dsp:cNvPr id="0" name=""/>
        <dsp:cNvSpPr/>
      </dsp:nvSpPr>
      <dsp:spPr>
        <a:xfrm>
          <a:off x="1119790" y="1594616"/>
          <a:ext cx="2621996" cy="179383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>
              <a:latin typeface="Poor Richard" panose="02080502050505020702" pitchFamily="18" charset="0"/>
              <a:cs typeface="Andalus" pitchFamily="18" charset="-78"/>
            </a:rPr>
            <a:t>Psicológica</a:t>
          </a:r>
        </a:p>
      </dsp:txBody>
      <dsp:txXfrm>
        <a:off x="1503772" y="1857317"/>
        <a:ext cx="1854032" cy="126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61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3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74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4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5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50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24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87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98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31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457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3BE1-F48E-405A-8BAA-69633869346D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1708-E15F-4625-AE26-2D4C3E1FAD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0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rechoshumanos.net/derechos/index.htm?gclid=CNj7wuO2mrsCFUsV7Aodzy8Aog#politicos" TargetMode="External"/><Relationship Id="rId13" Type="http://schemas.openxmlformats.org/officeDocument/2006/relationships/hyperlink" Target="http://www.derechoshumanos.net/derechos/index.htm?gclid=CNj7wuO2mrsCFUsV7Aodzy8Aog#nivel-vida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://www.derechoshumanos.net/derechos/index.htm?gclid=CNj7wuO2mrsCFUsV7Aodzy8Aog#integridad" TargetMode="External"/><Relationship Id="rId7" Type="http://schemas.openxmlformats.org/officeDocument/2006/relationships/hyperlink" Target="http://www.derechoshumanos.net/derechos/index.htm?gclid=CNj7wuO2mrsCFUsV7Aodzy8Aog#honor" TargetMode="External"/><Relationship Id="rId12" Type="http://schemas.openxmlformats.org/officeDocument/2006/relationships/hyperlink" Target="http://www.derechoshumanos.net/derechos/index.htm?gclid=CNj7wuO2mrsCFUsV7Aodzy8Aog#educacion" TargetMode="External"/><Relationship Id="rId17" Type="http://schemas.openxmlformats.org/officeDocument/2006/relationships/hyperlink" Target="http://www.derechoshumanos.net/derechos/index.htm?gclid=CNj7wuO2mrsCFUsV7Aodzy8Aog#familia" TargetMode="External"/><Relationship Id="rId2" Type="http://schemas.openxmlformats.org/officeDocument/2006/relationships/hyperlink" Target="http://www.derechoshumanos.net/derechos/index.htm?gclid=CNj7wuO2mrsCFUsV7Aodzy8Aog#topTable" TargetMode="External"/><Relationship Id="rId16" Type="http://schemas.openxmlformats.org/officeDocument/2006/relationships/hyperlink" Target="http://www.derechoshumanos.net/derechos/index.htm?gclid=CNj7wuO2mrsCFUsV7Aodzy8Aog#agu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rechoshumanos.net/derechos/index.htm?gclid=CNj7wuO2mrsCFUsV7Aodzy8Aog#detenidos-presos" TargetMode="External"/><Relationship Id="rId11" Type="http://schemas.openxmlformats.org/officeDocument/2006/relationships/hyperlink" Target="http://www.derechoshumanos.net/derechos/index.htm?gclid=CNj7wuO2mrsCFUsV7Aodzy8Aog#salud" TargetMode="External"/><Relationship Id="rId5" Type="http://schemas.openxmlformats.org/officeDocument/2006/relationships/hyperlink" Target="http://www.derechoshumanos.net/derechos/index.htm?gclid=CNj7wuO2mrsCFUsV7Aodzy8Aog#libertad" TargetMode="External"/><Relationship Id="rId15" Type="http://schemas.openxmlformats.org/officeDocument/2006/relationships/hyperlink" Target="http://www.derechoshumanos.net/derechos/index.htm?gclid=CNj7wuO2mrsCFUsV7Aodzy8Aog#alimentacion" TargetMode="External"/><Relationship Id="rId10" Type="http://schemas.openxmlformats.org/officeDocument/2006/relationships/hyperlink" Target="http://www.derechoshumanos.net/derechos/index.htm?gclid=CNj7wuO2mrsCFUsV7Aodzy8Aog#Seguridad-social" TargetMode="External"/><Relationship Id="rId4" Type="http://schemas.openxmlformats.org/officeDocument/2006/relationships/hyperlink" Target="http://www.derechoshumanos.net/derechos/index.htm?gclid=CNj7wuO2mrsCFUsV7Aodzy8Aog#igualdad" TargetMode="External"/><Relationship Id="rId9" Type="http://schemas.openxmlformats.org/officeDocument/2006/relationships/hyperlink" Target="http://www.derechoshumanos.net/derechos/index.htm?gclid=CNj7wuO2mrsCFUsV7Aodzy8Aog#ESC" TargetMode="External"/><Relationship Id="rId14" Type="http://schemas.openxmlformats.org/officeDocument/2006/relationships/hyperlink" Target="http://www.derechoshumanos.net/derechos/index.htm?gclid=CNj7wuO2mrsCFUsV7Aodzy8Aog#viviend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4733" y="3623807"/>
            <a:ext cx="116173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CAPACITACION</a:t>
            </a:r>
            <a:endParaRPr lang="es-MX" sz="2800" b="0" dirty="0">
              <a:effectLst/>
            </a:endParaRPr>
          </a:p>
          <a:p>
            <a:pPr algn="ctr"/>
            <a:r>
              <a:rPr lang="es-MX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“PERSPECTIVA DE GENERO”</a:t>
            </a:r>
            <a:endParaRPr lang="es-MX" sz="2800" b="0" dirty="0">
              <a:effectLst/>
            </a:endParaRP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822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910555"/>
            <a:ext cx="8649773" cy="1325563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CONSTRUCCIÓN SOCIAL DE LAS DIFERENCIAS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865826" y="2506662"/>
            <a:ext cx="8460347" cy="4351338"/>
          </a:xfrm>
        </p:spPr>
        <p:txBody>
          <a:bodyPr/>
          <a:lstStyle/>
          <a:p>
            <a:pPr algn="just" eaLnBrk="1" hangingPunct="1">
              <a:defRPr/>
            </a:pPr>
            <a:r>
              <a:rPr lang="es-MX" sz="2400" dirty="0"/>
              <a:t> Lo masculino y lo femenino se construye socialmente</a:t>
            </a:r>
          </a:p>
          <a:p>
            <a:pPr marL="0" indent="0" algn="just" eaLnBrk="1" hangingPunct="1">
              <a:buNone/>
              <a:defRPr/>
            </a:pPr>
            <a:endParaRPr lang="es-MX" sz="2400" dirty="0"/>
          </a:p>
          <a:p>
            <a:pPr algn="just" eaLnBrk="1" hangingPunct="1">
              <a:defRPr/>
            </a:pPr>
            <a:r>
              <a:rPr lang="es-MX" sz="2400" dirty="0"/>
              <a:t>La familia, los medios de comunicación y los grupos de amigos refuerzan estas diferencias.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s-MX" sz="2400" dirty="0"/>
          </a:p>
          <a:p>
            <a:pPr algn="just" eaLnBrk="1" hangingPunct="1">
              <a:defRPr/>
            </a:pPr>
            <a:r>
              <a:rPr lang="es-MX" sz="2400" dirty="0"/>
              <a:t>En la construcción de estas diferencias, las instituciones públicas juegan un papel fundamental.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9903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s-ES"/>
            </a:b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25538"/>
            <a:ext cx="8001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i="1" dirty="0">
                <a:solidFill>
                  <a:srgbClr val="FF0000"/>
                </a:solidFill>
              </a:rPr>
              <a:t>¿HAY DIFERENCIAS ENTRE HOMBRES Y MUJERES?</a:t>
            </a:r>
          </a:p>
          <a:p>
            <a:pPr algn="ctr" eaLnBrk="1" hangingPunct="1">
              <a:buFontTx/>
              <a:buNone/>
            </a:pPr>
            <a:endParaRPr lang="es-ES" i="1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es-ES" dirty="0">
              <a:solidFill>
                <a:srgbClr val="009900"/>
              </a:solidFill>
            </a:endParaRPr>
          </a:p>
          <a:p>
            <a:pPr algn="ctr" eaLnBrk="1" hangingPunct="1"/>
            <a:endParaRPr lang="es-ES" dirty="0">
              <a:solidFill>
                <a:srgbClr val="009900"/>
              </a:solidFill>
            </a:endParaRPr>
          </a:p>
        </p:txBody>
      </p:sp>
      <p:pic>
        <p:nvPicPr>
          <p:cNvPr id="9222" name="Picture 6" descr="20061204224156-monografico-igualdad-1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2577"/>
          <a:stretch/>
        </p:blipFill>
        <p:spPr bwMode="auto">
          <a:xfrm>
            <a:off x="4636394" y="2492375"/>
            <a:ext cx="351593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079606" y="6143223"/>
            <a:ext cx="23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TECNICA: DIFERENCIAS</a:t>
            </a:r>
          </a:p>
        </p:txBody>
      </p:sp>
    </p:spTree>
    <p:extLst>
      <p:ext uri="{BB962C8B-B14F-4D97-AF65-F5344CB8AC3E}">
        <p14:creationId xmlns:p14="http://schemas.microsoft.com/office/powerpoint/2010/main" val="34779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3" y="23"/>
            <a:ext cx="25622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1" y="23"/>
            <a:ext cx="24479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67150"/>
            <a:ext cx="2476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19" y="3810024"/>
            <a:ext cx="2390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3323" y="0"/>
            <a:ext cx="2371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98" y="3857672"/>
            <a:ext cx="2438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809852" y="3214687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ACTIVIDAD: SELECCIONAR Y JUSTIFICAR SEGÚN NUESTRA PERSPECTIVA </a:t>
            </a:r>
          </a:p>
        </p:txBody>
      </p:sp>
    </p:spTree>
    <p:extLst>
      <p:ext uri="{BB962C8B-B14F-4D97-AF65-F5344CB8AC3E}">
        <p14:creationId xmlns:p14="http://schemas.microsoft.com/office/powerpoint/2010/main" val="113225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encrypted-tbn0.gstatic.com/images?q=tbn:ANd9GcQdF_eAw88LKueTArYigHEk3fCkAEkQNltJSi-N6crvcyY6wZf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379677"/>
            <a:ext cx="3744416" cy="262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t="13918" r="24158"/>
          <a:stretch/>
        </p:blipFill>
        <p:spPr bwMode="auto">
          <a:xfrm rot="20446566">
            <a:off x="2241458" y="2546692"/>
            <a:ext cx="2759315" cy="35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https://encrypted-tbn3.gstatic.com/images?q=tbn:ANd9GcSg30KPEHvWL3-b47fUzEEDJ79WwNhimLJ-azRbOhovsvrSRAZVh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786">
            <a:off x="6577694" y="4057424"/>
            <a:ext cx="3487316" cy="2061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513858" y="548681"/>
            <a:ext cx="539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LOS NUEVOS ROLES A PARTIR DE UNA </a:t>
            </a:r>
          </a:p>
          <a:p>
            <a:pPr algn="ctr"/>
            <a:r>
              <a:rPr lang="es-MX" sz="2400" b="1" dirty="0"/>
              <a:t>PERSPECTIVA DE GÉNERO</a:t>
            </a:r>
          </a:p>
        </p:txBody>
      </p:sp>
    </p:spTree>
    <p:extLst>
      <p:ext uri="{BB962C8B-B14F-4D97-AF65-F5344CB8AC3E}">
        <p14:creationId xmlns:p14="http://schemas.microsoft.com/office/powerpoint/2010/main" val="381214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exto"/>
          <p:cNvSpPr txBox="1">
            <a:spLocks/>
          </p:cNvSpPr>
          <p:nvPr/>
        </p:nvSpPr>
        <p:spPr>
          <a:xfrm>
            <a:off x="2014967" y="784147"/>
            <a:ext cx="4040188" cy="7508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HOMBRE</a:t>
            </a:r>
          </a:p>
        </p:txBody>
      </p:sp>
      <p:sp>
        <p:nvSpPr>
          <p:cNvPr id="4" name="5 Marcador de texto"/>
          <p:cNvSpPr txBox="1">
            <a:spLocks/>
          </p:cNvSpPr>
          <p:nvPr/>
        </p:nvSpPr>
        <p:spPr>
          <a:xfrm>
            <a:off x="6188047" y="784148"/>
            <a:ext cx="4041775" cy="7508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MUJER</a:t>
            </a:r>
          </a:p>
        </p:txBody>
      </p:sp>
      <p:sp>
        <p:nvSpPr>
          <p:cNvPr id="5" name="4 Marcador de contenido"/>
          <p:cNvSpPr txBox="1">
            <a:spLocks/>
          </p:cNvSpPr>
          <p:nvPr/>
        </p:nvSpPr>
        <p:spPr>
          <a:xfrm>
            <a:off x="2014967" y="1988841"/>
            <a:ext cx="4040188" cy="39608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500" b="1" dirty="0">
                <a:solidFill>
                  <a:srgbClr val="0070C0"/>
                </a:solidFill>
                <a:latin typeface="Poor Richard" panose="02080502050505020702" pitchFamily="18" charset="0"/>
              </a:rPr>
              <a:t>HOMBRE PUBLICO: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b="1" dirty="0">
                <a:latin typeface="Poor Richard" panose="02080502050505020702" pitchFamily="18" charset="0"/>
                <a:cs typeface="Arial" pitchFamily="34" charset="0"/>
              </a:rPr>
              <a:t>      El que tiene presencia e influye en la vida social.</a:t>
            </a:r>
          </a:p>
          <a:p>
            <a:r>
              <a:rPr lang="es-MX" sz="2500" b="1" dirty="0">
                <a:solidFill>
                  <a:srgbClr val="0070C0"/>
                </a:solidFill>
                <a:latin typeface="Poor Richard" panose="02080502050505020702" pitchFamily="18" charset="0"/>
              </a:rPr>
              <a:t>ATREVIDO: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dirty="0">
                <a:latin typeface="Poor Richard" panose="02080502050505020702" pitchFamily="18" charset="0"/>
              </a:rPr>
              <a:t>      </a:t>
            </a:r>
            <a:r>
              <a:rPr lang="es-MX" sz="2500" b="1" dirty="0">
                <a:latin typeface="Poor Richard" panose="02080502050505020702" pitchFamily="18" charset="0"/>
                <a:cs typeface="Arial" pitchFamily="34" charset="0"/>
              </a:rPr>
              <a:t>Osado o Valiente.</a:t>
            </a:r>
          </a:p>
          <a:p>
            <a:r>
              <a:rPr lang="es-MX" sz="2500" b="1" dirty="0">
                <a:solidFill>
                  <a:srgbClr val="0070C0"/>
                </a:solidFill>
                <a:latin typeface="Poor Richard" panose="02080502050505020702" pitchFamily="18" charset="0"/>
              </a:rPr>
              <a:t>ZORRO: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b="1" dirty="0">
                <a:latin typeface="Poor Richard" panose="02080502050505020702" pitchFamily="18" charset="0"/>
                <a:cs typeface="Arial" pitchFamily="34" charset="0"/>
              </a:rPr>
              <a:t>      Hábil, inteligente audaz.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b="1" dirty="0">
                <a:solidFill>
                  <a:srgbClr val="92D050"/>
                </a:solidFill>
                <a:latin typeface="Poor Richard" panose="02080502050505020702" pitchFamily="18" charset="0"/>
              </a:rPr>
              <a:t>SUBIO DE PUESTO POR SUS LOGROS</a:t>
            </a:r>
          </a:p>
          <a:p>
            <a:pPr algn="ctr"/>
            <a:endParaRPr lang="es-MX" sz="2500" dirty="0">
              <a:latin typeface="Poor Richard" panose="02080502050505020702" pitchFamily="18" charset="0"/>
            </a:endParaRPr>
          </a:p>
          <a:p>
            <a:pPr algn="ctr"/>
            <a:endParaRPr lang="es-MX" sz="2500" dirty="0">
              <a:latin typeface="Poor Richard" panose="02080502050505020702" pitchFamily="18" charset="0"/>
            </a:endParaRPr>
          </a:p>
          <a:p>
            <a:pPr algn="ctr"/>
            <a:endParaRPr lang="es-MX" sz="2500" dirty="0">
              <a:latin typeface="Poor Richard" panose="02080502050505020702" pitchFamily="18" charset="0"/>
            </a:endParaRPr>
          </a:p>
          <a:p>
            <a:pPr algn="ctr"/>
            <a:endParaRPr lang="es-MX" sz="2500" dirty="0">
              <a:latin typeface="Poor Richard" panose="02080502050505020702" pitchFamily="18" charset="0"/>
            </a:endParaRPr>
          </a:p>
          <a:p>
            <a:pPr algn="ctr"/>
            <a:endParaRPr lang="es-MX" sz="2500" b="1" dirty="0">
              <a:latin typeface="Poor Richard" panose="02080502050505020702" pitchFamily="18" charset="0"/>
            </a:endParaRPr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6188046" y="2113735"/>
            <a:ext cx="4041776" cy="38359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oor Richard" panose="02080502050505020702" pitchFamily="18" charset="0"/>
              </a:rPr>
              <a:t>MUJER PUBLICA: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b="1" dirty="0">
                <a:latin typeface="Poor Richard" panose="02080502050505020702" pitchFamily="18" charset="0"/>
                <a:cs typeface="Arial" pitchFamily="34" charset="0"/>
              </a:rPr>
              <a:t>      Prostituta</a:t>
            </a:r>
          </a:p>
          <a:p>
            <a:r>
              <a:rPr lang="es-MX" sz="2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oor Richard" panose="02080502050505020702" pitchFamily="18" charset="0"/>
              </a:rPr>
              <a:t>ATREVIDA: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b="1" dirty="0">
                <a:latin typeface="Poor Richard" panose="02080502050505020702" pitchFamily="18" charset="0"/>
              </a:rPr>
              <a:t>      Insolente Mal Educada.</a:t>
            </a:r>
          </a:p>
          <a:p>
            <a:r>
              <a:rPr lang="es-MX" sz="2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oor Richard" panose="02080502050505020702" pitchFamily="18" charset="0"/>
              </a:rPr>
              <a:t>ZORRA: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500" b="1" dirty="0">
                <a:latin typeface="Poor Richard" panose="02080502050505020702" pitchFamily="18" charset="0"/>
              </a:rPr>
              <a:t>      Prostituta</a:t>
            </a:r>
          </a:p>
          <a:p>
            <a:pPr marL="0" indent="0" algn="ctr">
              <a:buNone/>
            </a:pPr>
            <a:r>
              <a:rPr lang="es-MX" sz="2500" b="1" dirty="0">
                <a:solidFill>
                  <a:srgbClr val="92D050"/>
                </a:solidFill>
                <a:latin typeface="Poor Richard" panose="02080502050505020702" pitchFamily="18" charset="0"/>
              </a:rPr>
              <a:t>SUBIO DE PUESTO  POR ACOSTARSE CON SU JEFE </a:t>
            </a:r>
          </a:p>
          <a:p>
            <a:pPr algn="ctr"/>
            <a:endParaRPr lang="es-MX" sz="2500" b="1" dirty="0"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3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44" y="1999060"/>
            <a:ext cx="4515484" cy="34827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37893" y="861741"/>
            <a:ext cx="8474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3200" b="1" dirty="0">
                <a:solidFill>
                  <a:schemeClr val="tx1"/>
                </a:solidFill>
              </a:rPr>
              <a:t>DERECHOS HUMANOS E IGUALDAD JURIDICA</a:t>
            </a:r>
          </a:p>
        </p:txBody>
      </p:sp>
    </p:spTree>
    <p:extLst>
      <p:ext uri="{BB962C8B-B14F-4D97-AF65-F5344CB8AC3E}">
        <p14:creationId xmlns:p14="http://schemas.microsoft.com/office/powerpoint/2010/main" val="267437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05683" y="405308"/>
            <a:ext cx="8583769" cy="186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¿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QUE SON LOS DERECHOS HUMANOS?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 FACULTADES QUE POSEE EL SER HUMANO, Y QUE SE RECONOCEN EN INSTRUMENTOS JURÍDICOS NACIONALES E INTERNACIONALES.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 UNIVERSALES, INHERENTES A CADA PERSONA E HISTÓRICOS.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24260" y="2682763"/>
            <a:ext cx="108053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0" i="0" u="none" strike="noStrike" dirty="0">
                <a:effectLst/>
                <a:latin typeface="Verdana" panose="020B0604030504040204" pitchFamily="34" charset="0"/>
                <a:hlinkClick r:id="rId2"/>
              </a:rPr>
              <a:t>Derechos </a:t>
            </a:r>
            <a:r>
              <a:rPr lang="es-MX" b="1" i="1" u="none" strike="noStrike" dirty="0">
                <a:effectLst/>
                <a:latin typeface="Verdana" panose="020B0604030504040204" pitchFamily="34" charset="0"/>
                <a:hlinkClick r:id="rId2"/>
              </a:rPr>
              <a:t>CIVILES Y POLÍTICOS</a:t>
            </a:r>
            <a:endParaRPr lang="es-MX" b="0" i="1" dirty="0">
              <a:effectLst/>
              <a:latin typeface="Times New Roman" panose="02020603050405020304" pitchFamily="18" charset="0"/>
            </a:endParaRPr>
          </a:p>
          <a:p>
            <a:r>
              <a:rPr lang="es-MX" b="1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2"/>
              </a:rPr>
              <a:t>Derecho a la vida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</a:t>
            </a:r>
            <a:endParaRPr lang="es-MX" b="0" i="0" dirty="0">
              <a:effectLst/>
              <a:latin typeface="Times New Roman" panose="02020603050405020304" pitchFamily="18" charset="0"/>
            </a:endParaRPr>
          </a:p>
          <a:p>
            <a:r>
              <a:rPr lang="es-MX" b="0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3"/>
              </a:rPr>
              <a:t>Derecho a la integridad personal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</a:t>
            </a:r>
            <a:endParaRPr lang="es-MX" b="0" i="0" dirty="0">
              <a:effectLst/>
              <a:latin typeface="Times New Roman" panose="02020603050405020304" pitchFamily="18" charset="0"/>
            </a:endParaRPr>
          </a:p>
          <a:p>
            <a:r>
              <a:rPr lang="es-MX" b="0" i="0" dirty="0">
                <a:effectLst/>
                <a:latin typeface="Verdana" panose="020B0604030504040204" pitchFamily="34" charset="0"/>
              </a:rPr>
              <a:t>-</a:t>
            </a:r>
            <a:r>
              <a:rPr lang="es-MX" b="1" i="0" u="sng" dirty="0">
                <a:effectLst/>
                <a:latin typeface="Verdana" panose="020B0604030504040204" pitchFamily="34" charset="0"/>
              </a:rPr>
              <a:t> </a:t>
            </a:r>
            <a:r>
              <a:rPr lang="es-MX" sz="3600" b="1" u="sng" dirty="0">
                <a:solidFill>
                  <a:srgbClr val="C00000"/>
                </a:solidFill>
                <a:hlinkClick r:id="rId4"/>
              </a:rPr>
              <a:t>Derecho a la igualdad</a:t>
            </a:r>
            <a:r>
              <a:rPr lang="es-MX" sz="3600" dirty="0">
                <a:solidFill>
                  <a:srgbClr val="C00000"/>
                </a:solidFill>
              </a:rPr>
              <a:t> </a:t>
            </a:r>
          </a:p>
          <a:p>
            <a:r>
              <a:rPr lang="es-MX" b="0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5"/>
              </a:rPr>
              <a:t>Derecho a la libertad  (Libertades públicas)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 - - 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6"/>
              </a:rPr>
              <a:t>(Privación de libertad)</a:t>
            </a:r>
            <a:endParaRPr lang="es-MX" b="0" i="0" dirty="0">
              <a:effectLst/>
              <a:latin typeface="Times New Roman" panose="02020603050405020304" pitchFamily="18" charset="0"/>
            </a:endParaRPr>
          </a:p>
          <a:p>
            <a:r>
              <a:rPr lang="es-MX" b="0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7"/>
              </a:rPr>
              <a:t>Derecho al honor, a la vida privada y la información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</a:t>
            </a:r>
            <a:endParaRPr lang="es-MX" b="0" i="0" dirty="0">
              <a:effectLst/>
              <a:latin typeface="Times New Roman" panose="02020603050405020304" pitchFamily="18" charset="0"/>
            </a:endParaRPr>
          </a:p>
          <a:p>
            <a:r>
              <a:rPr lang="es-MX" b="0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8"/>
              </a:rPr>
              <a:t>Derechos políticos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</a:t>
            </a:r>
            <a:endParaRPr lang="es-MX" b="0" i="0" dirty="0">
              <a:effectLst/>
              <a:latin typeface="Times New Roman" panose="02020603050405020304" pitchFamily="18" charset="0"/>
            </a:endParaRPr>
          </a:p>
          <a:p>
            <a:r>
              <a:rPr lang="es-MX" b="0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9"/>
              </a:rPr>
              <a:t>Derechos </a:t>
            </a:r>
            <a:r>
              <a:rPr lang="es-MX" b="1" i="1" u="none" strike="noStrike" dirty="0">
                <a:effectLst/>
                <a:latin typeface="Verdana" panose="020B0604030504040204" pitchFamily="34" charset="0"/>
                <a:hlinkClick r:id="rId9"/>
              </a:rPr>
              <a:t>ECONÓMICOS, SOCIALES Y CULTURALES</a:t>
            </a:r>
            <a:endParaRPr lang="es-MX" b="0" i="1" dirty="0">
              <a:effectLst/>
              <a:latin typeface="Times New Roman" panose="02020603050405020304" pitchFamily="18" charset="0"/>
            </a:endParaRPr>
          </a:p>
          <a:p>
            <a:r>
              <a:rPr lang="es-MX" b="1" i="0" dirty="0">
                <a:effectLst/>
                <a:latin typeface="Verdana" panose="020B0604030504040204" pitchFamily="34" charset="0"/>
              </a:rPr>
              <a:t>-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0"/>
              </a:rPr>
              <a:t>Seguridad social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 - 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1"/>
              </a:rPr>
              <a:t>Salud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 - 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2"/>
              </a:rPr>
              <a:t>Educación</a:t>
            </a:r>
            <a:r>
              <a:rPr lang="es-MX" b="0" i="0" dirty="0">
                <a:effectLst/>
                <a:latin typeface="Verdana" panose="020B0604030504040204" pitchFamily="34" charset="0"/>
              </a:rPr>
              <a:t>  - 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3"/>
              </a:rPr>
              <a:t>Nivel de vida adecuado y medios de subsistencia</a:t>
            </a:r>
            <a:r>
              <a:rPr lang="es-MX" b="0" i="0" dirty="0">
                <a:effectLst/>
                <a:latin typeface="Verdana" panose="020B0604030504040204" pitchFamily="34" charset="0"/>
              </a:rPr>
              <a:t>(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4"/>
              </a:rPr>
              <a:t>vivienda</a:t>
            </a:r>
            <a:r>
              <a:rPr lang="es-MX" b="0" i="0" dirty="0">
                <a:effectLst/>
                <a:latin typeface="Verdana" panose="020B0604030504040204" pitchFamily="34" charset="0"/>
              </a:rPr>
              <a:t>,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5"/>
              </a:rPr>
              <a:t>alimentación</a:t>
            </a:r>
            <a:r>
              <a:rPr lang="es-MX" b="0" i="0" dirty="0">
                <a:effectLst/>
                <a:latin typeface="Verdana" panose="020B0604030504040204" pitchFamily="34" charset="0"/>
              </a:rPr>
              <a:t>,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6"/>
              </a:rPr>
              <a:t>agua</a:t>
            </a:r>
            <a:r>
              <a:rPr lang="es-MX" b="0" i="0" dirty="0">
                <a:effectLst/>
                <a:latin typeface="Verdana" panose="020B0604030504040204" pitchFamily="34" charset="0"/>
              </a:rPr>
              <a:t>)  -  </a:t>
            </a:r>
            <a:r>
              <a:rPr lang="es-MX" b="0" i="0" u="none" strike="noStrike" dirty="0">
                <a:effectLst/>
                <a:latin typeface="Verdana" panose="020B0604030504040204" pitchFamily="34" charset="0"/>
                <a:hlinkClick r:id="rId17"/>
              </a:rPr>
              <a:t>Familia</a:t>
            </a:r>
            <a:r>
              <a:rPr lang="es-MX" dirty="0">
                <a:latin typeface="Verdana" panose="020B0604030504040204" pitchFamily="34" charset="0"/>
              </a:rPr>
              <a:t>.</a:t>
            </a:r>
            <a:endParaRPr lang="es-MX" b="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263" y="3119034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957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7173" y="2529130"/>
            <a:ext cx="8764249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MX" sz="1600" b="1" u="sng" dirty="0">
                <a:latin typeface="Arial Black" pitchFamily="34" charset="0"/>
              </a:rPr>
              <a:t>IGUALDAD DE GÉNERO </a:t>
            </a:r>
            <a:r>
              <a:rPr lang="es-MX" sz="1600" b="1" dirty="0">
                <a:latin typeface="Arial Black" pitchFamily="34" charset="0"/>
              </a:rPr>
              <a:t>(ART. 4° CONSTITUCIONAL</a:t>
            </a:r>
            <a:r>
              <a:rPr lang="es-MX" sz="1600" dirty="0">
                <a:latin typeface="Arial Black" pitchFamily="34" charset="0"/>
              </a:rPr>
              <a:t>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MX" sz="1600" dirty="0">
              <a:latin typeface="Arial Black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dirty="0">
                <a:latin typeface="Arial Black" pitchFamily="34" charset="0"/>
              </a:rPr>
              <a:t>“… EL VARÓN Y LA MUJER SON IGUALES ANTE LA LEY…”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s-MX" sz="1600" dirty="0">
                <a:latin typeface="Arial Black" pitchFamily="34" charset="0"/>
              </a:rPr>
              <a:t>     CONSISTE EN QUE LOS DIFERENTES COMPORTAMIENTOS, ASPIRACIONES Y NECESIDADES DE MUJERES Y HOMBRES, SE TOMEN EN CUENTA, VALORE Y PORMUEVAN DE LA MISMA MANERA, ESTO ES, QUE LOS SERES HUMANOS TIENEN DERECHO A VIVIR LIBRES DE CUALQUIER FORMA DE DISCRIMINACIÓN POR MOTIVOS DE SEXO. </a:t>
            </a:r>
          </a:p>
        </p:txBody>
      </p:sp>
    </p:spTree>
    <p:extLst>
      <p:ext uri="{BB962C8B-B14F-4D97-AF65-F5344CB8AC3E}">
        <p14:creationId xmlns:p14="http://schemas.microsoft.com/office/powerpoint/2010/main" val="289372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51" y="380966"/>
            <a:ext cx="6438657" cy="6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 noGrp="1"/>
          </p:cNvSpPr>
          <p:nvPr>
            <p:ph idx="1"/>
          </p:nvPr>
        </p:nvSpPr>
        <p:spPr>
          <a:xfrm>
            <a:off x="696532" y="20059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6200" u="sng" dirty="0">
                <a:latin typeface="Arial" panose="020B0604020202020204" pitchFamily="34" charset="0"/>
                <a:cs typeface="Arial" panose="020B0604020202020204" pitchFamily="34" charset="0"/>
              </a:rPr>
              <a:t>DERECHO A UNA VIDA LIBRE DE VIOLENCIA </a:t>
            </a:r>
          </a:p>
          <a:p>
            <a:pPr marL="0" indent="0" algn="just">
              <a:spcBef>
                <a:spcPct val="20000"/>
              </a:spcBef>
              <a:buNone/>
              <a:defRPr/>
            </a:pPr>
            <a:r>
              <a:rPr lang="es-MX" sz="6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s-MX" sz="3400" dirty="0">
                <a:latin typeface="Arial" panose="020B0604020202020204" pitchFamily="34" charset="0"/>
                <a:cs typeface="Arial" panose="020B0604020202020204" pitchFamily="34" charset="0"/>
              </a:rPr>
              <a:t>(Art. 2, Ley General de Acceso de las Mujeres a una Vida Libre de Violencia)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6200" dirty="0">
                <a:latin typeface="Arial" panose="020B0604020202020204" pitchFamily="34" charset="0"/>
                <a:cs typeface="Arial" panose="020B0604020202020204" pitchFamily="34" charset="0"/>
              </a:rPr>
              <a:t>tener una vida libre de violencia es un derecho humano de las mujeres reconocido por las leyes nacionales e internacionales, se consigna la responsabilidad al estado mexicano de proteger a las mujeres de los tipos de violencia que las amenazan, principalmente a niñas y mujeres adultas mayores. con el propósito de prevenir, atender, sancionar y erradicar la violencia contra las mujeres en todo el territorio nacional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s-MX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3600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7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053" y="1292404"/>
            <a:ext cx="7880797" cy="1325563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PRESENTACION DE PARTICIPANTES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58" y="2750377"/>
            <a:ext cx="5898524" cy="37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806" y="944674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C00000"/>
                </a:solidFill>
              </a:rPr>
              <a:t>SITUACION ACTUAL DE LOS DERECHOS HUMANOS………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5315" y="6049896"/>
            <a:ext cx="4596685" cy="441056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PLENARIA Y REFLEXION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69" y="2096842"/>
            <a:ext cx="4353059" cy="37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</a:rPr>
              <a:t>VIOLENCIA Vs. LA MUJER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693" y="2211356"/>
            <a:ext cx="4490208" cy="44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>
            <a:spLocks noGrp="1"/>
          </p:cNvSpPr>
          <p:nvPr>
            <p:ph idx="1"/>
          </p:nvPr>
        </p:nvSpPr>
        <p:spPr>
          <a:xfrm>
            <a:off x="825321" y="1194560"/>
            <a:ext cx="105156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s-MX" sz="2800" b="1" dirty="0">
                <a:solidFill>
                  <a:srgbClr val="D60093"/>
                </a:solidFill>
                <a:latin typeface="Century Gothic" pitchFamily="34" charset="0"/>
              </a:rPr>
              <a:t>Violencia contra la mujer</a:t>
            </a:r>
          </a:p>
          <a:p>
            <a:pPr algn="ctr"/>
            <a:endParaRPr lang="es-MX" dirty="0">
              <a:solidFill>
                <a:schemeClr val="accent2"/>
              </a:solidFill>
              <a:latin typeface="Century Gothic" pitchFamily="34" charset="0"/>
            </a:endParaRP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“Todo acto de violencia de género que resulte en, o pueda resultar en daño o sufrimiento físico, sexual o psicológico de la mujer, incluyendo la amenaza de dichos actos, la coerción o la privación arbitraria de la libertad, que perpetúe la subordinación de la mujer tanto en la vida pública como en la privada” </a:t>
            </a:r>
          </a:p>
          <a:p>
            <a:pPr algn="r"/>
            <a:endParaRPr lang="es-MX" dirty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endParaRPr lang="es-MX" dirty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(citado en </a:t>
            </a:r>
            <a:r>
              <a:rPr lang="es-MX" dirty="0" err="1">
                <a:solidFill>
                  <a:schemeClr val="tx1"/>
                </a:solidFill>
                <a:latin typeface="Century Gothic" pitchFamily="34" charset="0"/>
              </a:rPr>
              <a:t>Heise</a:t>
            </a:r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, et al., 1994:3).</a:t>
            </a:r>
          </a:p>
        </p:txBody>
      </p:sp>
    </p:spTree>
    <p:extLst>
      <p:ext uri="{BB962C8B-B14F-4D97-AF65-F5344CB8AC3E}">
        <p14:creationId xmlns:p14="http://schemas.microsoft.com/office/powerpoint/2010/main" val="218657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3"/>
          <p:cNvGraphicFramePr/>
          <p:nvPr>
            <p:extLst>
              <p:ext uri="{D42A27DB-BD31-4B8C-83A1-F6EECF244321}">
                <p14:modId xmlns:p14="http://schemas.microsoft.com/office/powerpoint/2010/main" val="1318117648"/>
              </p:ext>
            </p:extLst>
          </p:nvPr>
        </p:nvGraphicFramePr>
        <p:xfrm>
          <a:off x="1700011" y="1455314"/>
          <a:ext cx="8937938" cy="48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747493" y="441744"/>
            <a:ext cx="7207876" cy="13681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FF3399"/>
                </a:solidFill>
                <a:latin typeface="Arial Black" panose="020B0A04020102020204" pitchFamily="34" charset="0"/>
              </a:rPr>
              <a:t>Modalidades de la violencia</a:t>
            </a:r>
          </a:p>
        </p:txBody>
      </p:sp>
    </p:spTree>
    <p:extLst>
      <p:ext uri="{BB962C8B-B14F-4D97-AF65-F5344CB8AC3E}">
        <p14:creationId xmlns:p14="http://schemas.microsoft.com/office/powerpoint/2010/main" val="319956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098340"/>
              </p:ext>
            </p:extLst>
          </p:nvPr>
        </p:nvGraphicFramePr>
        <p:xfrm>
          <a:off x="563375" y="0"/>
          <a:ext cx="950505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8655165" y="428805"/>
            <a:ext cx="3240360" cy="23762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Tipos </a:t>
            </a:r>
            <a:br>
              <a:rPr lang="es-MX" sz="4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s-MX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de </a:t>
            </a:r>
            <a:br>
              <a:rPr lang="es-MX" sz="4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s-MX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violencia</a:t>
            </a:r>
          </a:p>
        </p:txBody>
      </p:sp>
    </p:spTree>
    <p:extLst>
      <p:ext uri="{BB962C8B-B14F-4D97-AF65-F5344CB8AC3E}">
        <p14:creationId xmlns:p14="http://schemas.microsoft.com/office/powerpoint/2010/main" val="217135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901"/>
          <a:stretch>
            <a:fillRect/>
          </a:stretch>
        </p:blipFill>
        <p:spPr bwMode="auto">
          <a:xfrm>
            <a:off x="2783632" y="908720"/>
            <a:ext cx="6480720" cy="486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4889866" y="313300"/>
            <a:ext cx="24122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250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1196753"/>
            <a:ext cx="6480720" cy="479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4835860" y="188640"/>
            <a:ext cx="2520280" cy="119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8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943" b="16229"/>
          <a:stretch>
            <a:fillRect/>
          </a:stretch>
        </p:blipFill>
        <p:spPr bwMode="auto">
          <a:xfrm>
            <a:off x="1991544" y="1386479"/>
            <a:ext cx="756084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4835860" y="94037"/>
            <a:ext cx="2520280" cy="119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59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870" b="8750"/>
          <a:stretch>
            <a:fillRect/>
          </a:stretch>
        </p:blipFill>
        <p:spPr bwMode="auto">
          <a:xfrm>
            <a:off x="1949557" y="1196752"/>
            <a:ext cx="7560840" cy="484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4835860" y="188640"/>
            <a:ext cx="2520280" cy="119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848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196752"/>
            <a:ext cx="6264696" cy="472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4835860" y="260649"/>
            <a:ext cx="2520280" cy="109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25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1035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CONSTRUYENDO EXPECTATIVAS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777" y="1918471"/>
            <a:ext cx="3966425" cy="38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0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Byanka\Desktop\violentometro (1).jpg"/>
          <p:cNvPicPr>
            <a:picLocks noChangeAspect="1" noChangeArrowheads="1"/>
          </p:cNvPicPr>
          <p:nvPr/>
        </p:nvPicPr>
        <p:blipFill>
          <a:blip r:embed="rId2" cstate="print"/>
          <a:srcRect t="19845" r="-405" b="3138"/>
          <a:stretch>
            <a:fillRect/>
          </a:stretch>
        </p:blipFill>
        <p:spPr bwMode="auto">
          <a:xfrm rot="5400000">
            <a:off x="3827746" y="-1883288"/>
            <a:ext cx="4536505" cy="9144001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945902" y="5356209"/>
            <a:ext cx="6300192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 err="1">
                <a:solidFill>
                  <a:srgbClr val="CC0066"/>
                </a:solidFill>
                <a:latin typeface="Bradley Hand ITC" panose="03070402050302030203" pitchFamily="66" charset="0"/>
              </a:rPr>
              <a:t>Violentometro</a:t>
            </a:r>
            <a:endParaRPr lang="es-MX" sz="5400" b="1" dirty="0">
              <a:solidFill>
                <a:srgbClr val="CC0066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7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go3\Desktop\Image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274081"/>
            <a:ext cx="4248472" cy="4354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211616" y="46041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Poor Richard" panose="02080502050505020702" pitchFamily="18" charset="0"/>
              </a:rPr>
              <a:t>Estalla la violencia con agresión física, psíquica y /o sexual. Suele ser la fase donde la mujer denuncia o pide ayuda.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75520" y="1113412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Poor Richard" panose="02080502050505020702" pitchFamily="18" charset="0"/>
              </a:rPr>
              <a:t>Inicio estrategias de manipulación afectiva y falso arrepentimiento por parte del agresor. Dura cada vez menos tiempo, hasta hacerse inexistente.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211616" y="1113411"/>
            <a:ext cx="3348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Poor Richard" panose="02080502050505020702" pitchFamily="18" charset="0"/>
              </a:rPr>
              <a:t>Escalada gradual de irritabilidad por parte del hombre. Discusiones donde aparece la violencia verbal y ademanes premonitorios de agresión física.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08209" y="188640"/>
            <a:ext cx="2520280" cy="119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953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6543" y="65974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rgbClr val="0070C0"/>
                </a:solidFill>
                <a:latin typeface="Poor Richard" panose="02080502050505020702" pitchFamily="18" charset="0"/>
                <a:cs typeface="Andalus" pitchFamily="18" charset="-78"/>
              </a:rPr>
              <a:t>¿Cuáles son las consecuencias de la Violencia?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19536" y="21328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endParaRPr lang="es-MX" sz="26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  <a:p>
            <a:pPr lvl="2"/>
            <a:endParaRPr lang="es-MX" sz="26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46201" y="1537438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6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Algunas de las Consecuencias pueden ser :</a:t>
            </a:r>
          </a:p>
          <a:p>
            <a:endParaRPr lang="es-MX" sz="26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  <a:p>
            <a:pPr lvl="1">
              <a:buFont typeface="Courier New" pitchFamily="49" charset="0"/>
              <a:buChar char="o"/>
            </a:pPr>
            <a:r>
              <a:rPr lang="es-MX" sz="26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Lesiones</a:t>
            </a:r>
          </a:p>
          <a:p>
            <a:pPr lvl="1">
              <a:buFont typeface="Courier New" pitchFamily="49" charset="0"/>
              <a:buChar char="o"/>
            </a:pPr>
            <a:r>
              <a:rPr lang="es-MX" sz="26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Estrés</a:t>
            </a:r>
          </a:p>
          <a:p>
            <a:pPr lvl="1">
              <a:buFont typeface="Courier New" pitchFamily="49" charset="0"/>
              <a:buChar char="o"/>
            </a:pPr>
            <a:r>
              <a:rPr lang="es-MX" sz="26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Vulnerabilidad a enfermedades</a:t>
            </a:r>
          </a:p>
          <a:p>
            <a:pPr lvl="1">
              <a:buFont typeface="Courier New" pitchFamily="49" charset="0"/>
              <a:buChar char="o"/>
            </a:pPr>
            <a:r>
              <a:rPr lang="es-MX" sz="26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Problemas en la escuela o trabajo</a:t>
            </a:r>
          </a:p>
          <a:p>
            <a:pPr lvl="1">
              <a:buFont typeface="Courier New" pitchFamily="49" charset="0"/>
              <a:buChar char="o"/>
            </a:pPr>
            <a:endParaRPr lang="es-MX" sz="26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  <a:p>
            <a:pPr lvl="1">
              <a:buFont typeface="Courier New" pitchFamily="49" charset="0"/>
              <a:buChar char="o"/>
            </a:pPr>
            <a:r>
              <a:rPr lang="es-MX" sz="26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Sentimientos de: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456335" y="4221240"/>
            <a:ext cx="6213741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Temor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Culpa 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Desvalorización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Odio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Venganza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Discriminación</a:t>
            </a:r>
          </a:p>
          <a:p>
            <a:pPr lvl="2">
              <a:buFont typeface="Arial" pitchFamily="34" charset="0"/>
              <a:buChar char="•"/>
            </a:pPr>
            <a:endParaRPr lang="es-MX" sz="24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  <a:p>
            <a:pPr lvl="2"/>
            <a:endParaRPr lang="es-MX" sz="24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Vergüenza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Depresión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Desconfianza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Aislamiento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Ansiedad</a:t>
            </a:r>
          </a:p>
          <a:p>
            <a:pPr lvl="2">
              <a:buFont typeface="Arial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Poor Richard" panose="02080502050505020702" pitchFamily="18" charset="0"/>
                <a:cs typeface="Andalus" pitchFamily="18" charset="-78"/>
              </a:rPr>
              <a:t>Etc. …</a:t>
            </a:r>
          </a:p>
          <a:p>
            <a:endParaRPr lang="es-MX" sz="2400" dirty="0">
              <a:solidFill>
                <a:srgbClr val="002060"/>
              </a:solidFill>
              <a:latin typeface="Poor Richard" panose="02080502050505020702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569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9393" y="500062"/>
            <a:ext cx="6773214" cy="1325563"/>
          </a:xfrm>
        </p:spPr>
        <p:txBody>
          <a:bodyPr/>
          <a:lstStyle/>
          <a:p>
            <a:r>
              <a:rPr lang="es-MX" b="1" dirty="0">
                <a:solidFill>
                  <a:schemeClr val="accent6"/>
                </a:solidFill>
              </a:rPr>
              <a:t>REVISANDO EXPECTATIVAS…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845" y="2652043"/>
            <a:ext cx="3142177" cy="30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4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yanka\Desktop\Byanka\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556793"/>
            <a:ext cx="6624735" cy="420334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835860" y="188640"/>
            <a:ext cx="2520280" cy="119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99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324" y="535621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TEMAS</a:t>
            </a:r>
            <a:br>
              <a:rPr lang="es-MX" b="1" dirty="0">
                <a:latin typeface="Arial Black" panose="020B0A04020102020204" pitchFamily="34" charset="0"/>
              </a:rPr>
            </a:br>
            <a:endParaRPr lang="es-MX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9302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3576" r="4101"/>
          <a:stretch/>
        </p:blipFill>
        <p:spPr>
          <a:xfrm>
            <a:off x="4694419" y="2407091"/>
            <a:ext cx="2503357" cy="19318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t="20810"/>
          <a:stretch/>
        </p:blipFill>
        <p:spPr>
          <a:xfrm>
            <a:off x="974362" y="2473377"/>
            <a:ext cx="2818150" cy="18655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270" y="2787893"/>
            <a:ext cx="1721371" cy="17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2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solidFill>
                  <a:schemeClr val="tx1"/>
                </a:solidFill>
              </a:rPr>
              <a:t>                    PERSPECTIVA DE GENERO</a:t>
            </a:r>
            <a:br>
              <a:rPr lang="es-MX" b="1" dirty="0">
                <a:solidFill>
                  <a:schemeClr val="tx1"/>
                </a:solidFill>
              </a:rPr>
            </a:b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72" y="1727087"/>
            <a:ext cx="8530652" cy="51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3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921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rgbClr val="FF0000"/>
                </a:solidFill>
              </a:rPr>
              <a:t>CONCEPTOS BÁSICOS</a:t>
            </a:r>
          </a:p>
        </p:txBody>
      </p:sp>
    </p:spTree>
    <p:extLst>
      <p:ext uri="{BB962C8B-B14F-4D97-AF65-F5344CB8AC3E}">
        <p14:creationId xmlns:p14="http://schemas.microsoft.com/office/powerpoint/2010/main" val="63944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9291" y="829793"/>
            <a:ext cx="10538085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Berlin Sans FB" panose="020E0602020502020306" pitchFamily="34" charset="0"/>
              </a:rPr>
              <a:t>DESDE EL NACIMIENTO UNA DE LAS PRINCIPALES PREGUNTAS SUELE SER ¿ES NIÑO O NIÑA?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Berlin Sans FB" panose="020E0602020502020306" pitchFamily="34" charset="0"/>
              </a:rPr>
              <a:t>VAMOS TENIENDO CONDUCTAS DIFERENTES EN FUNCIÓN DEL SEXO DEL NIÑO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Berlin Sans FB" panose="020E0602020502020306" pitchFamily="34" charset="0"/>
              </a:rPr>
              <a:t>¿PERO HAY DIFERENCIAS ENTRE HOMBRES Y MUJERES?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ES" dirty="0">
              <a:solidFill>
                <a:srgbClr val="0099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96" y="2906842"/>
            <a:ext cx="3634256" cy="3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idx="1"/>
          </p:nvPr>
        </p:nvSpPr>
        <p:spPr>
          <a:xfrm>
            <a:off x="488322" y="4118207"/>
            <a:ext cx="4243464" cy="1750085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endParaRPr lang="es-ES" b="1" dirty="0"/>
          </a:p>
          <a:p>
            <a:pPr eaLnBrk="1" hangingPunct="1">
              <a:buFontTx/>
              <a:buNone/>
            </a:pPr>
            <a:r>
              <a:rPr lang="es-ES" dirty="0"/>
              <a:t>   Hombre o mujer determinado por factores genéticos presentes en la concepción que tiene su resultado en diferencias fisiológicas y anatómicas.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591331" y="978680"/>
            <a:ext cx="6476523" cy="17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hangingPunct="1">
              <a:spcBef>
                <a:spcPct val="20000"/>
              </a:spcBef>
            </a:pPr>
            <a:endParaRPr lang="es-ES" sz="2800" i="0" dirty="0"/>
          </a:p>
          <a:p>
            <a:pPr marL="0" indent="0" algn="r" eaLnBrk="1" hangingPunct="1">
              <a:spcBef>
                <a:spcPct val="20000"/>
              </a:spcBef>
            </a:pPr>
            <a:r>
              <a:rPr lang="es-ES" sz="2000" i="0" dirty="0"/>
              <a:t>Atributos, comportamientos, características personales y expectativas asociadas al sexo biológico de la persona en una cultura determinada</a:t>
            </a:r>
            <a:r>
              <a:rPr lang="es-ES" sz="2800" i="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35253" y="3410321"/>
            <a:ext cx="128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Sexo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312117" y="472190"/>
            <a:ext cx="1755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ES" sz="4000" b="1" i="0" dirty="0">
                <a:solidFill>
                  <a:srgbClr val="FF0000"/>
                </a:solidFill>
              </a:rPr>
              <a:t>Género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17" y="3269000"/>
            <a:ext cx="2339238" cy="30911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16024" t="7997" r="48412" b="19953"/>
          <a:stretch/>
        </p:blipFill>
        <p:spPr>
          <a:xfrm rot="20548756">
            <a:off x="6770456" y="3039993"/>
            <a:ext cx="2347246" cy="32693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33" y="826133"/>
            <a:ext cx="2944697" cy="22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0706" t="28841" r="43912" b="14563"/>
          <a:stretch/>
        </p:blipFill>
        <p:spPr bwMode="auto">
          <a:xfrm>
            <a:off x="2243773" y="970766"/>
            <a:ext cx="74398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3455154" y="241484"/>
            <a:ext cx="50171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Berlin Sans FB Demi" panose="020E0802020502020306" pitchFamily="34" charset="0"/>
              </a:rPr>
              <a:t>SISTEMA SEXO-GÉNERO</a:t>
            </a:r>
          </a:p>
        </p:txBody>
      </p:sp>
    </p:spTree>
    <p:extLst>
      <p:ext uri="{BB962C8B-B14F-4D97-AF65-F5344CB8AC3E}">
        <p14:creationId xmlns:p14="http://schemas.microsoft.com/office/powerpoint/2010/main" val="3390440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786</Words>
  <Application>Microsoft Office PowerPoint</Application>
  <PresentationFormat>Panorámica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9" baseType="lpstr">
      <vt:lpstr>Arial</vt:lpstr>
      <vt:lpstr>Arial Black</vt:lpstr>
      <vt:lpstr>Berlin Sans FB</vt:lpstr>
      <vt:lpstr>Berlin Sans FB Demi</vt:lpstr>
      <vt:lpstr>Bodoni MT</vt:lpstr>
      <vt:lpstr>Bradley Hand ITC</vt:lpstr>
      <vt:lpstr>Calibri</vt:lpstr>
      <vt:lpstr>Calibri Light</vt:lpstr>
      <vt:lpstr>Century Gothic</vt:lpstr>
      <vt:lpstr>Courier New</vt:lpstr>
      <vt:lpstr>Poor Richard</vt:lpstr>
      <vt:lpstr>Times New Roman</vt:lpstr>
      <vt:lpstr>Verdana</vt:lpstr>
      <vt:lpstr>Wingdings</vt:lpstr>
      <vt:lpstr>Tema de Office</vt:lpstr>
      <vt:lpstr>Presentación de PowerPoint</vt:lpstr>
      <vt:lpstr>PRESENTACION DE PARTICIPANTES </vt:lpstr>
      <vt:lpstr>CONSTRUYENDO EXPECTATIVAS </vt:lpstr>
      <vt:lpstr>TEMAS </vt:lpstr>
      <vt:lpstr>                    PERSPECTIVA DE GENERO </vt:lpstr>
      <vt:lpstr>CONCEPTOS BÁSICOS</vt:lpstr>
      <vt:lpstr>Presentación de PowerPoint</vt:lpstr>
      <vt:lpstr>Presentación de PowerPoint</vt:lpstr>
      <vt:lpstr>Presentación de PowerPoint</vt:lpstr>
      <vt:lpstr>CONSTRUCCIÓN SOCIAL DE LAS DIFERENCIAS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SITUACION ACTUAL DE LOS DERECHOS HUMANOS………</vt:lpstr>
      <vt:lpstr>VIOLENCIA Vs. LA MUJER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REVISANDO EXPECTATIVAS…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IMD</dc:creator>
  <cp:lastModifiedBy>user</cp:lastModifiedBy>
  <cp:revision>34</cp:revision>
  <dcterms:created xsi:type="dcterms:W3CDTF">2013-12-05T17:07:17Z</dcterms:created>
  <dcterms:modified xsi:type="dcterms:W3CDTF">2023-04-22T19:24:03Z</dcterms:modified>
</cp:coreProperties>
</file>