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4290" r:id="rId3"/>
  </p:sldMasterIdLst>
  <p:notesMasterIdLst>
    <p:notesMasterId r:id="rId7"/>
  </p:notesMasterIdLst>
  <p:handoutMasterIdLst>
    <p:handoutMasterId r:id="rId8"/>
  </p:handoutMasterIdLst>
  <p:sldIdLst>
    <p:sldId id="646" r:id="rId4"/>
    <p:sldId id="643" r:id="rId5"/>
    <p:sldId id="644" r:id="rId6"/>
  </p:sldIdLst>
  <p:sldSz cx="9144000" cy="6858000" type="screen4x3"/>
  <p:notesSz cx="6888163" cy="100203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99188" autoAdjust="0"/>
  </p:normalViewPr>
  <p:slideViewPr>
    <p:cSldViewPr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1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berto Avila" userId="f136d9d6b6eee063" providerId="LiveId" clId="{130C1FD5-E308-4A0C-B77D-4D466DFF75F7}"/>
    <pc:docChg chg="undo custSel modSld">
      <pc:chgData name="Alberto Avila" userId="f136d9d6b6eee063" providerId="LiveId" clId="{130C1FD5-E308-4A0C-B77D-4D466DFF75F7}" dt="2023-03-23T21:43:14.031" v="196" actId="20577"/>
      <pc:docMkLst>
        <pc:docMk/>
      </pc:docMkLst>
      <pc:sldChg chg="delSp modSp mod">
        <pc:chgData name="Alberto Avila" userId="f136d9d6b6eee063" providerId="LiveId" clId="{130C1FD5-E308-4A0C-B77D-4D466DFF75F7}" dt="2023-03-23T21:41:06.370" v="62" actId="20577"/>
        <pc:sldMkLst>
          <pc:docMk/>
          <pc:sldMk cId="0" sldId="643"/>
        </pc:sldMkLst>
        <pc:spChg chg="del mod">
          <ac:chgData name="Alberto Avila" userId="f136d9d6b6eee063" providerId="LiveId" clId="{130C1FD5-E308-4A0C-B77D-4D466DFF75F7}" dt="2023-03-23T21:38:57.207" v="33" actId="478"/>
          <ac:spMkLst>
            <pc:docMk/>
            <pc:sldMk cId="0" sldId="643"/>
            <ac:spMk id="11" creationId="{ECA2F40A-746E-4CC3-831E-854E49DD0BDB}"/>
          </ac:spMkLst>
        </pc:spChg>
        <pc:spChg chg="mod">
          <ac:chgData name="Alberto Avila" userId="f136d9d6b6eee063" providerId="LiveId" clId="{130C1FD5-E308-4A0C-B77D-4D466DFF75F7}" dt="2023-03-23T21:39:48.498" v="43" actId="1076"/>
          <ac:spMkLst>
            <pc:docMk/>
            <pc:sldMk cId="0" sldId="643"/>
            <ac:spMk id="49" creationId="{A3D275D9-EABF-405F-B2A8-D65DE468962D}"/>
          </ac:spMkLst>
        </pc:spChg>
        <pc:spChg chg="del">
          <ac:chgData name="Alberto Avila" userId="f136d9d6b6eee063" providerId="LiveId" clId="{130C1FD5-E308-4A0C-B77D-4D466DFF75F7}" dt="2023-03-23T21:39:21.453" v="38" actId="478"/>
          <ac:spMkLst>
            <pc:docMk/>
            <pc:sldMk cId="0" sldId="643"/>
            <ac:spMk id="50" creationId="{941B7E8A-AF98-4793-A5B1-E54EECE41226}"/>
          </ac:spMkLst>
        </pc:spChg>
        <pc:spChg chg="del">
          <ac:chgData name="Alberto Avila" userId="f136d9d6b6eee063" providerId="LiveId" clId="{130C1FD5-E308-4A0C-B77D-4D466DFF75F7}" dt="2023-03-23T21:38:46.722" v="6" actId="478"/>
          <ac:spMkLst>
            <pc:docMk/>
            <pc:sldMk cId="0" sldId="643"/>
            <ac:spMk id="96" creationId="{75FF1D3F-66F8-471C-A5D5-C7365F05B67D}"/>
          </ac:spMkLst>
        </pc:spChg>
        <pc:spChg chg="mod">
          <ac:chgData name="Alberto Avila" userId="f136d9d6b6eee063" providerId="LiveId" clId="{130C1FD5-E308-4A0C-B77D-4D466DFF75F7}" dt="2023-03-23T21:39:19.339" v="37" actId="1076"/>
          <ac:spMkLst>
            <pc:docMk/>
            <pc:sldMk cId="0" sldId="643"/>
            <ac:spMk id="98" creationId="{3AB3AD18-1875-4686-9F88-98E1719E3575}"/>
          </ac:spMkLst>
        </pc:spChg>
        <pc:spChg chg="mod">
          <ac:chgData name="Alberto Avila" userId="f136d9d6b6eee063" providerId="LiveId" clId="{130C1FD5-E308-4A0C-B77D-4D466DFF75F7}" dt="2023-03-23T21:41:06.370" v="62" actId="20577"/>
          <ac:spMkLst>
            <pc:docMk/>
            <pc:sldMk cId="0" sldId="643"/>
            <ac:spMk id="18443" creationId="{CAD73F5B-F45B-4AEE-A637-E9B15A23CA7C}"/>
          </ac:spMkLst>
        </pc:spChg>
        <pc:cxnChg chg="mod">
          <ac:chgData name="Alberto Avila" userId="f136d9d6b6eee063" providerId="LiveId" clId="{130C1FD5-E308-4A0C-B77D-4D466DFF75F7}" dt="2023-03-23T21:39:12.648" v="36" actId="14100"/>
          <ac:cxnSpMkLst>
            <pc:docMk/>
            <pc:sldMk cId="0" sldId="643"/>
            <ac:cxnSpMk id="97" creationId="{48D9D0A2-3AA4-4191-ACC8-78EBB35E0D00}"/>
          </ac:cxnSpMkLst>
        </pc:cxnChg>
        <pc:cxnChg chg="mod">
          <ac:chgData name="Alberto Avila" userId="f136d9d6b6eee063" providerId="LiveId" clId="{130C1FD5-E308-4A0C-B77D-4D466DFF75F7}" dt="2023-03-23T21:40:49.405" v="50" actId="14100"/>
          <ac:cxnSpMkLst>
            <pc:docMk/>
            <pc:sldMk cId="0" sldId="643"/>
            <ac:cxnSpMk id="99" creationId="{0824F37B-F064-4668-96BD-3E5341139B83}"/>
          </ac:cxnSpMkLst>
        </pc:cxnChg>
      </pc:sldChg>
      <pc:sldChg chg="modSp mod">
        <pc:chgData name="Alberto Avila" userId="f136d9d6b6eee063" providerId="LiveId" clId="{130C1FD5-E308-4A0C-B77D-4D466DFF75F7}" dt="2023-03-23T21:43:14.031" v="196" actId="20577"/>
        <pc:sldMkLst>
          <pc:docMk/>
          <pc:sldMk cId="0" sldId="644"/>
        </pc:sldMkLst>
        <pc:graphicFrameChg chg="mod modGraphic">
          <ac:chgData name="Alberto Avila" userId="f136d9d6b6eee063" providerId="LiveId" clId="{130C1FD5-E308-4A0C-B77D-4D466DFF75F7}" dt="2023-03-23T21:43:14.031" v="196" actId="20577"/>
          <ac:graphicFrameMkLst>
            <pc:docMk/>
            <pc:sldMk cId="0" sldId="644"/>
            <ac:graphicFrameMk id="2" creationId="{7FB3F307-D91D-4A5E-B8A4-C184C5B350D7}"/>
          </ac:graphicFrameMkLst>
        </pc:graphicFrameChg>
      </pc:sldChg>
      <pc:sldChg chg="modSp mod">
        <pc:chgData name="Alberto Avila" userId="f136d9d6b6eee063" providerId="LiveId" clId="{130C1FD5-E308-4A0C-B77D-4D466DFF75F7}" dt="2023-03-23T21:41:28.316" v="94" actId="20577"/>
        <pc:sldMkLst>
          <pc:docMk/>
          <pc:sldMk cId="0" sldId="646"/>
        </pc:sldMkLst>
        <pc:spChg chg="mod">
          <ac:chgData name="Alberto Avila" userId="f136d9d6b6eee063" providerId="LiveId" clId="{130C1FD5-E308-4A0C-B77D-4D466DFF75F7}" dt="2023-03-23T21:41:17.129" v="74" actId="20577"/>
          <ac:spMkLst>
            <pc:docMk/>
            <pc:sldMk cId="0" sldId="646"/>
            <ac:spMk id="17411" creationId="{DEF6A3C9-AE46-4A4D-A935-EA0D74395D16}"/>
          </ac:spMkLst>
        </pc:spChg>
        <pc:graphicFrameChg chg="modGraphic">
          <ac:chgData name="Alberto Avila" userId="f136d9d6b6eee063" providerId="LiveId" clId="{130C1FD5-E308-4A0C-B77D-4D466DFF75F7}" dt="2023-03-23T21:41:28.316" v="94" actId="20577"/>
          <ac:graphicFrameMkLst>
            <pc:docMk/>
            <pc:sldMk cId="0" sldId="646"/>
            <ac:graphicFrameMk id="11" creationId="{FC0C6A61-40BF-4629-8839-667F647111ED}"/>
          </ac:graphicFrameMkLst>
        </pc:graphicFrameChg>
      </pc:sldChg>
    </pc:docChg>
  </pc:docChgLst>
  <pc:docChgLst>
    <pc:chgData name="Alberto Avila" userId="f136d9d6b6eee063" providerId="LiveId" clId="{E35BB814-6D38-4C74-A2D9-AF048ABF2E88}"/>
    <pc:docChg chg="custSel modSld">
      <pc:chgData name="Alberto Avila" userId="f136d9d6b6eee063" providerId="LiveId" clId="{E35BB814-6D38-4C74-A2D9-AF048ABF2E88}" dt="2023-02-15T18:14:40.955" v="39" actId="313"/>
      <pc:docMkLst>
        <pc:docMk/>
      </pc:docMkLst>
      <pc:sldChg chg="modSp mod">
        <pc:chgData name="Alberto Avila" userId="f136d9d6b6eee063" providerId="LiveId" clId="{E35BB814-6D38-4C74-A2D9-AF048ABF2E88}" dt="2023-02-15T18:13:53.077" v="11" actId="20577"/>
        <pc:sldMkLst>
          <pc:docMk/>
          <pc:sldMk cId="0" sldId="643"/>
        </pc:sldMkLst>
        <pc:spChg chg="mod">
          <ac:chgData name="Alberto Avila" userId="f136d9d6b6eee063" providerId="LiveId" clId="{E35BB814-6D38-4C74-A2D9-AF048ABF2E88}" dt="2023-02-15T18:13:53.077" v="11" actId="20577"/>
          <ac:spMkLst>
            <pc:docMk/>
            <pc:sldMk cId="0" sldId="643"/>
            <ac:spMk id="18443" creationId="{CAD73F5B-F45B-4AEE-A637-E9B15A23CA7C}"/>
          </ac:spMkLst>
        </pc:spChg>
      </pc:sldChg>
      <pc:sldChg chg="modSp mod">
        <pc:chgData name="Alberto Avila" userId="f136d9d6b6eee063" providerId="LiveId" clId="{E35BB814-6D38-4C74-A2D9-AF048ABF2E88}" dt="2023-02-15T18:14:40.955" v="39" actId="313"/>
        <pc:sldMkLst>
          <pc:docMk/>
          <pc:sldMk cId="0" sldId="644"/>
        </pc:sldMkLst>
        <pc:graphicFrameChg chg="modGraphic">
          <ac:chgData name="Alberto Avila" userId="f136d9d6b6eee063" providerId="LiveId" clId="{E35BB814-6D38-4C74-A2D9-AF048ABF2E88}" dt="2023-02-15T18:14:40.955" v="39" actId="313"/>
          <ac:graphicFrameMkLst>
            <pc:docMk/>
            <pc:sldMk cId="0" sldId="644"/>
            <ac:graphicFrameMk id="2" creationId="{7FB3F307-D91D-4A5E-B8A4-C184C5B350D7}"/>
          </ac:graphicFrameMkLst>
        </pc:graphicFrameChg>
      </pc:sldChg>
      <pc:sldChg chg="modSp mod">
        <pc:chgData name="Alberto Avila" userId="f136d9d6b6eee063" providerId="LiveId" clId="{E35BB814-6D38-4C74-A2D9-AF048ABF2E88}" dt="2023-02-15T18:13:40.327" v="7" actId="20577"/>
        <pc:sldMkLst>
          <pc:docMk/>
          <pc:sldMk cId="0" sldId="646"/>
        </pc:sldMkLst>
        <pc:spChg chg="mod">
          <ac:chgData name="Alberto Avila" userId="f136d9d6b6eee063" providerId="LiveId" clId="{E35BB814-6D38-4C74-A2D9-AF048ABF2E88}" dt="2023-02-15T18:13:40.327" v="7" actId="20577"/>
          <ac:spMkLst>
            <pc:docMk/>
            <pc:sldMk cId="0" sldId="646"/>
            <ac:spMk id="17411" creationId="{DEF6A3C9-AE46-4A4D-A935-EA0D74395D16}"/>
          </ac:spMkLst>
        </pc:spChg>
        <pc:graphicFrameChg chg="modGraphic">
          <ac:chgData name="Alberto Avila" userId="f136d9d6b6eee063" providerId="LiveId" clId="{E35BB814-6D38-4C74-A2D9-AF048ABF2E88}" dt="2023-02-15T18:13:34.395" v="3" actId="20577"/>
          <ac:graphicFrameMkLst>
            <pc:docMk/>
            <pc:sldMk cId="0" sldId="646"/>
            <ac:graphicFrameMk id="11" creationId="{FC0C6A61-40BF-4629-8839-667F647111ED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>
            <a:extLst>
              <a:ext uri="{FF2B5EF4-FFF2-40B4-BE49-F238E27FC236}">
                <a16:creationId xmlns:a16="http://schemas.microsoft.com/office/drawing/2014/main" id="{47F8C499-AE3F-47C4-8962-B2848C7834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1" name="Rectangle 1027">
            <a:extLst>
              <a:ext uri="{FF2B5EF4-FFF2-40B4-BE49-F238E27FC236}">
                <a16:creationId xmlns:a16="http://schemas.microsoft.com/office/drawing/2014/main" id="{1D4712C8-4163-4E4C-BC87-ED4BC77B702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2" name="Rectangle 1028">
            <a:extLst>
              <a:ext uri="{FF2B5EF4-FFF2-40B4-BE49-F238E27FC236}">
                <a16:creationId xmlns:a16="http://schemas.microsoft.com/office/drawing/2014/main" id="{D697DE33-ECA4-49F2-96EB-40F6A4DC9DA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3" name="Rectangle 1029">
            <a:extLst>
              <a:ext uri="{FF2B5EF4-FFF2-40B4-BE49-F238E27FC236}">
                <a16:creationId xmlns:a16="http://schemas.microsoft.com/office/drawing/2014/main" id="{68123F8E-ADFD-402A-94D7-7F5A3605374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520238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FE0C58F2-9056-4231-A69C-5B2965B1F3D1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E854628-C818-4925-A0A5-C07C891CF0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AB9E6149-0C51-49C4-AF3D-06608A6D477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03663" y="0"/>
            <a:ext cx="2984500" cy="5000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E9FD1B5-C1DC-4EF8-A8D8-515B14C0938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1388" y="752475"/>
            <a:ext cx="5006975" cy="37560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5E573852-49A1-4EFF-8729-4198237F047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759325"/>
            <a:ext cx="5049837" cy="45085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F8FCCADC-95BE-4295-ACD7-C445C02692F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0238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8D5BC647-F270-473E-8772-25C2318DE7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3663" y="9520238"/>
            <a:ext cx="2984500" cy="500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5C78E6A1-3D54-4480-8F4C-8D85404EF063}" type="slidenum">
              <a:rPr lang="es-ES" altLang="es-MX"/>
              <a:pPr>
                <a:defRPr/>
              </a:pPr>
              <a:t>‹Nº›</a:t>
            </a:fld>
            <a:endParaRPr lang="es-ES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AA54E41-F7C3-4993-9D01-0D261CED8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A34C7-7891-4471-9D1B-EEF20C22F305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9A3D97F-6BB5-4BDF-BDA3-5D27114EC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3FCAC1D-197D-4F7C-BE3B-E561560C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581B2-3DC2-4556-B285-98843839CB7B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22735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4A958CC-254E-45A8-82A9-F4713B2A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AE498-989C-4D73-A0F9-95B9CACB8966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143FEF6B-259E-4286-AA29-0150068D9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F7524A4-4B8F-4352-A2DD-FE018D8D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44722-9C88-43E5-8937-D5FD6AB65359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656865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019C453-4F92-4A56-951E-4FE6749E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3066F-6B86-45BF-9621-4842AD301876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68587D80-F1BA-40B7-9BBE-71FC5A36D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300B81F4-BE4B-4013-90EB-470370FC1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53547-B94E-44DA-919B-949C968CE6B8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546759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19C81-5C99-4BBA-A126-89D65DA90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8FF18B06-809A-4FE7-BA74-72E5B454DEDF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F8E4D-37C4-49C7-802C-642FF1A9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9DF7-F83C-45AF-9309-268D18AAA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41135EBD-4A9E-46AC-95BA-51F3A6B5240E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371809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A79D8C-934B-4266-A280-B755643C4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809CBA25-0AAB-491F-BB56-80560A5E8DAC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D42E2-8E74-489F-A705-A96F6494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E9889-62FF-49E3-82A5-A5BB80C7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F40839FA-6416-4DB9-8443-1FE8EC420ED6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3483797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5AD34-27F7-48D9-BC57-56C1B5C08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B94039BC-8A3F-4A2B-ADD8-3F3EFCEDFB3B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15872-22D4-42BB-9D62-307875E78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10F82-961D-40D6-AE96-8CAEFC149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A28007DA-F3D2-4244-A6EF-FA7FBD21AF7A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43080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E9876-F643-4ED0-913D-F3BF33B7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F34B389F-5F25-4CE2-91CE-32FE79EBD119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48352-DA83-4011-8A33-E9846D50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559B83-7D8A-4E69-B6BA-AB8F14F04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5DD14971-871A-4C86-B601-34EE5C7458E1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3387208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B76126-8106-4203-BE5B-2635CA980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94257E27-D592-44E9-A1B4-82232A5437F2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DE80B6-46A3-4DF0-8B61-05DBD041A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A0A7B6-1892-44D8-B3E3-2EC6C7CC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3C40BBA0-AAD4-4BBA-92CD-BCDBC37ED94C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3385170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276E75-3AA5-4790-8B23-81BCD9FDC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4BE433B8-D1E2-40ED-AC96-AC0C714D78B7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0A357-8C41-44B1-BFFD-8F048D875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A09B04-BC2C-4AA7-9ECC-82E6FB6AE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5D1D72C8-8D5B-4130-AC08-7797937C8816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3569213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F94C98-4467-413A-AF21-2B46F4CC9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1A14C1FC-6FCF-4FE1-96FF-63386DEEC2BF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9C1C42-DDA3-4CE3-AC84-12C9F7005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9D904-8FE7-4AF8-A46D-363C442DF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C087E5FB-209C-4574-BD3C-70F6AF5B2BB2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20000561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E155DA-4DB6-488D-8398-81DD98A5D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2E035936-958F-4371-B27A-8965A854928F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31780-6ACC-46F5-96F7-9350952EC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588BF-4495-4550-9B5E-DE4D5A943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2D968783-424B-4715-8EC6-6871C537AE30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420899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5D287BD-ADAB-477E-868F-874FABD56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32B7A-717E-47CA-85B4-958FD74EAA10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93703C9-4E25-4EC3-BE3C-D6A388BE3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A69514FF-711C-4BF7-942C-6759E1A97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7C465-0DF1-4421-B70F-7D26699C38CD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861672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E93492-AA84-4EA7-929E-5BD9998F1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AA4B114A-58B4-4038-9928-C3EDD5DCE3EC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43B56-A25B-4606-AF9C-C15C09662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09DDCE-1E82-4DCA-BBD2-71D50408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F1967CA9-8962-44ED-9517-EC9885CE10CF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8400327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7E602-3A15-40BC-BA37-84E5752B8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64FDC0C9-2F3D-44EA-853E-D9E7DF44BD3E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7248B-730C-4C6F-8617-FE451B076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740F6-D0FA-4802-A9C1-168A60138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04F6A6A4-F942-4322-92C6-6EB6EACA76A9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607799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81995-7B49-4C34-92A4-9C3D2729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fld id="{8F8C2692-6034-4082-AA2E-E28F5331B279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2A290-55F1-411C-A043-7CB58B3A4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omic Sans MS" pitchFamily="66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76F53-0217-4366-88F3-EA03D5812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F8B5F600-4604-4292-A150-D5F567B61B9D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  <p:extLst>
      <p:ext uri="{BB962C8B-B14F-4D97-AF65-F5344CB8AC3E}">
        <p14:creationId xmlns:p14="http://schemas.microsoft.com/office/powerpoint/2010/main" val="28393156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512D24E9-AC0D-44AC-93D0-1F8F481EB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6CAE1-57DE-4FBB-9CE4-DB8D098360B4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76F6DC57-D5A7-4092-9A11-542B27403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B475695-2D7F-4C9F-B85A-0E080CC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EDD80-9753-4694-8F42-5205078B8EB6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5435244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03BEA69-FBDD-4D29-8B6B-5252C84C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6CE7A-9BA2-4DDB-AAF4-023F06FB03AB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6982A5DF-B32D-479E-B152-03236B0E4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05359790-4830-4A05-881D-596A63D89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71987-5A46-47AA-8EEF-543A788EC980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5013634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5BF2B35-5FA7-4387-A9ED-2A9D4A167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F9B75-18E3-4F16-984F-651E914A7E8E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06C069A-894A-4AEE-9366-D5AA6A159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EDD3BD9-E6E2-4E1B-B6E0-D94031D28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2B27C-61BB-4921-A448-B0A4C10EDFC5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1034703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4BEC2576-B38E-4AAE-98EB-56069F27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1117F-C598-47B6-9AE1-E02FA3B764DA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CDA9FB00-87FF-42EC-8FAC-AB5788AB0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8328A9FD-7DF6-4EE7-B827-385E875BC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86B61-C656-476E-B2BE-3AA030DA39F0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7986507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C48938C1-5392-4AE3-BCA2-A2292453D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5F62D-CB5F-47EA-B3DD-DBA04E7C75C8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688160EA-6C9D-4947-878F-A3B6EE38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E3A568DE-E30E-42E1-BC20-50906F7DE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C15FF-8168-4B4E-822C-162D8287D4FA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933351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8F11F3B8-4661-47EA-B642-25427132F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2A0F6-166A-4EAD-8E88-CD816FA5B893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470F0868-6572-46AD-944D-CB2C7179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D23EFEB6-DB10-40C6-B326-B87B9DA0F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5378C-87A2-4171-9230-2E27C9A9D6A5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0099409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F7FC687C-7376-4DAE-9AF5-7615D7A9D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45C39-C3B6-493E-936A-35F39CA192F3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3FA046CF-AA61-4B68-A2B9-34DCCB3C7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6FC0F5A8-3BC3-49A4-B967-E5BBCA81D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079AA-18FD-4DAD-9638-01917DD63653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452123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B14A845-19A8-4500-87A3-F55D85A80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31ADE-B1F3-40E8-BC7E-385D0FB20324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259AF34-9D7E-4680-AF1E-09B6DA046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15FB70AC-D6DF-4846-8CE5-A86C79CF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27C7E-2208-43E7-97E4-23EAE22C8CA1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0086559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C5611730-E409-4C69-B942-D9A6A1917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BFDB1-2FDD-4149-A4D4-961610928F4A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9A7C9159-12B8-4A43-A292-BE5FB92F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7C77E702-8C6E-45DC-9E3F-611F20F04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EB799-C6A7-4EE7-AF90-4C473BD0AEF0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70668597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F1150BBF-0500-465A-A645-1F80507F9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ADB5E-3F1B-49B9-A9F0-A6806E45202E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86B14A5B-D43B-4CCD-9C1F-BAC7EAB4A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08C1A405-9723-46C7-A153-AFEFF5B33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2D107-F214-4318-BB85-9679E830E5A6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446155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BA684FC-ACB7-4A10-AB19-AA77008E6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D532A-DF87-4737-B71C-9B7133F8A990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9DD35A83-A029-4871-8C03-04E90D220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ACDFD0A-6B5D-4829-9155-A54CADA2A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9B8B9-0E98-4FE1-AEF0-B4DD978446BD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5850696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CD5A031-0367-4CD5-9082-D9E6E8280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0AED4-81B9-40EE-AF8E-B13E12FC5302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DAB9029C-10E7-4997-85A6-863F0BDB7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7F5E8A19-2C7A-4D10-AF07-D08FE1739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FE6CA-4A7C-4F83-98D0-6CA620315032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383555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F8604296-076B-4CEF-9E78-ADBB00FB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91B15-F548-467C-9B9E-BBEA0FD6BA90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D75816AB-F1FE-4B57-8E06-C89DC6B2E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C30C5412-1346-4390-A1A7-0A0F7DED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3928D-A5AA-4C54-8765-94BAF6F2FB67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325627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B109C8AC-6686-4278-BF83-E87D4C80C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786-0F86-4D1C-8742-7123925BA54F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A8C2B8DF-B92D-4A72-8D31-ECBC77B7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D0FC9E26-D174-4C01-8227-A4F3D3D3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E6987-F942-4D34-B8FE-DE171FB29603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4039179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A2AB3FE1-8730-4C56-A100-C5790CB1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FDB-4011-4B02-BE1A-9CAEA0CD2960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CEBB6298-5D7C-4C5C-8545-43943941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EEBE8199-9D44-4955-BEC8-202D29A67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5E65F-2226-42E4-80F3-E3442E6C4DFC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4254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C326A71B-A0DD-4949-82E3-9B11C4FA9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78AE3-E061-4FC6-A54B-BA74E773EEBC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91654FB2-6477-44A5-8A02-2D9C05547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0B781AF5-551F-4377-9228-76C55A3A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B06FF-EEC8-4DEC-BCD9-C98675A3554E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758955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7C603794-444C-4CE3-AE68-ECFE495BF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401E3-A179-43FB-9705-EAC3FF18AB74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5B360104-E3FC-41E6-96D8-529ABDCC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30FE7814-6103-4EC1-8509-E7A2D4246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C95E9-90C6-48B8-9372-8AABE76EA831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1530643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20CAFA2E-2391-4ECD-AB77-1C21EC2F3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E23E5-E07C-47B2-B009-D255E8204061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64391FF7-B4B5-4875-B88D-758138210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4FA4F0C-4656-434E-AA8C-A850E4AE8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C4D6F-DF1B-4378-BCE1-AA4E09EB6931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  <p:extLst>
      <p:ext uri="{BB962C8B-B14F-4D97-AF65-F5344CB8AC3E}">
        <p14:creationId xmlns:p14="http://schemas.microsoft.com/office/powerpoint/2010/main" val="220518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6B901FC6-B191-481F-B278-2A10F0DCD51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  <a:endParaRPr lang="es-MX" altLang="es-MX"/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0E50E429-E236-493C-9D79-4FEDC85E14C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  <a:endParaRPr lang="es-MX" alt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6BD1C246-9872-4EFF-AED5-C0356B0CE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545D5DED-02C8-4316-9A32-DD46AE6C0065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5225419-8750-4073-B0CD-A81221A371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4B0461E-B3AE-4E20-BED0-58BD73F755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B6B9433-65DA-4D10-9911-29729752DF72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3" r:id="rId1"/>
    <p:sldLayoutId id="2147484314" r:id="rId2"/>
    <p:sldLayoutId id="2147484315" r:id="rId3"/>
    <p:sldLayoutId id="2147484316" r:id="rId4"/>
    <p:sldLayoutId id="2147484317" r:id="rId5"/>
    <p:sldLayoutId id="2147484318" r:id="rId6"/>
    <p:sldLayoutId id="2147484319" r:id="rId7"/>
    <p:sldLayoutId id="2147484320" r:id="rId8"/>
    <p:sldLayoutId id="2147484321" r:id="rId9"/>
    <p:sldLayoutId id="2147484322" r:id="rId10"/>
    <p:sldLayoutId id="214748432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A7CA8677-417F-4CB0-A065-86A4055CC4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  <a:endParaRPr lang="en-US" altLang="es-MX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6C6C7CA1-30A3-49C6-A572-E5C7A5C587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  <a:endParaRPr lang="en-US" alt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D7E2A-3A01-4524-9573-1D9B8C1A3D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F9489B91-5A80-4FD6-BCCE-0ACD862AF4F8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B76B-B80A-4520-ABE7-9DAC2FA1F0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B0A353-DB67-4B50-B426-2B29D0B56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7EAA672-0CEE-419D-9704-06381E4BFBC9}" type="slidenum">
              <a:rPr lang="es-MX" altLang="en-US"/>
              <a:pPr>
                <a:defRPr/>
              </a:pPr>
              <a:t>‹Nº›</a:t>
            </a:fld>
            <a:endParaRPr lang="es-MX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5" r:id="rId1"/>
    <p:sldLayoutId id="2147484336" r:id="rId2"/>
    <p:sldLayoutId id="2147484337" r:id="rId3"/>
    <p:sldLayoutId id="2147484338" r:id="rId4"/>
    <p:sldLayoutId id="2147484339" r:id="rId5"/>
    <p:sldLayoutId id="2147484340" r:id="rId6"/>
    <p:sldLayoutId id="2147484341" r:id="rId7"/>
    <p:sldLayoutId id="2147484342" r:id="rId8"/>
    <p:sldLayoutId id="2147484343" r:id="rId9"/>
    <p:sldLayoutId id="2147484344" r:id="rId10"/>
    <p:sldLayoutId id="214748434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título">
            <a:extLst>
              <a:ext uri="{FF2B5EF4-FFF2-40B4-BE49-F238E27FC236}">
                <a16:creationId xmlns:a16="http://schemas.microsoft.com/office/drawing/2014/main" id="{30FCDD41-946B-4349-B5E2-A3209EBB7C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título del patrón</a:t>
            </a:r>
            <a:endParaRPr lang="es-MX" altLang="es-MX"/>
          </a:p>
        </p:txBody>
      </p:sp>
      <p:sp>
        <p:nvSpPr>
          <p:cNvPr id="3075" name="2 Marcador de texto">
            <a:extLst>
              <a:ext uri="{FF2B5EF4-FFF2-40B4-BE49-F238E27FC236}">
                <a16:creationId xmlns:a16="http://schemas.microsoft.com/office/drawing/2014/main" id="{7A9AE6CA-1D66-4917-ABD0-4904302745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MX"/>
              <a:t>Haga clic para modificar el estilo de texto del patrón</a:t>
            </a:r>
          </a:p>
          <a:p>
            <a:pPr lvl="1"/>
            <a:r>
              <a:rPr lang="es-ES" altLang="es-MX"/>
              <a:t>Segundo nivel</a:t>
            </a:r>
          </a:p>
          <a:p>
            <a:pPr lvl="2"/>
            <a:r>
              <a:rPr lang="es-ES" altLang="es-MX"/>
              <a:t>Tercer nivel</a:t>
            </a:r>
          </a:p>
          <a:p>
            <a:pPr lvl="3"/>
            <a:r>
              <a:rPr lang="es-ES" altLang="es-MX"/>
              <a:t>Cuarto nivel</a:t>
            </a:r>
          </a:p>
          <a:p>
            <a:pPr lvl="4"/>
            <a:r>
              <a:rPr lang="es-ES" altLang="es-MX"/>
              <a:t>Quinto nivel</a:t>
            </a:r>
            <a:endParaRPr lang="es-MX" altLang="es-MX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0C12935E-A7E4-42AB-B944-13209D6E48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733E863C-B25D-4D70-93A8-4D1E8AA11E45}" type="datetimeFigureOut">
              <a:rPr lang="es-MX"/>
              <a:pPr>
                <a:defRPr/>
              </a:pPr>
              <a:t>23/03/2023</a:t>
            </a:fld>
            <a:endParaRPr lang="es-MX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3A5AAE8-C685-4BF7-8928-0F1C09850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E0E5D281-848D-470F-8602-D5726BA388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C5512C-C3F0-484C-919E-160EEFB7F735}" type="slidenum">
              <a:rPr lang="es-MX" altLang="es-MX"/>
              <a:pPr>
                <a:defRPr/>
              </a:pPr>
              <a:t>‹Nº›</a:t>
            </a:fld>
            <a:endParaRPr lang="es-MX" alt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  <p:sldLayoutId id="2147484331" r:id="rId8"/>
    <p:sldLayoutId id="2147484332" r:id="rId9"/>
    <p:sldLayoutId id="2147484333" r:id="rId10"/>
    <p:sldLayoutId id="21474843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>
            <a:extLst>
              <a:ext uri="{FF2B5EF4-FFF2-40B4-BE49-F238E27FC236}">
                <a16:creationId xmlns:a16="http://schemas.microsoft.com/office/drawing/2014/main" id="{1564FACF-827C-45A0-80BA-1FF6DCD15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8038" y="1508125"/>
            <a:ext cx="8018462" cy="2387600"/>
          </a:xfrm>
        </p:spPr>
        <p:txBody>
          <a:bodyPr/>
          <a:lstStyle/>
          <a:p>
            <a:pPr eaLnBrk="1" hangingPunct="1"/>
            <a:r>
              <a:rPr lang="es-MX" altLang="es-MX"/>
              <a:t>MAPA DE PROCESOS SGI</a:t>
            </a:r>
          </a:p>
        </p:txBody>
      </p:sp>
      <p:sp>
        <p:nvSpPr>
          <p:cNvPr id="17411" name="Subtítulo 2">
            <a:extLst>
              <a:ext uri="{FF2B5EF4-FFF2-40B4-BE49-F238E27FC236}">
                <a16:creationId xmlns:a16="http://schemas.microsoft.com/office/drawing/2014/main" id="{DEF6A3C9-AE46-4A4D-A935-EA0D74395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475288"/>
            <a:ext cx="6858000" cy="1047750"/>
          </a:xfrm>
        </p:spPr>
        <p:txBody>
          <a:bodyPr anchor="b"/>
          <a:lstStyle/>
          <a:p>
            <a:pPr algn="r" eaLnBrk="1" hangingPunct="1"/>
            <a:r>
              <a:rPr lang="es-MX" altLang="es-MX" sz="2000" dirty="0"/>
              <a:t>Rev. 06 </a:t>
            </a:r>
          </a:p>
          <a:p>
            <a:pPr algn="r" eaLnBrk="1" hangingPunct="1"/>
            <a:r>
              <a:rPr lang="es-MX" altLang="es-MX" sz="2000" dirty="0"/>
              <a:t>Marzo, 2023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C591B64C-583E-42B9-BF3A-2A456AC3509B}"/>
              </a:ext>
            </a:extLst>
          </p:cNvPr>
          <p:cNvCxnSpPr>
            <a:stCxn id="17410" idx="1"/>
            <a:endCxn id="17410" idx="3"/>
          </p:cNvCxnSpPr>
          <p:nvPr/>
        </p:nvCxnSpPr>
        <p:spPr>
          <a:xfrm>
            <a:off x="808038" y="2701925"/>
            <a:ext cx="8018462" cy="0"/>
          </a:xfrm>
          <a:prstGeom prst="line">
            <a:avLst/>
          </a:prstGeom>
          <a:ln w="57150">
            <a:solidFill>
              <a:srgbClr val="0016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 6">
            <a:extLst>
              <a:ext uri="{FF2B5EF4-FFF2-40B4-BE49-F238E27FC236}">
                <a16:creationId xmlns:a16="http://schemas.microsoft.com/office/drawing/2014/main" id="{C9994FD1-C3FB-4FE9-A8A6-E0E5B44F1B8A}"/>
              </a:ext>
            </a:extLst>
          </p:cNvPr>
          <p:cNvSpPr/>
          <p:nvPr/>
        </p:nvSpPr>
        <p:spPr>
          <a:xfrm>
            <a:off x="136525" y="0"/>
            <a:ext cx="190500" cy="6858000"/>
          </a:xfrm>
          <a:prstGeom prst="rect">
            <a:avLst/>
          </a:prstGeom>
          <a:solidFill>
            <a:srgbClr val="8A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0A40AB3-8210-4DCC-A534-605502B0EE5A}"/>
              </a:ext>
            </a:extLst>
          </p:cNvPr>
          <p:cNvSpPr/>
          <p:nvPr/>
        </p:nvSpPr>
        <p:spPr>
          <a:xfrm>
            <a:off x="0" y="6523038"/>
            <a:ext cx="9144000" cy="2000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FC0C6A61-40BF-4629-8839-667F647111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296666"/>
              </p:ext>
            </p:extLst>
          </p:nvPr>
        </p:nvGraphicFramePr>
        <p:xfrm>
          <a:off x="1139825" y="4856163"/>
          <a:ext cx="7191375" cy="762000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3648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3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ELABORÓ Y REVISÓ / FECHA: Marzo</a:t>
                      </a:r>
                      <a:r>
                        <a:rPr lang="es-ES_tradnl" sz="1000" b="1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 2023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</a:txBody>
                  <a:tcPr marL="68571" marR="6857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APROBÓ/     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FECHA: Marzo 2023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b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 </a:t>
                      </a:r>
                      <a:endParaRPr lang="es-MX" sz="1000" b="0" dirty="0"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endParaRPr lang="es-ES_tradnl" sz="1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ms Rm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LIDER SGI</a:t>
                      </a:r>
                      <a:endParaRPr lang="es-MX" sz="1000" dirty="0"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 </a:t>
                      </a:r>
                      <a:endParaRPr lang="es-MX" sz="1000" dirty="0"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endParaRPr lang="es-ES_tradnl" sz="1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ms Rm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_tradnl" sz="1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ms Rmn"/>
                        </a:rPr>
                        <a:t>DIRECTOR GENERAL / LIDER DE PROYECTO</a:t>
                      </a:r>
                      <a:endParaRPr lang="es-MX" sz="1000" dirty="0">
                        <a:effectLst/>
                        <a:latin typeface="Tms Rmn"/>
                        <a:ea typeface="Times New Roman" panose="02020603050405020304" pitchFamily="18" charset="0"/>
                        <a:cs typeface="Tms Rmn"/>
                      </a:endParaRPr>
                    </a:p>
                  </a:txBody>
                  <a:tcPr marL="68571" marR="6857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426" name="Rectángulo 4">
            <a:extLst>
              <a:ext uri="{FF2B5EF4-FFF2-40B4-BE49-F238E27FC236}">
                <a16:creationId xmlns:a16="http://schemas.microsoft.com/office/drawing/2014/main" id="{8342C0B1-1103-443B-AC40-CD3468FD4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025" y="6092825"/>
            <a:ext cx="6826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MX" sz="900">
                <a:solidFill>
                  <a:srgbClr val="000000"/>
                </a:solidFill>
                <a:cs typeface="Times New Roman" panose="02020603050405020304" pitchFamily="18" charset="0"/>
              </a:rPr>
              <a:t>Este documento pertenece a la base de datos de AGENCIA DE INHUMACIONES GARRIDO y su copiado e impresión generan un documento No Controlado. Los documentos del Sistema de Gestión Integral revisados y autorizados son exclusivamente los ubicados en la red interna del SGI.</a:t>
            </a:r>
            <a:endParaRPr lang="es-MX" altLang="es-MX" sz="40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27" name="Rectangle 5">
            <a:extLst>
              <a:ext uri="{FF2B5EF4-FFF2-40B4-BE49-F238E27FC236}">
                <a16:creationId xmlns:a16="http://schemas.microsoft.com/office/drawing/2014/main" id="{ED06801C-7307-4D39-B810-7E5E6F023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2154238"/>
            <a:ext cx="641508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MX" sz="200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AGENCIA DE INHUMACIONES GARRIDO, SA DE CV</a:t>
            </a:r>
            <a:endParaRPr lang="es-ES" altLang="es-MX" sz="440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7428" name="Imagen 1" descr="WhatsApp Image 2020-02-06 at 11">
            <a:extLst>
              <a:ext uri="{FF2B5EF4-FFF2-40B4-BE49-F238E27FC236}">
                <a16:creationId xmlns:a16="http://schemas.microsoft.com/office/drawing/2014/main" id="{0361F05C-1723-4852-B2A7-DB31A07556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685"/>
          <a:stretch>
            <a:fillRect/>
          </a:stretch>
        </p:blipFill>
        <p:spPr bwMode="auto">
          <a:xfrm>
            <a:off x="904875" y="1508125"/>
            <a:ext cx="14097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Conector recto de flecha 98">
            <a:extLst>
              <a:ext uri="{FF2B5EF4-FFF2-40B4-BE49-F238E27FC236}">
                <a16:creationId xmlns:a16="http://schemas.microsoft.com/office/drawing/2014/main" id="{0824F37B-F064-4668-96BD-3E5341139B83}"/>
              </a:ext>
            </a:extLst>
          </p:cNvPr>
          <p:cNvCxnSpPr>
            <a:cxnSpLocks/>
          </p:cNvCxnSpPr>
          <p:nvPr/>
        </p:nvCxnSpPr>
        <p:spPr>
          <a:xfrm>
            <a:off x="3086100" y="2820988"/>
            <a:ext cx="11114" cy="1197768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CuadroTexto">
            <a:extLst>
              <a:ext uri="{FF2B5EF4-FFF2-40B4-BE49-F238E27FC236}">
                <a16:creationId xmlns:a16="http://schemas.microsoft.com/office/drawing/2014/main" id="{D0A18AC5-8AAE-451F-B84C-276C355D617D}"/>
              </a:ext>
            </a:extLst>
          </p:cNvPr>
          <p:cNvSpPr txBox="1"/>
          <p:nvPr/>
        </p:nvSpPr>
        <p:spPr bwMode="auto">
          <a:xfrm>
            <a:off x="8625432" y="403289"/>
            <a:ext cx="483072" cy="6197475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lIns="36000" rIns="3600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cap="all" dirty="0">
                <a:ln w="0"/>
                <a:solidFill>
                  <a:srgbClr val="7030A0"/>
                </a:solidFill>
                <a:effectLst>
                  <a:reflection endPos="0" dir="5400000" sy="-100000" rotWithShape="0"/>
                </a:effectLst>
              </a:rPr>
              <a:t>Partes interesadas: clientes, proveedores, autoridades, comunidad.  Empleados y accionistas</a:t>
            </a:r>
          </a:p>
        </p:txBody>
      </p:sp>
      <p:sp>
        <p:nvSpPr>
          <p:cNvPr id="33" name="32 CuadroTexto">
            <a:extLst>
              <a:ext uri="{FF2B5EF4-FFF2-40B4-BE49-F238E27FC236}">
                <a16:creationId xmlns:a16="http://schemas.microsoft.com/office/drawing/2014/main" id="{6FA00E09-4B70-4689-818B-357EB48B9E75}"/>
              </a:ext>
            </a:extLst>
          </p:cNvPr>
          <p:cNvSpPr txBox="1"/>
          <p:nvPr/>
        </p:nvSpPr>
        <p:spPr bwMode="auto">
          <a:xfrm>
            <a:off x="4291" y="513062"/>
            <a:ext cx="483072" cy="6197475"/>
          </a:xfrm>
          <a:prstGeom prst="rect">
            <a:avLst/>
          </a:prstGeom>
          <a:ln>
            <a:solidFill>
              <a:schemeClr val="bg1"/>
            </a:solidFill>
          </a:ln>
          <a:effectLst>
            <a:softEdge rad="12700"/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vert270" lIns="36000" rIns="3600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u="sng" cap="all" dirty="0">
                <a:ln w="0"/>
                <a:solidFill>
                  <a:srgbClr val="7030A0"/>
                </a:solidFill>
                <a:effectLst>
                  <a:reflection endPos="0" dir="5400000" sy="-100000" rotWithShape="0"/>
                </a:effectLst>
              </a:rPr>
              <a:t>Partes interesadas: clientes, proveedores, autoridades, comunidad.  Empleados y accionistas</a:t>
            </a:r>
          </a:p>
        </p:txBody>
      </p:sp>
      <p:grpSp>
        <p:nvGrpSpPr>
          <p:cNvPr id="18437" name="35 Grupo">
            <a:extLst>
              <a:ext uri="{FF2B5EF4-FFF2-40B4-BE49-F238E27FC236}">
                <a16:creationId xmlns:a16="http://schemas.microsoft.com/office/drawing/2014/main" id="{6C3AA55F-D2F7-4509-9146-37A912E81E2E}"/>
              </a:ext>
            </a:extLst>
          </p:cNvPr>
          <p:cNvGrpSpPr>
            <a:grpSpLocks/>
          </p:cNvGrpSpPr>
          <p:nvPr/>
        </p:nvGrpSpPr>
        <p:grpSpPr bwMode="auto">
          <a:xfrm>
            <a:off x="712788" y="801688"/>
            <a:ext cx="7664450" cy="5196752"/>
            <a:chOff x="642405" y="1109866"/>
            <a:chExt cx="7572713" cy="4848747"/>
          </a:xfrm>
        </p:grpSpPr>
        <p:sp>
          <p:nvSpPr>
            <p:cNvPr id="4" name="3 Rectángulo redondeado">
              <a:hlinkClick r:id="rId2" action="ppaction://hlinksldjump"/>
              <a:extLst>
                <a:ext uri="{FF2B5EF4-FFF2-40B4-BE49-F238E27FC236}">
                  <a16:creationId xmlns:a16="http://schemas.microsoft.com/office/drawing/2014/main" id="{484278D5-F146-4A6C-9DCC-80A5954B3696}"/>
                </a:ext>
              </a:extLst>
            </p:cNvPr>
            <p:cNvSpPr/>
            <p:nvPr/>
          </p:nvSpPr>
          <p:spPr>
            <a:xfrm>
              <a:off x="1147462" y="1117271"/>
              <a:ext cx="2732325" cy="596921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lnSpc>
                  <a:spcPts val="1600"/>
                </a:lnSpc>
                <a:defRPr/>
              </a:pPr>
              <a:endParaRPr lang="es-MX" sz="1400" b="1" dirty="0">
                <a:solidFill>
                  <a:srgbClr val="00B050"/>
                </a:solidFill>
              </a:endParaRPr>
            </a:p>
            <a:p>
              <a:pPr algn="ctr" eaLnBrk="1" hangingPunct="1">
                <a:lnSpc>
                  <a:spcPts val="1600"/>
                </a:lnSpc>
                <a:defRPr/>
              </a:pPr>
              <a:r>
                <a:rPr lang="es-MX" sz="1400" b="1" dirty="0">
                  <a:solidFill>
                    <a:srgbClr val="00B050"/>
                  </a:solidFill>
                </a:rPr>
                <a:t>Planeación Estratégica</a:t>
              </a:r>
            </a:p>
            <a:p>
              <a:pPr algn="ctr" eaLnBrk="1" hangingPunct="1">
                <a:lnSpc>
                  <a:spcPts val="1600"/>
                </a:lnSpc>
                <a:defRPr/>
              </a:pPr>
              <a:r>
                <a:rPr lang="es-MX" sz="1100" b="1" dirty="0">
                  <a:solidFill>
                    <a:prstClr val="black"/>
                  </a:solidFill>
                </a:rPr>
                <a:t>Director General</a:t>
              </a:r>
            </a:p>
            <a:p>
              <a:pPr eaLnBrk="1" hangingPunct="1">
                <a:lnSpc>
                  <a:spcPts val="1600"/>
                </a:lnSpc>
                <a:defRPr/>
              </a:pPr>
              <a:endParaRPr lang="es-MX" sz="1100" dirty="0">
                <a:solidFill>
                  <a:prstClr val="black"/>
                </a:solidFill>
              </a:endParaRPr>
            </a:p>
          </p:txBody>
        </p:sp>
        <p:sp>
          <p:nvSpPr>
            <p:cNvPr id="5" name="4 Rectángulo redondeado">
              <a:hlinkClick r:id="" action="ppaction://noaction"/>
              <a:extLst>
                <a:ext uri="{FF2B5EF4-FFF2-40B4-BE49-F238E27FC236}">
                  <a16:creationId xmlns:a16="http://schemas.microsoft.com/office/drawing/2014/main" id="{62E7DBCF-7960-409B-B388-7FF80C7A8C8C}"/>
                </a:ext>
              </a:extLst>
            </p:cNvPr>
            <p:cNvSpPr/>
            <p:nvPr/>
          </p:nvSpPr>
          <p:spPr>
            <a:xfrm>
              <a:off x="4450720" y="1109866"/>
              <a:ext cx="2997401" cy="596920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s-MX" sz="1400" b="1" dirty="0">
                  <a:solidFill>
                    <a:srgbClr val="00B050"/>
                  </a:solidFill>
                </a:rPr>
                <a:t>Sistema de Gestión Integrado</a:t>
              </a:r>
            </a:p>
            <a:p>
              <a:pPr algn="ctr" eaLnBrk="1" hangingPunct="1">
                <a:defRPr/>
              </a:pPr>
              <a:r>
                <a:rPr lang="es-MX" sz="1200" b="1" dirty="0">
                  <a:solidFill>
                    <a:prstClr val="black"/>
                  </a:solidFill>
                </a:rPr>
                <a:t>Gerente SGI</a:t>
              </a:r>
              <a:endParaRPr lang="es-MX" sz="1050" dirty="0">
                <a:solidFill>
                  <a:prstClr val="black"/>
                </a:solidFill>
              </a:endParaRPr>
            </a:p>
          </p:txBody>
        </p:sp>
        <p:sp>
          <p:nvSpPr>
            <p:cNvPr id="19" name="18 Rectángulo redondeado">
              <a:hlinkClick r:id="" action="ppaction://noaction"/>
              <a:extLst>
                <a:ext uri="{FF2B5EF4-FFF2-40B4-BE49-F238E27FC236}">
                  <a16:creationId xmlns:a16="http://schemas.microsoft.com/office/drawing/2014/main" id="{29DB58A3-1E47-462F-B06B-1A600C256F75}"/>
                </a:ext>
              </a:extLst>
            </p:cNvPr>
            <p:cNvSpPr/>
            <p:nvPr/>
          </p:nvSpPr>
          <p:spPr>
            <a:xfrm>
              <a:off x="5823158" y="5284670"/>
              <a:ext cx="2112769" cy="673943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MX" sz="1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 eaLnBrk="1" hangingPunct="1">
                <a:defRPr/>
              </a:pPr>
              <a:r>
                <a:rPr lang="es-MX" sz="1400" b="1" dirty="0">
                  <a:solidFill>
                    <a:srgbClr val="00B050"/>
                  </a:solidFill>
                </a:rPr>
                <a:t>Sistemas de Información, Publicidad y Mercadotecnia</a:t>
              </a:r>
              <a:endParaRPr lang="es-MX" sz="1600" b="1" dirty="0">
                <a:solidFill>
                  <a:srgbClr val="00B050"/>
                </a:solidFill>
              </a:endParaRPr>
            </a:p>
            <a:p>
              <a:pPr algn="just" eaLnBrk="1" hangingPunct="1">
                <a:lnSpc>
                  <a:spcPts val="1200"/>
                </a:lnSpc>
                <a:defRPr/>
              </a:pPr>
              <a:endParaRPr lang="es-MX" sz="1200" b="1" dirty="0">
                <a:solidFill>
                  <a:prstClr val="black"/>
                </a:solidFill>
              </a:endParaRPr>
            </a:p>
            <a:p>
              <a:pPr algn="just" eaLnBrk="1" hangingPunct="1">
                <a:lnSpc>
                  <a:spcPts val="1200"/>
                </a:lnSpc>
                <a:defRPr/>
              </a:pPr>
              <a:endParaRPr lang="es-MX" sz="1400" dirty="0">
                <a:solidFill>
                  <a:prstClr val="black"/>
                </a:solidFill>
              </a:endParaRPr>
            </a:p>
          </p:txBody>
        </p:sp>
        <p:sp>
          <p:nvSpPr>
            <p:cNvPr id="21" name="20 Flecha abajo">
              <a:extLst>
                <a:ext uri="{FF2B5EF4-FFF2-40B4-BE49-F238E27FC236}">
                  <a16:creationId xmlns:a16="http://schemas.microsoft.com/office/drawing/2014/main" id="{3753085E-67D2-4E58-A92A-B7D1AD653DF1}"/>
                </a:ext>
              </a:extLst>
            </p:cNvPr>
            <p:cNvSpPr/>
            <p:nvPr/>
          </p:nvSpPr>
          <p:spPr>
            <a:xfrm>
              <a:off x="2463432" y="1767515"/>
              <a:ext cx="131754" cy="47842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MX" sz="1800">
                <a:solidFill>
                  <a:prstClr val="white"/>
                </a:solidFill>
              </a:endParaRPr>
            </a:p>
          </p:txBody>
        </p:sp>
        <p:sp>
          <p:nvSpPr>
            <p:cNvPr id="22" name="21 Flecha abajo">
              <a:extLst>
                <a:ext uri="{FF2B5EF4-FFF2-40B4-BE49-F238E27FC236}">
                  <a16:creationId xmlns:a16="http://schemas.microsoft.com/office/drawing/2014/main" id="{6FC35E60-361E-4CAD-A821-816EE14C3CB1}"/>
                </a:ext>
              </a:extLst>
            </p:cNvPr>
            <p:cNvSpPr/>
            <p:nvPr/>
          </p:nvSpPr>
          <p:spPr>
            <a:xfrm>
              <a:off x="5507889" y="1714192"/>
              <a:ext cx="105089" cy="51989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MX" sz="1800">
                <a:solidFill>
                  <a:prstClr val="white"/>
                </a:solidFill>
              </a:endParaRPr>
            </a:p>
          </p:txBody>
        </p:sp>
        <p:cxnSp>
          <p:nvCxnSpPr>
            <p:cNvPr id="24" name="23 Conector recto">
              <a:extLst>
                <a:ext uri="{FF2B5EF4-FFF2-40B4-BE49-F238E27FC236}">
                  <a16:creationId xmlns:a16="http://schemas.microsoft.com/office/drawing/2014/main" id="{B2F5DAAB-4F22-485E-8701-62D8A2D56E5A}"/>
                </a:ext>
              </a:extLst>
            </p:cNvPr>
            <p:cNvCxnSpPr/>
            <p:nvPr/>
          </p:nvCxnSpPr>
          <p:spPr>
            <a:xfrm>
              <a:off x="642405" y="2250384"/>
              <a:ext cx="7572713" cy="1481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>
              <a:extLst>
                <a:ext uri="{FF2B5EF4-FFF2-40B4-BE49-F238E27FC236}">
                  <a16:creationId xmlns:a16="http://schemas.microsoft.com/office/drawing/2014/main" id="{C3D1F28A-CD4B-455A-A4C7-EADDA3C4CC97}"/>
                </a:ext>
              </a:extLst>
            </p:cNvPr>
            <p:cNvCxnSpPr/>
            <p:nvPr/>
          </p:nvCxnSpPr>
          <p:spPr>
            <a:xfrm>
              <a:off x="642405" y="4938746"/>
              <a:ext cx="7572713" cy="1482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5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B2033CCF-C53D-46DF-A107-2F7F0EC0112D}"/>
              </a:ext>
            </a:extLst>
          </p:cNvPr>
          <p:cNvSpPr/>
          <p:nvPr/>
        </p:nvSpPr>
        <p:spPr bwMode="auto">
          <a:xfrm>
            <a:off x="5508625" y="2514600"/>
            <a:ext cx="2162175" cy="73342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MX" sz="1400" b="1" dirty="0">
                <a:solidFill>
                  <a:srgbClr val="00B050"/>
                </a:solidFill>
              </a:rPr>
              <a:t>Gestión de Suministros y Evaluación de Proveedores </a:t>
            </a:r>
            <a:endParaRPr lang="es-MX" sz="1100" b="1" dirty="0">
              <a:solidFill>
                <a:prstClr val="black"/>
              </a:solidFill>
            </a:endParaRPr>
          </a:p>
        </p:txBody>
      </p:sp>
      <p:sp>
        <p:nvSpPr>
          <p:cNvPr id="20" name="Flecha derecha 19">
            <a:extLst>
              <a:ext uri="{FF2B5EF4-FFF2-40B4-BE49-F238E27FC236}">
                <a16:creationId xmlns:a16="http://schemas.microsoft.com/office/drawing/2014/main" id="{9993B421-1E19-46D6-A0D3-6D5A96F4EB11}"/>
              </a:ext>
            </a:extLst>
          </p:cNvPr>
          <p:cNvSpPr/>
          <p:nvPr/>
        </p:nvSpPr>
        <p:spPr>
          <a:xfrm>
            <a:off x="568325" y="3276600"/>
            <a:ext cx="180975" cy="23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38" name="Flecha derecha 37">
            <a:extLst>
              <a:ext uri="{FF2B5EF4-FFF2-40B4-BE49-F238E27FC236}">
                <a16:creationId xmlns:a16="http://schemas.microsoft.com/office/drawing/2014/main" id="{B1DA8156-400D-4DBE-B3FC-F7B27F1A827F}"/>
              </a:ext>
            </a:extLst>
          </p:cNvPr>
          <p:cNvSpPr/>
          <p:nvPr/>
        </p:nvSpPr>
        <p:spPr>
          <a:xfrm>
            <a:off x="8402638" y="3394075"/>
            <a:ext cx="201612" cy="2159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cxnSp>
        <p:nvCxnSpPr>
          <p:cNvPr id="7" name="Conector angular 6">
            <a:extLst>
              <a:ext uri="{FF2B5EF4-FFF2-40B4-BE49-F238E27FC236}">
                <a16:creationId xmlns:a16="http://schemas.microsoft.com/office/drawing/2014/main" id="{AD64BE5E-BD0C-4FD3-8F38-AEBCD88348BE}"/>
              </a:ext>
            </a:extLst>
          </p:cNvPr>
          <p:cNvCxnSpPr/>
          <p:nvPr/>
        </p:nvCxnSpPr>
        <p:spPr>
          <a:xfrm rot="10800000" flipV="1">
            <a:off x="1011238" y="801688"/>
            <a:ext cx="195262" cy="5451475"/>
          </a:xfrm>
          <a:prstGeom prst="bentConnector3">
            <a:avLst>
              <a:gd name="adj1" fmla="val 217074"/>
            </a:avLst>
          </a:prstGeom>
          <a:ln w="25400"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angular 14">
            <a:extLst>
              <a:ext uri="{FF2B5EF4-FFF2-40B4-BE49-F238E27FC236}">
                <a16:creationId xmlns:a16="http://schemas.microsoft.com/office/drawing/2014/main" id="{D88FA24D-BB3B-4FEE-9EE1-91710DFCEBA4}"/>
              </a:ext>
            </a:extLst>
          </p:cNvPr>
          <p:cNvCxnSpPr/>
          <p:nvPr/>
        </p:nvCxnSpPr>
        <p:spPr>
          <a:xfrm rot="16200000" flipH="1">
            <a:off x="5402263" y="3321050"/>
            <a:ext cx="4924425" cy="460375"/>
          </a:xfrm>
          <a:prstGeom prst="bentConnector4">
            <a:avLst>
              <a:gd name="adj1" fmla="val 209"/>
              <a:gd name="adj2" fmla="val 16654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CuadroTexto 48">
            <a:extLst>
              <a:ext uri="{FF2B5EF4-FFF2-40B4-BE49-F238E27FC236}">
                <a16:creationId xmlns:a16="http://schemas.microsoft.com/office/drawing/2014/main" id="{CAD73F5B-F45B-4AEE-A637-E9B15A23C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3" y="6519864"/>
            <a:ext cx="81168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es-MX" altLang="es-MX" sz="1400" b="1" dirty="0">
                <a:solidFill>
                  <a:srgbClr val="000000"/>
                </a:solidFill>
                <a:latin typeface="Arial" panose="020B0604020202020204" pitchFamily="34" charset="0"/>
              </a:rPr>
              <a:t>MAPA DE PROCESOS AGENCIA DE INHUMACIONES GARRIDO, VERSION 06 MARZO 2023</a:t>
            </a:r>
          </a:p>
        </p:txBody>
      </p:sp>
      <p:sp>
        <p:nvSpPr>
          <p:cNvPr id="18444" name="Text Box 31">
            <a:extLst>
              <a:ext uri="{FF2B5EF4-FFF2-40B4-BE49-F238E27FC236}">
                <a16:creationId xmlns:a16="http://schemas.microsoft.com/office/drawing/2014/main" id="{37042EE5-D17B-48E9-BA48-C31997DCA73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323055" y="1840706"/>
            <a:ext cx="2144712" cy="523875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1000" b="1">
                <a:solidFill>
                  <a:srgbClr val="FFFFFF"/>
                </a:solidFill>
                <a:latin typeface="Times New Roman" panose="02020603050405020304" pitchFamily="18" charset="0"/>
              </a:rPr>
              <a:t>PROVEEDORES, PRODUCTOS Y SERVICIOS  SUBCONTRATADOS </a:t>
            </a:r>
            <a:endParaRPr lang="es-MX" altLang="es-MX" sz="1000" b="1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s-MX" altLang="es-MX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2DE50793-4E9F-47A0-B992-A7699467C33B}"/>
              </a:ext>
            </a:extLst>
          </p:cNvPr>
          <p:cNvCxnSpPr>
            <a:stCxn id="4" idx="3"/>
            <a:endCxn id="5" idx="1"/>
          </p:cNvCxnSpPr>
          <p:nvPr/>
        </p:nvCxnSpPr>
        <p:spPr>
          <a:xfrm flipV="1">
            <a:off x="3989388" y="1122363"/>
            <a:ext cx="577850" cy="7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10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ABAAA917-FD9E-40D8-84D9-4346F42CF8F8}"/>
              </a:ext>
            </a:extLst>
          </p:cNvPr>
          <p:cNvSpPr/>
          <p:nvPr/>
        </p:nvSpPr>
        <p:spPr bwMode="auto">
          <a:xfrm>
            <a:off x="1803400" y="2420938"/>
            <a:ext cx="2324100" cy="357187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Promoción y Ventas</a:t>
            </a:r>
          </a:p>
        </p:txBody>
      </p:sp>
      <p:sp>
        <p:nvSpPr>
          <p:cNvPr id="49" name="10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A3D275D9-EABF-405F-B2A8-D65DE468962D}"/>
              </a:ext>
            </a:extLst>
          </p:cNvPr>
          <p:cNvSpPr/>
          <p:nvPr/>
        </p:nvSpPr>
        <p:spPr bwMode="auto">
          <a:xfrm>
            <a:off x="1873251" y="3221031"/>
            <a:ext cx="2252662" cy="39370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Operaciones</a:t>
            </a:r>
          </a:p>
        </p:txBody>
      </p:sp>
      <p:sp>
        <p:nvSpPr>
          <p:cNvPr id="64" name="16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24F70145-2848-41F5-A436-D8C67822C00E}"/>
              </a:ext>
            </a:extLst>
          </p:cNvPr>
          <p:cNvSpPr/>
          <p:nvPr/>
        </p:nvSpPr>
        <p:spPr bwMode="auto">
          <a:xfrm>
            <a:off x="3614738" y="5194300"/>
            <a:ext cx="2128837" cy="4460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Capital y Desarrollo Humano</a:t>
            </a:r>
          </a:p>
        </p:txBody>
      </p:sp>
      <p:sp>
        <p:nvSpPr>
          <p:cNvPr id="70" name="5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1126FC7C-CEDA-4B09-B6FE-EF7034CA2B7D}"/>
              </a:ext>
            </a:extLst>
          </p:cNvPr>
          <p:cNvSpPr/>
          <p:nvPr/>
        </p:nvSpPr>
        <p:spPr bwMode="auto">
          <a:xfrm>
            <a:off x="5481638" y="3763963"/>
            <a:ext cx="2225675" cy="50958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s-MX" sz="1400" b="1" dirty="0">
                <a:solidFill>
                  <a:srgbClr val="00B050"/>
                </a:solidFill>
              </a:rPr>
              <a:t>Recepción, Custodia y Entrega  de Insumos</a:t>
            </a:r>
          </a:p>
        </p:txBody>
      </p:sp>
      <p:cxnSp>
        <p:nvCxnSpPr>
          <p:cNvPr id="73" name="Conector recto de flecha 72">
            <a:extLst>
              <a:ext uri="{FF2B5EF4-FFF2-40B4-BE49-F238E27FC236}">
                <a16:creationId xmlns:a16="http://schemas.microsoft.com/office/drawing/2014/main" id="{E61BE279-E47B-4560-962E-551DD6D2E911}"/>
              </a:ext>
            </a:extLst>
          </p:cNvPr>
          <p:cNvCxnSpPr>
            <a:cxnSpLocks/>
          </p:cNvCxnSpPr>
          <p:nvPr/>
        </p:nvCxnSpPr>
        <p:spPr>
          <a:xfrm>
            <a:off x="6589713" y="3248025"/>
            <a:ext cx="4762" cy="515938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29 Flecha abajo">
            <a:extLst>
              <a:ext uri="{FF2B5EF4-FFF2-40B4-BE49-F238E27FC236}">
                <a16:creationId xmlns:a16="http://schemas.microsoft.com/office/drawing/2014/main" id="{F94A8867-60E3-4A5D-AE2D-8E6D84E671E0}"/>
              </a:ext>
            </a:extLst>
          </p:cNvPr>
          <p:cNvSpPr/>
          <p:nvPr/>
        </p:nvSpPr>
        <p:spPr bwMode="auto">
          <a:xfrm flipV="1">
            <a:off x="4640263" y="4911725"/>
            <a:ext cx="147637" cy="2936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66" name="29 Flecha abajo">
            <a:extLst>
              <a:ext uri="{FF2B5EF4-FFF2-40B4-BE49-F238E27FC236}">
                <a16:creationId xmlns:a16="http://schemas.microsoft.com/office/drawing/2014/main" id="{3A2EFA24-0F73-4158-9953-6C8C2BFD2317}"/>
              </a:ext>
            </a:extLst>
          </p:cNvPr>
          <p:cNvSpPr/>
          <p:nvPr/>
        </p:nvSpPr>
        <p:spPr bwMode="auto">
          <a:xfrm flipV="1">
            <a:off x="6883400" y="4906963"/>
            <a:ext cx="147638" cy="293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79" name="16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256D4C74-D5B3-431E-892E-3D193E9A974C}"/>
              </a:ext>
            </a:extLst>
          </p:cNvPr>
          <p:cNvSpPr/>
          <p:nvPr/>
        </p:nvSpPr>
        <p:spPr bwMode="auto">
          <a:xfrm>
            <a:off x="1314451" y="5261770"/>
            <a:ext cx="2127250" cy="41433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Mantenimiento General</a:t>
            </a:r>
          </a:p>
        </p:txBody>
      </p:sp>
      <p:cxnSp>
        <p:nvCxnSpPr>
          <p:cNvPr id="88" name="Conector recto de flecha 87">
            <a:extLst>
              <a:ext uri="{FF2B5EF4-FFF2-40B4-BE49-F238E27FC236}">
                <a16:creationId xmlns:a16="http://schemas.microsoft.com/office/drawing/2014/main" id="{5FA4B921-DABF-444F-AC41-419A3A8596BA}"/>
              </a:ext>
            </a:extLst>
          </p:cNvPr>
          <p:cNvCxnSpPr/>
          <p:nvPr/>
        </p:nvCxnSpPr>
        <p:spPr>
          <a:xfrm flipV="1">
            <a:off x="4605338" y="2813050"/>
            <a:ext cx="827087" cy="79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1DD28CF4-EDFC-493B-B6E2-C5E1ECC4F197}"/>
              </a:ext>
            </a:extLst>
          </p:cNvPr>
          <p:cNvCxnSpPr/>
          <p:nvPr/>
        </p:nvCxnSpPr>
        <p:spPr>
          <a:xfrm flipV="1">
            <a:off x="4600575" y="4019550"/>
            <a:ext cx="827088" cy="79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16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13222D66-EACE-4D45-8EC6-E816AC3502D5}"/>
              </a:ext>
            </a:extLst>
          </p:cNvPr>
          <p:cNvSpPr/>
          <p:nvPr/>
        </p:nvSpPr>
        <p:spPr bwMode="auto">
          <a:xfrm>
            <a:off x="3787775" y="5792788"/>
            <a:ext cx="2066925" cy="52228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Tramites Administrativos</a:t>
            </a:r>
          </a:p>
        </p:txBody>
      </p:sp>
      <p:sp>
        <p:nvSpPr>
          <p:cNvPr id="18458" name="object 7">
            <a:extLst>
              <a:ext uri="{FF2B5EF4-FFF2-40B4-BE49-F238E27FC236}">
                <a16:creationId xmlns:a16="http://schemas.microsoft.com/office/drawing/2014/main" id="{8FFA1252-2DD2-4120-BF1C-AB8542C687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8550" y="44450"/>
            <a:ext cx="71612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270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 eaLnBrk="1" hangingPunct="1">
              <a:lnSpc>
                <a:spcPts val="5000"/>
              </a:lnSpc>
              <a:spcBef>
                <a:spcPts val="250"/>
              </a:spcBef>
            </a:pPr>
            <a:endParaRPr lang="en-US" altLang="en-US" sz="40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8460" name="35 Grupo">
            <a:extLst>
              <a:ext uri="{FF2B5EF4-FFF2-40B4-BE49-F238E27FC236}">
                <a16:creationId xmlns:a16="http://schemas.microsoft.com/office/drawing/2014/main" id="{65D4CF2D-0A18-40DB-8154-BA964B6EB413}"/>
              </a:ext>
            </a:extLst>
          </p:cNvPr>
          <p:cNvGrpSpPr>
            <a:grpSpLocks/>
          </p:cNvGrpSpPr>
          <p:nvPr/>
        </p:nvGrpSpPr>
        <p:grpSpPr bwMode="auto">
          <a:xfrm>
            <a:off x="712788" y="809624"/>
            <a:ext cx="7664450" cy="4105275"/>
            <a:chOff x="642405" y="1109866"/>
            <a:chExt cx="7572713" cy="3830331"/>
          </a:xfrm>
        </p:grpSpPr>
        <p:sp>
          <p:nvSpPr>
            <p:cNvPr id="86" name="3 Rectángulo redondeado">
              <a:hlinkClick r:id="rId2" action="ppaction://hlinksldjump"/>
              <a:extLst>
                <a:ext uri="{FF2B5EF4-FFF2-40B4-BE49-F238E27FC236}">
                  <a16:creationId xmlns:a16="http://schemas.microsoft.com/office/drawing/2014/main" id="{5A13C575-2DE5-4564-AC1E-8D62301CCF20}"/>
                </a:ext>
              </a:extLst>
            </p:cNvPr>
            <p:cNvSpPr/>
            <p:nvPr/>
          </p:nvSpPr>
          <p:spPr>
            <a:xfrm>
              <a:off x="1147462" y="1117272"/>
              <a:ext cx="2732325" cy="596915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lnSpc>
                  <a:spcPts val="1600"/>
                </a:lnSpc>
                <a:defRPr/>
              </a:pPr>
              <a:endParaRPr lang="es-MX" sz="1400" b="1" dirty="0">
                <a:solidFill>
                  <a:srgbClr val="00B050"/>
                </a:solidFill>
              </a:endParaRPr>
            </a:p>
            <a:p>
              <a:pPr algn="ctr" eaLnBrk="1" hangingPunct="1">
                <a:lnSpc>
                  <a:spcPts val="1600"/>
                </a:lnSpc>
                <a:defRPr/>
              </a:pPr>
              <a:r>
                <a:rPr lang="es-MX" sz="1400" b="1" dirty="0">
                  <a:solidFill>
                    <a:srgbClr val="00B050"/>
                  </a:solidFill>
                </a:rPr>
                <a:t>Planeación Estratégica</a:t>
              </a:r>
            </a:p>
            <a:p>
              <a:pPr algn="ctr" eaLnBrk="1" hangingPunct="1">
                <a:lnSpc>
                  <a:spcPts val="1600"/>
                </a:lnSpc>
                <a:defRPr/>
              </a:pPr>
              <a:r>
                <a:rPr lang="es-MX" sz="1100" b="1" dirty="0">
                  <a:solidFill>
                    <a:prstClr val="black"/>
                  </a:solidFill>
                </a:rPr>
                <a:t>Director General</a:t>
              </a:r>
            </a:p>
            <a:p>
              <a:pPr eaLnBrk="1" hangingPunct="1">
                <a:lnSpc>
                  <a:spcPts val="1600"/>
                </a:lnSpc>
                <a:defRPr/>
              </a:pPr>
              <a:endParaRPr lang="es-MX" sz="1100" dirty="0">
                <a:solidFill>
                  <a:prstClr val="black"/>
                </a:solidFill>
              </a:endParaRPr>
            </a:p>
          </p:txBody>
        </p:sp>
        <p:sp>
          <p:nvSpPr>
            <p:cNvPr id="87" name="4 Rectángulo redondeado">
              <a:hlinkClick r:id="" action="ppaction://noaction"/>
              <a:extLst>
                <a:ext uri="{FF2B5EF4-FFF2-40B4-BE49-F238E27FC236}">
                  <a16:creationId xmlns:a16="http://schemas.microsoft.com/office/drawing/2014/main" id="{3662905D-5DF0-419C-B051-598931E155CD}"/>
                </a:ext>
              </a:extLst>
            </p:cNvPr>
            <p:cNvSpPr/>
            <p:nvPr/>
          </p:nvSpPr>
          <p:spPr>
            <a:xfrm>
              <a:off x="4450720" y="1109866"/>
              <a:ext cx="2997401" cy="596916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r>
                <a:rPr lang="es-MX" sz="1400" b="1" dirty="0">
                  <a:solidFill>
                    <a:srgbClr val="00B050"/>
                  </a:solidFill>
                </a:rPr>
                <a:t>Sistema de Gestión Integrado</a:t>
              </a:r>
            </a:p>
            <a:p>
              <a:pPr algn="ctr" eaLnBrk="1" hangingPunct="1">
                <a:defRPr/>
              </a:pPr>
              <a:r>
                <a:rPr lang="es-MX" sz="1200" b="1" dirty="0">
                  <a:solidFill>
                    <a:prstClr val="black"/>
                  </a:solidFill>
                </a:rPr>
                <a:t>Gerente SGI</a:t>
              </a:r>
              <a:endParaRPr lang="es-MX" sz="1050" dirty="0">
                <a:solidFill>
                  <a:prstClr val="black"/>
                </a:solidFill>
              </a:endParaRPr>
            </a:p>
          </p:txBody>
        </p:sp>
        <p:sp>
          <p:nvSpPr>
            <p:cNvPr id="91" name="20 Flecha abajo">
              <a:extLst>
                <a:ext uri="{FF2B5EF4-FFF2-40B4-BE49-F238E27FC236}">
                  <a16:creationId xmlns:a16="http://schemas.microsoft.com/office/drawing/2014/main" id="{085612E9-980F-4A9B-9F6A-428A9C6DB494}"/>
                </a:ext>
              </a:extLst>
            </p:cNvPr>
            <p:cNvSpPr/>
            <p:nvPr/>
          </p:nvSpPr>
          <p:spPr>
            <a:xfrm>
              <a:off x="2463432" y="1767510"/>
              <a:ext cx="131754" cy="47842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MX" sz="1800">
                <a:solidFill>
                  <a:prstClr val="white"/>
                </a:solidFill>
              </a:endParaRPr>
            </a:p>
          </p:txBody>
        </p:sp>
        <p:sp>
          <p:nvSpPr>
            <p:cNvPr id="92" name="21 Flecha abajo">
              <a:extLst>
                <a:ext uri="{FF2B5EF4-FFF2-40B4-BE49-F238E27FC236}">
                  <a16:creationId xmlns:a16="http://schemas.microsoft.com/office/drawing/2014/main" id="{0A9CFB04-48DD-4F97-ACAC-D1B14DC6DF2C}"/>
                </a:ext>
              </a:extLst>
            </p:cNvPr>
            <p:cNvSpPr/>
            <p:nvPr/>
          </p:nvSpPr>
          <p:spPr>
            <a:xfrm>
              <a:off x="5507889" y="1714187"/>
              <a:ext cx="105089" cy="51989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s-MX" sz="1800">
                <a:solidFill>
                  <a:prstClr val="white"/>
                </a:solidFill>
              </a:endParaRPr>
            </a:p>
          </p:txBody>
        </p:sp>
        <p:cxnSp>
          <p:nvCxnSpPr>
            <p:cNvPr id="95" name="26 Conector recto">
              <a:extLst>
                <a:ext uri="{FF2B5EF4-FFF2-40B4-BE49-F238E27FC236}">
                  <a16:creationId xmlns:a16="http://schemas.microsoft.com/office/drawing/2014/main" id="{DE8EC1FA-89E1-4FA9-BE02-4B092568A0D6}"/>
                </a:ext>
              </a:extLst>
            </p:cNvPr>
            <p:cNvCxnSpPr/>
            <p:nvPr/>
          </p:nvCxnSpPr>
          <p:spPr>
            <a:xfrm>
              <a:off x="642405" y="4938716"/>
              <a:ext cx="7572713" cy="1481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7" name="Conector angular 18445">
            <a:extLst>
              <a:ext uri="{FF2B5EF4-FFF2-40B4-BE49-F238E27FC236}">
                <a16:creationId xmlns:a16="http://schemas.microsoft.com/office/drawing/2014/main" id="{48D9D0A2-3AA4-4191-ACC8-78EBB35E0D00}"/>
              </a:ext>
            </a:extLst>
          </p:cNvPr>
          <p:cNvCxnSpPr>
            <a:cxnSpLocks/>
          </p:cNvCxnSpPr>
          <p:nvPr/>
        </p:nvCxnSpPr>
        <p:spPr>
          <a:xfrm flipH="1" flipV="1">
            <a:off x="4125913" y="2620963"/>
            <a:ext cx="14287" cy="1608137"/>
          </a:xfrm>
          <a:prstGeom prst="bentConnector3">
            <a:avLst>
              <a:gd name="adj1" fmla="val -3367386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10 Rectángulo redondeado">
            <a:hlinkClick r:id="" action="ppaction://noaction"/>
            <a:extLst>
              <a:ext uri="{FF2B5EF4-FFF2-40B4-BE49-F238E27FC236}">
                <a16:creationId xmlns:a16="http://schemas.microsoft.com/office/drawing/2014/main" id="{3AB3AD18-1875-4686-9F88-98E1719E3575}"/>
              </a:ext>
            </a:extLst>
          </p:cNvPr>
          <p:cNvSpPr/>
          <p:nvPr/>
        </p:nvSpPr>
        <p:spPr bwMode="auto">
          <a:xfrm>
            <a:off x="1828801" y="4026219"/>
            <a:ext cx="2330450" cy="374650"/>
          </a:xfrm>
          <a:prstGeom prst="round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lnSpc>
                <a:spcPts val="1800"/>
              </a:lnSpc>
              <a:defRPr/>
            </a:pPr>
            <a:r>
              <a:rPr lang="es-MX" sz="1400" b="1" dirty="0">
                <a:solidFill>
                  <a:srgbClr val="00B050"/>
                </a:solidFill>
              </a:rPr>
              <a:t>Embalsamado</a:t>
            </a:r>
          </a:p>
        </p:txBody>
      </p:sp>
      <p:sp>
        <p:nvSpPr>
          <p:cNvPr id="51" name="29 Flecha abajo">
            <a:extLst>
              <a:ext uri="{FF2B5EF4-FFF2-40B4-BE49-F238E27FC236}">
                <a16:creationId xmlns:a16="http://schemas.microsoft.com/office/drawing/2014/main" id="{51BE868B-DA13-449F-AAC7-5028910B0656}"/>
              </a:ext>
            </a:extLst>
          </p:cNvPr>
          <p:cNvSpPr/>
          <p:nvPr/>
        </p:nvSpPr>
        <p:spPr bwMode="auto">
          <a:xfrm flipV="1">
            <a:off x="2351606" y="4930714"/>
            <a:ext cx="147637" cy="2936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MX" sz="1800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>
            <a:extLst>
              <a:ext uri="{FF2B5EF4-FFF2-40B4-BE49-F238E27FC236}">
                <a16:creationId xmlns:a16="http://schemas.microsoft.com/office/drawing/2014/main" id="{7FB3F307-D91D-4A5E-B8A4-C184C5B35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727433"/>
              </p:ext>
            </p:extLst>
          </p:nvPr>
        </p:nvGraphicFramePr>
        <p:xfrm>
          <a:off x="467544" y="332656"/>
          <a:ext cx="8351838" cy="6048126"/>
        </p:xfrm>
        <a:graphic>
          <a:graphicData uri="http://schemas.openxmlformats.org/drawingml/2006/table">
            <a:tbl>
              <a:tblPr/>
              <a:tblGrid>
                <a:gridCol w="7350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50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5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6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503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90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503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503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9000">
                <a:tc gridSpan="9"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 dirty="0">
                          <a:effectLst/>
                          <a:latin typeface="Arial"/>
                        </a:rPr>
                        <a:t>LISTA DE DISTRIBUCION DE COPIAS CONTROLADAS</a:t>
                      </a:r>
                    </a:p>
                    <a:p>
                      <a:pPr algn="l" fontAlgn="b"/>
                      <a:endParaRPr lang="es-MX" sz="800" b="1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78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effectLst/>
                          <a:latin typeface="Arial"/>
                        </a:rPr>
                        <a:t>Copia Controlada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effectLst/>
                          <a:latin typeface="Arial"/>
                        </a:rPr>
                        <a:t>Fecha de entrega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effectLst/>
                          <a:latin typeface="Arial"/>
                        </a:rPr>
                        <a:t>Localización de la copia controlada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>
                          <a:effectLst/>
                          <a:latin typeface="Arial"/>
                        </a:rPr>
                        <a:t>Nombre y puesto de quien recibe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000" b="0" i="0" u="none" strike="noStrike" dirty="0">
                          <a:effectLst/>
                          <a:latin typeface="Arial"/>
                        </a:rPr>
                        <a:t>Firma de recibido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6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90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8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MX" sz="8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6636"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6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663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5133" marR="5133" marT="513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3498">
                <a:tc gridSpan="2">
                  <a:txBody>
                    <a:bodyPr/>
                    <a:lstStyle/>
                    <a:p>
                      <a:pPr algn="ctr" fontAlgn="b"/>
                      <a:endParaRPr lang="es-MX" sz="800" b="0" i="0" u="none" strike="noStrike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s-MX" sz="800" b="0" i="0" u="none" strike="noStrike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s-MX" sz="800" b="0" i="0" u="none" strike="noStrike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s-MX" sz="800" b="0" i="0" u="none" strike="noStrike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000">
                <a:tc gridSpan="9">
                  <a:txBody>
                    <a:bodyPr/>
                    <a:lstStyle/>
                    <a:p>
                      <a:pPr algn="l" fontAlgn="b"/>
                      <a:r>
                        <a:rPr lang="es-MX" sz="800" b="1" i="0" u="none" strike="noStrike" dirty="0">
                          <a:effectLst/>
                          <a:latin typeface="Arial"/>
                        </a:rPr>
                        <a:t>CONTROL DE CAMBIOS</a:t>
                      </a:r>
                    </a:p>
                    <a:p>
                      <a:pPr algn="l" fontAlgn="b"/>
                      <a:endParaRPr lang="es-MX" sz="800" b="1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829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effectLst/>
                          <a:latin typeface="Arial"/>
                        </a:rPr>
                        <a:t>N° Revisión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effectLst/>
                          <a:latin typeface="Arial"/>
                        </a:rPr>
                        <a:t>Fecha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MX" sz="1200" b="0" i="0" u="none" strike="noStrike" dirty="0">
                          <a:effectLst/>
                          <a:latin typeface="Arial"/>
                        </a:rPr>
                        <a:t>Breve descripción del cambio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690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baseline="0" dirty="0">
                          <a:effectLst/>
                          <a:latin typeface="Arial"/>
                        </a:rPr>
                        <a:t>Abril 2020</a:t>
                      </a:r>
                      <a:endParaRPr lang="es-MX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just" fontAlgn="ctr"/>
                      <a:r>
                        <a:rPr lang="es-MX" sz="1000" b="0" i="0" u="none" strike="noStrike" dirty="0">
                          <a:effectLst/>
                          <a:latin typeface="Arial"/>
                        </a:rPr>
                        <a:t> Documento Inicial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792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Mayo 2020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s-MX" sz="1000" b="0" i="0" u="none" strike="noStrike" dirty="0">
                          <a:effectLst/>
                          <a:latin typeface="Arial"/>
                        </a:rPr>
                        <a:t>Se aplica mejora, integración</a:t>
                      </a:r>
                      <a:r>
                        <a:rPr lang="es-MX" sz="1000" b="0" i="0" u="none" strike="noStrike" baseline="0" dirty="0">
                          <a:effectLst/>
                          <a:latin typeface="Arial"/>
                        </a:rPr>
                        <a:t> de nuevo proceso</a:t>
                      </a:r>
                      <a:endParaRPr lang="es-MX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964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Agosto 2020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just" fontAlgn="ctr"/>
                      <a:r>
                        <a:rPr lang="es-MX" sz="1000" b="0" i="0" u="none" strike="noStrike" baseline="0" dirty="0">
                          <a:effectLst/>
                          <a:latin typeface="Arial"/>
                        </a:rPr>
                        <a:t>Se aplica mejora en nombre de proceso Capital y Desarrollo Humano</a:t>
                      </a:r>
                    </a:p>
                  </a:txBody>
                  <a:tcPr marL="5133" marR="71991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0565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Julio 2021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incorporan como procesos: EMBALSAMADO, SISTEMA DE GESTION INTEGRAL</a:t>
                      </a:r>
                    </a:p>
                  </a:txBody>
                  <a:tcPr marL="5133" marR="71991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315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effectLst/>
                          <a:latin typeface="Arial"/>
                        </a:rPr>
                        <a:t>4</a:t>
                      </a:r>
                      <a:endParaRPr lang="es-MX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0" i="0" u="none" strike="noStrike" dirty="0">
                          <a:effectLst/>
                          <a:latin typeface="Arial"/>
                        </a:rPr>
                        <a:t>Enero 2022</a:t>
                      </a:r>
                      <a:endParaRPr lang="es-MX" sz="1100" b="0" i="0" u="none" strike="noStrike" dirty="0">
                        <a:effectLst/>
                        <a:latin typeface="Arial"/>
                      </a:endParaRP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 subcontrata proceso de Tanatología y Acompañamiento. </a:t>
                      </a:r>
                      <a:endParaRPr lang="es-MX" sz="1000" b="0" i="0" u="none" strike="noStrike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133" marR="71991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3720872"/>
                  </a:ext>
                </a:extLst>
              </a:tr>
              <a:tr h="37067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Enero 2023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Revisión anual </a:t>
                      </a:r>
                    </a:p>
                  </a:txBody>
                  <a:tcPr marL="5133" marR="71991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524601"/>
                  </a:ext>
                </a:extLst>
              </a:tr>
              <a:tr h="564884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effectLst/>
                          <a:latin typeface="Arial"/>
                        </a:rPr>
                        <a:t>Marzo 2023</a:t>
                      </a:r>
                    </a:p>
                  </a:txBody>
                  <a:tcPr marL="5133" marR="5133" marT="513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0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Simplificación de procesos de planeación del servicio y operaciones en uno solo</a:t>
                      </a:r>
                    </a:p>
                  </a:txBody>
                  <a:tcPr marL="5133" marR="71991" marT="5136" marB="720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78040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4959</TotalTime>
  <Words>386</Words>
  <Application>Microsoft Office PowerPoint</Application>
  <PresentationFormat>Presentación en pantalla (4:3)</PresentationFormat>
  <Paragraphs>156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Times New Roman</vt:lpstr>
      <vt:lpstr>Tms Rmn</vt:lpstr>
      <vt:lpstr>1_Tema de Office</vt:lpstr>
      <vt:lpstr>Tema de Office</vt:lpstr>
      <vt:lpstr>2_Tema de Office</vt:lpstr>
      <vt:lpstr>MAPA DE PROCESOS SGI</vt:lpstr>
      <vt:lpstr>Presentación de PowerPoint</vt:lpstr>
      <vt:lpstr>Presentación de PowerPoint</vt:lpstr>
    </vt:vector>
  </TitlesOfParts>
  <Company>ITESM CAMPUS SINALOA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Avila</dc:creator>
  <cp:lastModifiedBy>Alberto Avila</cp:lastModifiedBy>
  <cp:revision>309</cp:revision>
  <cp:lastPrinted>2020-10-14T02:35:20Z</cp:lastPrinted>
  <dcterms:created xsi:type="dcterms:W3CDTF">2000-09-26T16:51:41Z</dcterms:created>
  <dcterms:modified xsi:type="dcterms:W3CDTF">2023-03-23T21:43:19Z</dcterms:modified>
</cp:coreProperties>
</file>