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68" r:id="rId2"/>
    <p:sldId id="269" r:id="rId3"/>
    <p:sldId id="270" r:id="rId4"/>
  </p:sldIdLst>
  <p:sldSz cx="9144000" cy="6858000" type="screen4x3"/>
  <p:notesSz cx="6858000" cy="9144000"/>
  <p:embeddedFontLst>
    <p:embeddedFont>
      <p:font typeface="Arial Narrow" panose="020B0606020202030204" pitchFamily="34" charset="0"/>
      <p:regular r:id="rId6"/>
      <p:bold r:id="rId7"/>
      <p:italic r:id="rId8"/>
      <p:boldItalic r:id="rId9"/>
    </p:embeddedFon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Gill Sans" panose="020B0604020202020204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735352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4506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4657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1198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69850" y="-39052"/>
            <a:ext cx="3844925" cy="2882900"/>
          </a:xfrm>
          <a:prstGeom prst="rect">
            <a:avLst/>
          </a:prstGeom>
          <a:gradFill>
            <a:gsLst>
              <a:gs pos="0">
                <a:srgbClr val="CCCC99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69849" y="3027375"/>
            <a:ext cx="8851905" cy="3739098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CCCC99"/>
              </a:gs>
            </a:gsLst>
            <a:lin ang="5400000" scaled="0"/>
          </a:gra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6" name="Google Shape;86;p13"/>
          <p:cNvGrpSpPr/>
          <p:nvPr/>
        </p:nvGrpSpPr>
        <p:grpSpPr>
          <a:xfrm>
            <a:off x="96838" y="471488"/>
            <a:ext cx="835025" cy="2655888"/>
            <a:chOff x="106198988" y="107372625"/>
            <a:chExt cx="3228976" cy="2655413"/>
          </a:xfrm>
        </p:grpSpPr>
        <p:cxnSp>
          <p:nvCxnSpPr>
            <p:cNvPr id="87" name="Google Shape;87;p13"/>
            <p:cNvCxnSpPr/>
            <p:nvPr/>
          </p:nvCxnSpPr>
          <p:spPr>
            <a:xfrm>
              <a:off x="108070650" y="107372625"/>
              <a:ext cx="0" cy="2648268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106198988" y="107372625"/>
              <a:ext cx="1871662" cy="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108070650" y="110028038"/>
              <a:ext cx="1357313" cy="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0" name="Google Shape;90;p13"/>
          <p:cNvSpPr txBox="1"/>
          <p:nvPr/>
        </p:nvSpPr>
        <p:spPr>
          <a:xfrm>
            <a:off x="2389188" y="2139950"/>
            <a:ext cx="5407025" cy="2857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6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Otorga el presente reconocimiento a: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2906713" y="3478013"/>
            <a:ext cx="49053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POR SU PARTICIPACI</a:t>
            </a:r>
            <a:r>
              <a:rPr lang="es-ES" sz="1600" dirty="0">
                <a:latin typeface="Arial Narrow"/>
                <a:ea typeface="Arial Narrow"/>
                <a:cs typeface="Arial Narrow"/>
                <a:sym typeface="Arial Narrow"/>
              </a:rPr>
              <a:t>Ó</a:t>
            </a: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N EN  CURSO TALLER: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803030" y="2727684"/>
            <a:ext cx="8021100" cy="6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b="1" dirty="0"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3000" b="1" dirty="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94" name="Google Shape;94;p13"/>
          <p:cNvGrpSpPr/>
          <p:nvPr/>
        </p:nvGrpSpPr>
        <p:grpSpPr>
          <a:xfrm>
            <a:off x="1023943" y="998536"/>
            <a:ext cx="7897812" cy="919163"/>
            <a:chOff x="107213400" y="107899200"/>
            <a:chExt cx="7397496" cy="666751"/>
          </a:xfrm>
        </p:grpSpPr>
        <p:sp>
          <p:nvSpPr>
            <p:cNvPr id="95" name="Google Shape;95;p13"/>
            <p:cNvSpPr/>
            <p:nvPr/>
          </p:nvSpPr>
          <p:spPr>
            <a:xfrm>
              <a:off x="107213400" y="107899200"/>
              <a:ext cx="7397496" cy="6667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107213400" y="108446888"/>
              <a:ext cx="7397496" cy="119063"/>
            </a:xfrm>
            <a:prstGeom prst="rect">
              <a:avLst/>
            </a:prstGeom>
            <a:gradFill>
              <a:gsLst>
                <a:gs pos="0">
                  <a:srgbClr val="990033"/>
                </a:gs>
                <a:gs pos="100000">
                  <a:srgbClr val="FFFFFF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 txBox="1"/>
            <p:nvPr/>
          </p:nvSpPr>
          <p:spPr>
            <a:xfrm>
              <a:off x="107313413" y="107899200"/>
              <a:ext cx="7206043" cy="5476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175" tIns="36175" rIns="36175" bIns="361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200"/>
                <a:buFont typeface="Gill Sans"/>
                <a:buNone/>
              </a:pPr>
              <a:r>
                <a:rPr lang="es-ES" sz="2200" b="1" i="0" u="none" strike="noStrike" cap="non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RECURSOS Y SOLUCIONES TRANSFORMADORAS CONSULTORES, S. C.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8" name="Google Shape;98;p13"/>
          <p:cNvSpPr txBox="1"/>
          <p:nvPr/>
        </p:nvSpPr>
        <p:spPr>
          <a:xfrm>
            <a:off x="875819" y="4716601"/>
            <a:ext cx="7433950" cy="6759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Con una duración de </a:t>
            </a:r>
            <a:r>
              <a:rPr lang="es-ES" sz="1600" dirty="0">
                <a:latin typeface="Arial Narrow"/>
                <a:ea typeface="Arial Narrow"/>
                <a:cs typeface="Arial Narrow"/>
                <a:sym typeface="Arial Narrow"/>
              </a:rPr>
              <a:t>12</a:t>
            </a: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horas, celebrado en  las instalaciones </a:t>
            </a:r>
            <a:r>
              <a:rPr lang="es-ES" sz="1600" dirty="0">
                <a:latin typeface="Arial Narrow"/>
                <a:ea typeface="Arial Narrow"/>
                <a:cs typeface="Arial Narrow"/>
                <a:sym typeface="Arial Narrow"/>
              </a:rPr>
              <a:t>de Agencia de Inhumaciones Garrido, SA de CV. En el mes de Enero del 2023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3988" y="1588"/>
            <a:ext cx="1071562" cy="9588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/>
          <p:cNvSpPr txBox="1"/>
          <p:nvPr/>
        </p:nvSpPr>
        <p:spPr>
          <a:xfrm>
            <a:off x="828294" y="3837361"/>
            <a:ext cx="7746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/>
              <a:t>CUROS INTRODUCCION TRINORMA </a:t>
            </a:r>
          </a:p>
          <a:p>
            <a:pPr algn="ctr"/>
            <a:r>
              <a:rPr lang="es-ES_tradnl" sz="1600" b="1" dirty="0"/>
              <a:t>(ISO 901:2015 / ISO 14001:2015 / ISO 45011:2018)</a:t>
            </a:r>
            <a:endParaRPr lang="es-MX" sz="1600" b="1" dirty="0"/>
          </a:p>
        </p:txBody>
      </p:sp>
      <p:sp>
        <p:nvSpPr>
          <p:cNvPr id="23" name="Google Shape;90;p13">
            <a:extLst>
              <a:ext uri="{FF2B5EF4-FFF2-40B4-BE49-F238E27FC236}">
                <a16:creationId xmlns:a16="http://schemas.microsoft.com/office/drawing/2014/main" id="{83D15AEA-20A2-47EC-B030-61F0B0020B4C}"/>
              </a:ext>
            </a:extLst>
          </p:cNvPr>
          <p:cNvSpPr/>
          <p:nvPr/>
        </p:nvSpPr>
        <p:spPr>
          <a:xfrm>
            <a:off x="5503554" y="5942613"/>
            <a:ext cx="3776100" cy="4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 Narrow"/>
              <a:buNone/>
            </a:pPr>
            <a:r>
              <a:rPr lang="es-ES" sz="1400" b="1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CONSULTOR SENIOR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92;p13">
            <a:extLst>
              <a:ext uri="{FF2B5EF4-FFF2-40B4-BE49-F238E27FC236}">
                <a16:creationId xmlns:a16="http://schemas.microsoft.com/office/drawing/2014/main" id="{381E2AA5-3F9E-4753-94E5-EABB33853D48}"/>
              </a:ext>
            </a:extLst>
          </p:cNvPr>
          <p:cNvSpPr/>
          <p:nvPr/>
        </p:nvSpPr>
        <p:spPr>
          <a:xfrm>
            <a:off x="5861454" y="5726088"/>
            <a:ext cx="3060300" cy="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 Narrow"/>
              <a:buNone/>
            </a:pPr>
            <a:r>
              <a:rPr lang="es-ES" sz="14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ING. LOURDES EVELIA ROSAS PICOS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110;p13">
            <a:extLst>
              <a:ext uri="{FF2B5EF4-FFF2-40B4-BE49-F238E27FC236}">
                <a16:creationId xmlns:a16="http://schemas.microsoft.com/office/drawing/2014/main" id="{48F3F70B-F754-49C4-95AB-15A24F4A9CA5}"/>
              </a:ext>
            </a:extLst>
          </p:cNvPr>
          <p:cNvSpPr txBox="1"/>
          <p:nvPr/>
        </p:nvSpPr>
        <p:spPr>
          <a:xfrm>
            <a:off x="5942904" y="6231686"/>
            <a:ext cx="2897400" cy="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REG. STPS: </a:t>
            </a:r>
            <a:r>
              <a:rPr lang="es-E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ROPL640418F19</a:t>
            </a:r>
            <a:r>
              <a:rPr lang="es-E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es-E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0005</a:t>
            </a:r>
            <a:endParaRPr sz="1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 LÍDER ISO 9001,14001,45001: </a:t>
            </a:r>
            <a:r>
              <a:rPr lang="es-E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18MXSP80-07</a:t>
            </a:r>
            <a:endParaRPr sz="1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434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69850" y="-39052"/>
            <a:ext cx="3844925" cy="2882900"/>
          </a:xfrm>
          <a:prstGeom prst="rect">
            <a:avLst/>
          </a:prstGeom>
          <a:gradFill>
            <a:gsLst>
              <a:gs pos="0">
                <a:srgbClr val="CCCC99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69849" y="3027375"/>
            <a:ext cx="8851905" cy="3739098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CCCC99"/>
              </a:gs>
            </a:gsLst>
            <a:lin ang="5400000" scaled="0"/>
          </a:gra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6" name="Google Shape;86;p13"/>
          <p:cNvGrpSpPr/>
          <p:nvPr/>
        </p:nvGrpSpPr>
        <p:grpSpPr>
          <a:xfrm>
            <a:off x="96838" y="471488"/>
            <a:ext cx="835025" cy="2655888"/>
            <a:chOff x="106198988" y="107372625"/>
            <a:chExt cx="3228976" cy="2655413"/>
          </a:xfrm>
        </p:grpSpPr>
        <p:cxnSp>
          <p:nvCxnSpPr>
            <p:cNvPr id="87" name="Google Shape;87;p13"/>
            <p:cNvCxnSpPr/>
            <p:nvPr/>
          </p:nvCxnSpPr>
          <p:spPr>
            <a:xfrm>
              <a:off x="108070650" y="107372625"/>
              <a:ext cx="0" cy="2648268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106198988" y="107372625"/>
              <a:ext cx="1871662" cy="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108070650" y="110028038"/>
              <a:ext cx="1357313" cy="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0" name="Google Shape;90;p13"/>
          <p:cNvSpPr txBox="1"/>
          <p:nvPr/>
        </p:nvSpPr>
        <p:spPr>
          <a:xfrm>
            <a:off x="2389188" y="2139950"/>
            <a:ext cx="5407025" cy="2857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6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Otorga el presente reconocimiento a: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2906713" y="3478013"/>
            <a:ext cx="49053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POR SU PARTICIPACI</a:t>
            </a:r>
            <a:r>
              <a:rPr lang="es-ES" sz="1600" dirty="0">
                <a:latin typeface="Arial Narrow"/>
                <a:ea typeface="Arial Narrow"/>
                <a:cs typeface="Arial Narrow"/>
                <a:sym typeface="Arial Narrow"/>
              </a:rPr>
              <a:t>Ó</a:t>
            </a: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N EN  CURSO TALLER: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803030" y="2727684"/>
            <a:ext cx="8021100" cy="6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b="1" dirty="0"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3000" b="1" dirty="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94" name="Google Shape;94;p13"/>
          <p:cNvGrpSpPr/>
          <p:nvPr/>
        </p:nvGrpSpPr>
        <p:grpSpPr>
          <a:xfrm>
            <a:off x="1023943" y="998536"/>
            <a:ext cx="7897812" cy="919163"/>
            <a:chOff x="107213400" y="107899200"/>
            <a:chExt cx="7397496" cy="666751"/>
          </a:xfrm>
        </p:grpSpPr>
        <p:sp>
          <p:nvSpPr>
            <p:cNvPr id="95" name="Google Shape;95;p13"/>
            <p:cNvSpPr/>
            <p:nvPr/>
          </p:nvSpPr>
          <p:spPr>
            <a:xfrm>
              <a:off x="107213400" y="107899200"/>
              <a:ext cx="7397496" cy="6667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107213400" y="108446888"/>
              <a:ext cx="7397496" cy="119063"/>
            </a:xfrm>
            <a:prstGeom prst="rect">
              <a:avLst/>
            </a:prstGeom>
            <a:gradFill>
              <a:gsLst>
                <a:gs pos="0">
                  <a:srgbClr val="990033"/>
                </a:gs>
                <a:gs pos="100000">
                  <a:srgbClr val="FFFFFF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 txBox="1"/>
            <p:nvPr/>
          </p:nvSpPr>
          <p:spPr>
            <a:xfrm>
              <a:off x="107313413" y="107899200"/>
              <a:ext cx="7206043" cy="5476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175" tIns="36175" rIns="36175" bIns="361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200"/>
                <a:buFont typeface="Gill Sans"/>
                <a:buNone/>
              </a:pPr>
              <a:r>
                <a:rPr lang="es-ES" sz="2200" b="1" i="0" u="none" strike="noStrike" cap="non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RECURSOS Y SOLUCIONES TRANSFORMADORAS CONSULTORES, S. C.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8" name="Google Shape;98;p13"/>
          <p:cNvSpPr txBox="1"/>
          <p:nvPr/>
        </p:nvSpPr>
        <p:spPr>
          <a:xfrm>
            <a:off x="875819" y="4716601"/>
            <a:ext cx="7433950" cy="6759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Con una duración de </a:t>
            </a:r>
            <a:r>
              <a:rPr lang="es-ES" sz="1600" dirty="0">
                <a:latin typeface="Arial Narrow"/>
                <a:ea typeface="Arial Narrow"/>
                <a:cs typeface="Arial Narrow"/>
                <a:sym typeface="Arial Narrow"/>
              </a:rPr>
              <a:t>12</a:t>
            </a: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horas, celebrado en  las instalaciones </a:t>
            </a:r>
            <a:r>
              <a:rPr lang="es-ES" sz="1600" dirty="0">
                <a:latin typeface="Arial Narrow"/>
                <a:ea typeface="Arial Narrow"/>
                <a:cs typeface="Arial Narrow"/>
                <a:sym typeface="Arial Narrow"/>
              </a:rPr>
              <a:t>de Agencia de Inhumaciones Garrido, SA de CV. En el mes de Enero del 2023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3988" y="1588"/>
            <a:ext cx="1071562" cy="9588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/>
          <p:cNvSpPr txBox="1"/>
          <p:nvPr/>
        </p:nvSpPr>
        <p:spPr>
          <a:xfrm>
            <a:off x="828294" y="3837361"/>
            <a:ext cx="7746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/>
              <a:t>FORMACION DE AUDITORES INTERNOS </a:t>
            </a:r>
          </a:p>
          <a:p>
            <a:pPr algn="ctr"/>
            <a:r>
              <a:rPr lang="es-ES_tradnl" sz="1600" b="1" dirty="0"/>
              <a:t>(BASADO EN NORMA ISO 19011:2018)</a:t>
            </a:r>
            <a:endParaRPr lang="es-MX" sz="1600" b="1" dirty="0"/>
          </a:p>
        </p:txBody>
      </p:sp>
      <p:sp>
        <p:nvSpPr>
          <p:cNvPr id="23" name="Google Shape;90;p13">
            <a:extLst>
              <a:ext uri="{FF2B5EF4-FFF2-40B4-BE49-F238E27FC236}">
                <a16:creationId xmlns:a16="http://schemas.microsoft.com/office/drawing/2014/main" id="{83D15AEA-20A2-47EC-B030-61F0B0020B4C}"/>
              </a:ext>
            </a:extLst>
          </p:cNvPr>
          <p:cNvSpPr/>
          <p:nvPr/>
        </p:nvSpPr>
        <p:spPr>
          <a:xfrm>
            <a:off x="5503554" y="5942613"/>
            <a:ext cx="3776100" cy="4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 Narrow"/>
              <a:buNone/>
            </a:pPr>
            <a:r>
              <a:rPr lang="es-ES" sz="1400" b="1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CONSULTOR SENIOR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92;p13">
            <a:extLst>
              <a:ext uri="{FF2B5EF4-FFF2-40B4-BE49-F238E27FC236}">
                <a16:creationId xmlns:a16="http://schemas.microsoft.com/office/drawing/2014/main" id="{381E2AA5-3F9E-4753-94E5-EABB33853D48}"/>
              </a:ext>
            </a:extLst>
          </p:cNvPr>
          <p:cNvSpPr/>
          <p:nvPr/>
        </p:nvSpPr>
        <p:spPr>
          <a:xfrm>
            <a:off x="5861454" y="5726088"/>
            <a:ext cx="3060300" cy="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 Narrow"/>
              <a:buNone/>
            </a:pPr>
            <a:r>
              <a:rPr lang="es-ES" sz="14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ING. LOURDES EVELIA ROSAS PICOS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110;p13">
            <a:extLst>
              <a:ext uri="{FF2B5EF4-FFF2-40B4-BE49-F238E27FC236}">
                <a16:creationId xmlns:a16="http://schemas.microsoft.com/office/drawing/2014/main" id="{48F3F70B-F754-49C4-95AB-15A24F4A9CA5}"/>
              </a:ext>
            </a:extLst>
          </p:cNvPr>
          <p:cNvSpPr txBox="1"/>
          <p:nvPr/>
        </p:nvSpPr>
        <p:spPr>
          <a:xfrm>
            <a:off x="5942904" y="6231686"/>
            <a:ext cx="2897400" cy="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REG. STPS: </a:t>
            </a:r>
            <a:r>
              <a:rPr lang="es-E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ROPL640418F19</a:t>
            </a:r>
            <a:r>
              <a:rPr lang="es-E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es-E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0005</a:t>
            </a:r>
            <a:endParaRPr sz="1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 LÍDER ISO 9001,14001,45001: </a:t>
            </a:r>
            <a:r>
              <a:rPr lang="es-E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18MXSP80-07</a:t>
            </a:r>
            <a:endParaRPr sz="1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4178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69850" y="-39052"/>
            <a:ext cx="3844925" cy="2882900"/>
          </a:xfrm>
          <a:prstGeom prst="rect">
            <a:avLst/>
          </a:prstGeom>
          <a:gradFill>
            <a:gsLst>
              <a:gs pos="0">
                <a:srgbClr val="CCCC99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69849" y="3027375"/>
            <a:ext cx="8851905" cy="3739098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CCCC99"/>
              </a:gs>
            </a:gsLst>
            <a:lin ang="5400000" scaled="0"/>
          </a:gradFill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6" name="Google Shape;86;p13"/>
          <p:cNvGrpSpPr/>
          <p:nvPr/>
        </p:nvGrpSpPr>
        <p:grpSpPr>
          <a:xfrm>
            <a:off x="96838" y="471488"/>
            <a:ext cx="835025" cy="2655888"/>
            <a:chOff x="106198988" y="107372625"/>
            <a:chExt cx="3228976" cy="2655413"/>
          </a:xfrm>
        </p:grpSpPr>
        <p:cxnSp>
          <p:nvCxnSpPr>
            <p:cNvPr id="87" name="Google Shape;87;p13"/>
            <p:cNvCxnSpPr/>
            <p:nvPr/>
          </p:nvCxnSpPr>
          <p:spPr>
            <a:xfrm>
              <a:off x="108070650" y="107372625"/>
              <a:ext cx="0" cy="2648268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106198988" y="107372625"/>
              <a:ext cx="1871662" cy="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108070650" y="110028038"/>
              <a:ext cx="1357313" cy="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0" name="Google Shape;90;p13"/>
          <p:cNvSpPr txBox="1"/>
          <p:nvPr/>
        </p:nvSpPr>
        <p:spPr>
          <a:xfrm>
            <a:off x="2389188" y="2139950"/>
            <a:ext cx="5407025" cy="2857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6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Otorga el presente reconocimiento a: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2906713" y="3478013"/>
            <a:ext cx="49053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POR SU PARTICIPACI</a:t>
            </a:r>
            <a:r>
              <a:rPr lang="es-ES" sz="1600" dirty="0">
                <a:latin typeface="Arial Narrow"/>
                <a:ea typeface="Arial Narrow"/>
                <a:cs typeface="Arial Narrow"/>
                <a:sym typeface="Arial Narrow"/>
              </a:rPr>
              <a:t>Ó</a:t>
            </a: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N EN  CURSO TALLER: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803030" y="2727684"/>
            <a:ext cx="8021100" cy="6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b="1" dirty="0"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3000" b="1" dirty="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94" name="Google Shape;94;p13"/>
          <p:cNvGrpSpPr/>
          <p:nvPr/>
        </p:nvGrpSpPr>
        <p:grpSpPr>
          <a:xfrm>
            <a:off x="1023943" y="998536"/>
            <a:ext cx="7897812" cy="919163"/>
            <a:chOff x="107213400" y="107899200"/>
            <a:chExt cx="7397496" cy="666751"/>
          </a:xfrm>
        </p:grpSpPr>
        <p:sp>
          <p:nvSpPr>
            <p:cNvPr id="95" name="Google Shape;95;p13"/>
            <p:cNvSpPr/>
            <p:nvPr/>
          </p:nvSpPr>
          <p:spPr>
            <a:xfrm>
              <a:off x="107213400" y="107899200"/>
              <a:ext cx="7397496" cy="6667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107213400" y="108446888"/>
              <a:ext cx="7397496" cy="119063"/>
            </a:xfrm>
            <a:prstGeom prst="rect">
              <a:avLst/>
            </a:prstGeom>
            <a:gradFill>
              <a:gsLst>
                <a:gs pos="0">
                  <a:srgbClr val="990033"/>
                </a:gs>
                <a:gs pos="100000">
                  <a:srgbClr val="FFFFFF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36575" tIns="36575" rIns="36575" bIns="365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 txBox="1"/>
            <p:nvPr/>
          </p:nvSpPr>
          <p:spPr>
            <a:xfrm>
              <a:off x="107313413" y="107899200"/>
              <a:ext cx="7206043" cy="5476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175" tIns="36175" rIns="36175" bIns="361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200"/>
                <a:buFont typeface="Gill Sans"/>
                <a:buNone/>
              </a:pPr>
              <a:r>
                <a:rPr lang="es-ES" sz="2200" b="1" i="0" u="none" strike="noStrike" cap="non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RECURSOS Y SOLUCIONES TRANSFORMADORAS CONSULTORES, S. C.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8" name="Google Shape;98;p13"/>
          <p:cNvSpPr txBox="1"/>
          <p:nvPr/>
        </p:nvSpPr>
        <p:spPr>
          <a:xfrm>
            <a:off x="875819" y="4716601"/>
            <a:ext cx="7433950" cy="6759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Con una duración de </a:t>
            </a:r>
            <a:r>
              <a:rPr lang="es-ES" sz="1600" dirty="0">
                <a:latin typeface="Arial Narrow"/>
                <a:ea typeface="Arial Narrow"/>
                <a:cs typeface="Arial Narrow"/>
                <a:sym typeface="Arial Narrow"/>
              </a:rPr>
              <a:t>8</a:t>
            </a:r>
            <a:r>
              <a:rPr lang="es-ES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horas, celebrado en  las instalaciones </a:t>
            </a:r>
            <a:r>
              <a:rPr lang="es-ES" sz="1600" dirty="0">
                <a:latin typeface="Arial Narrow"/>
                <a:ea typeface="Arial Narrow"/>
                <a:cs typeface="Arial Narrow"/>
                <a:sym typeface="Arial Narrow"/>
              </a:rPr>
              <a:t>de Agencia de Inhumaciones Garrido, SA de CV. En el mes de Febrero del 2023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3988" y="1588"/>
            <a:ext cx="1071562" cy="9588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/>
          <p:cNvSpPr txBox="1"/>
          <p:nvPr/>
        </p:nvSpPr>
        <p:spPr>
          <a:xfrm>
            <a:off x="828294" y="3837361"/>
            <a:ext cx="7746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/>
              <a:t>TALLER DE ACCIONES CORRECTIVAS </a:t>
            </a:r>
          </a:p>
          <a:p>
            <a:pPr algn="ctr"/>
            <a:endParaRPr lang="es-MX" sz="1600" b="1" dirty="0"/>
          </a:p>
        </p:txBody>
      </p:sp>
      <p:sp>
        <p:nvSpPr>
          <p:cNvPr id="23" name="Google Shape;90;p13">
            <a:extLst>
              <a:ext uri="{FF2B5EF4-FFF2-40B4-BE49-F238E27FC236}">
                <a16:creationId xmlns:a16="http://schemas.microsoft.com/office/drawing/2014/main" id="{83D15AEA-20A2-47EC-B030-61F0B0020B4C}"/>
              </a:ext>
            </a:extLst>
          </p:cNvPr>
          <p:cNvSpPr/>
          <p:nvPr/>
        </p:nvSpPr>
        <p:spPr>
          <a:xfrm>
            <a:off x="5503554" y="5942613"/>
            <a:ext cx="3776100" cy="4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 Narrow"/>
              <a:buNone/>
            </a:pPr>
            <a:r>
              <a:rPr lang="es-ES" sz="1400" b="1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CONSULTOR SENIOR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92;p13">
            <a:extLst>
              <a:ext uri="{FF2B5EF4-FFF2-40B4-BE49-F238E27FC236}">
                <a16:creationId xmlns:a16="http://schemas.microsoft.com/office/drawing/2014/main" id="{381E2AA5-3F9E-4753-94E5-EABB33853D48}"/>
              </a:ext>
            </a:extLst>
          </p:cNvPr>
          <p:cNvSpPr/>
          <p:nvPr/>
        </p:nvSpPr>
        <p:spPr>
          <a:xfrm>
            <a:off x="5861454" y="5726088"/>
            <a:ext cx="3060300" cy="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" tIns="36575" rIns="36575" bIns="36575" anchor="t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 Narrow"/>
              <a:buNone/>
            </a:pPr>
            <a:r>
              <a:rPr lang="es-ES" sz="14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ING. LOURDES EVELIA ROSAS PICOS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110;p13">
            <a:extLst>
              <a:ext uri="{FF2B5EF4-FFF2-40B4-BE49-F238E27FC236}">
                <a16:creationId xmlns:a16="http://schemas.microsoft.com/office/drawing/2014/main" id="{48F3F70B-F754-49C4-95AB-15A24F4A9CA5}"/>
              </a:ext>
            </a:extLst>
          </p:cNvPr>
          <p:cNvSpPr txBox="1"/>
          <p:nvPr/>
        </p:nvSpPr>
        <p:spPr>
          <a:xfrm>
            <a:off x="5942904" y="6231686"/>
            <a:ext cx="2897400" cy="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175" tIns="36175" rIns="36175" bIns="36175" anchor="t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REG. STPS: </a:t>
            </a:r>
            <a:r>
              <a:rPr lang="es-E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ROPL640418F19</a:t>
            </a:r>
            <a:r>
              <a:rPr lang="es-E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es-E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0005</a:t>
            </a:r>
            <a:endParaRPr sz="1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Narrow"/>
              <a:buNone/>
            </a:pPr>
            <a:r>
              <a:rPr lang="es-E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 LÍDER ISO 9001,14001,45001: </a:t>
            </a:r>
            <a:r>
              <a:rPr lang="es-ES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18MXSP80-07</a:t>
            </a:r>
            <a:endParaRPr sz="1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89199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238</Words>
  <Application>Microsoft Office PowerPoint</Application>
  <PresentationFormat>Presentación en pantalla (4:3)</PresentationFormat>
  <Paragraphs>35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Gill Sans</vt:lpstr>
      <vt:lpstr>Arial Narrow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Zaragoza Osuna</dc:creator>
  <cp:lastModifiedBy>Lourdes Evelia Rosas</cp:lastModifiedBy>
  <cp:revision>13</cp:revision>
  <dcterms:modified xsi:type="dcterms:W3CDTF">2023-04-23T14:46:04Z</dcterms:modified>
</cp:coreProperties>
</file>