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87" r:id="rId5"/>
    <p:sldId id="275" r:id="rId6"/>
    <p:sldId id="273" r:id="rId7"/>
    <p:sldId id="276" r:id="rId8"/>
    <p:sldId id="277" r:id="rId9"/>
    <p:sldId id="274" r:id="rId10"/>
    <p:sldId id="278" r:id="rId11"/>
    <p:sldId id="288" r:id="rId12"/>
    <p:sldId id="261" r:id="rId13"/>
    <p:sldId id="264" r:id="rId14"/>
    <p:sldId id="279" r:id="rId15"/>
    <p:sldId id="280" r:id="rId16"/>
    <p:sldId id="286" r:id="rId17"/>
    <p:sldId id="266" r:id="rId18"/>
    <p:sldId id="289" r:id="rId19"/>
    <p:sldId id="283" r:id="rId20"/>
    <p:sldId id="265" r:id="rId21"/>
    <p:sldId id="281" r:id="rId22"/>
    <p:sldId id="282" r:id="rId23"/>
    <p:sldId id="271" r:id="rId24"/>
    <p:sldId id="284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3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2119D9-9439-4DE2-9B05-85931D00405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848E47E-3705-4F25-ABF9-B9E9FF7A5397}">
      <dgm:prSet phldrT="[Texto]"/>
      <dgm:spPr/>
      <dgm:t>
        <a:bodyPr/>
        <a:lstStyle/>
        <a:p>
          <a:r>
            <a:rPr lang="es-MX" dirty="0" smtClean="0">
              <a:latin typeface="Aharoni" panose="02010803020104030203" pitchFamily="2" charset="-79"/>
              <a:cs typeface="Aharoni" panose="02010803020104030203" pitchFamily="2" charset="-79"/>
            </a:rPr>
            <a:t>PENSAMIENTOS</a:t>
          </a:r>
          <a:endParaRPr lang="es-MX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D92E730A-5C64-4082-A4EF-F290AF8AA453}" type="parTrans" cxnId="{51782583-1F7B-405D-A818-DE3FF97E687D}">
      <dgm:prSet/>
      <dgm:spPr/>
      <dgm:t>
        <a:bodyPr/>
        <a:lstStyle/>
        <a:p>
          <a:endParaRPr lang="es-MX"/>
        </a:p>
      </dgm:t>
    </dgm:pt>
    <dgm:pt modelId="{91D3E6EA-D8AE-4D58-AA97-82A8BD95B695}" type="sibTrans" cxnId="{51782583-1F7B-405D-A818-DE3FF97E687D}">
      <dgm:prSet/>
      <dgm:spPr/>
      <dgm:t>
        <a:bodyPr/>
        <a:lstStyle/>
        <a:p>
          <a:endParaRPr lang="es-MX"/>
        </a:p>
      </dgm:t>
    </dgm:pt>
    <dgm:pt modelId="{DF3DDBC0-7B20-4CF5-91F3-F65771ED3E2D}">
      <dgm:prSet phldrT="[Texto]"/>
      <dgm:spPr/>
      <dgm:t>
        <a:bodyPr/>
        <a:lstStyle/>
        <a:p>
          <a:r>
            <a:rPr lang="es-MX" dirty="0" smtClean="0">
              <a:latin typeface="Aharoni" panose="02010803020104030203" pitchFamily="2" charset="-79"/>
              <a:cs typeface="Aharoni" panose="02010803020104030203" pitchFamily="2" charset="-79"/>
            </a:rPr>
            <a:t>EMOCIONES</a:t>
          </a:r>
          <a:endParaRPr lang="es-MX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13D94DA-42AF-4762-8ECA-39E5A42678A6}" type="parTrans" cxnId="{07844D22-E2F8-4D0E-844F-5811E0B097C1}">
      <dgm:prSet/>
      <dgm:spPr/>
      <dgm:t>
        <a:bodyPr/>
        <a:lstStyle/>
        <a:p>
          <a:endParaRPr lang="es-MX"/>
        </a:p>
      </dgm:t>
    </dgm:pt>
    <dgm:pt modelId="{921BFD65-4F54-48D4-91B5-5D97B8981E48}" type="sibTrans" cxnId="{07844D22-E2F8-4D0E-844F-5811E0B097C1}">
      <dgm:prSet/>
      <dgm:spPr/>
      <dgm:t>
        <a:bodyPr/>
        <a:lstStyle/>
        <a:p>
          <a:endParaRPr lang="es-MX"/>
        </a:p>
      </dgm:t>
    </dgm:pt>
    <dgm:pt modelId="{72BEF1DF-FEA6-432C-B313-F1FCD88858A9}">
      <dgm:prSet phldrT="[Texto]"/>
      <dgm:spPr/>
      <dgm:t>
        <a:bodyPr/>
        <a:lstStyle/>
        <a:p>
          <a:r>
            <a:rPr lang="es-MX" dirty="0" smtClean="0">
              <a:latin typeface="Aharoni" panose="02010803020104030203" pitchFamily="2" charset="-79"/>
              <a:cs typeface="Aharoni" panose="02010803020104030203" pitchFamily="2" charset="-79"/>
            </a:rPr>
            <a:t>ACTITUDES</a:t>
          </a:r>
          <a:endParaRPr lang="es-MX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FBB0EE4-6482-4120-99D9-50DFB34A8656}" type="parTrans" cxnId="{4BD8DBA4-3700-4BDD-B5F6-2D13B822EC69}">
      <dgm:prSet/>
      <dgm:spPr/>
      <dgm:t>
        <a:bodyPr/>
        <a:lstStyle/>
        <a:p>
          <a:endParaRPr lang="es-MX"/>
        </a:p>
      </dgm:t>
    </dgm:pt>
    <dgm:pt modelId="{DB505658-6305-4F79-B8C0-2133EED028C4}" type="sibTrans" cxnId="{4BD8DBA4-3700-4BDD-B5F6-2D13B822EC69}">
      <dgm:prSet/>
      <dgm:spPr/>
      <dgm:t>
        <a:bodyPr/>
        <a:lstStyle/>
        <a:p>
          <a:endParaRPr lang="es-MX"/>
        </a:p>
      </dgm:t>
    </dgm:pt>
    <dgm:pt modelId="{57A88F2B-6786-49E4-A581-8E43841CEB86}">
      <dgm:prSet phldrT="[Texto]"/>
      <dgm:spPr/>
      <dgm:t>
        <a:bodyPr/>
        <a:lstStyle/>
        <a:p>
          <a:r>
            <a:rPr lang="es-MX" dirty="0" smtClean="0">
              <a:latin typeface="Aharoni" panose="02010803020104030203" pitchFamily="2" charset="-79"/>
              <a:cs typeface="Aharoni" panose="02010803020104030203" pitchFamily="2" charset="-79"/>
            </a:rPr>
            <a:t>HABLAR</a:t>
          </a:r>
          <a:endParaRPr lang="es-MX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8172D59-0B4F-40DF-A927-0D39B4C228B2}" type="parTrans" cxnId="{C898437E-DBC8-41EA-864B-F871FA4DD95E}">
      <dgm:prSet/>
      <dgm:spPr/>
      <dgm:t>
        <a:bodyPr/>
        <a:lstStyle/>
        <a:p>
          <a:endParaRPr lang="es-MX"/>
        </a:p>
      </dgm:t>
    </dgm:pt>
    <dgm:pt modelId="{8601898A-A7BA-412B-88CA-7D48A4C75EFE}" type="sibTrans" cxnId="{C898437E-DBC8-41EA-864B-F871FA4DD95E}">
      <dgm:prSet/>
      <dgm:spPr/>
      <dgm:t>
        <a:bodyPr/>
        <a:lstStyle/>
        <a:p>
          <a:endParaRPr lang="es-MX"/>
        </a:p>
      </dgm:t>
    </dgm:pt>
    <dgm:pt modelId="{34006E76-7E82-4332-BB36-F6B04922AFE7}">
      <dgm:prSet phldrT="[Texto]"/>
      <dgm:spPr/>
      <dgm:t>
        <a:bodyPr/>
        <a:lstStyle/>
        <a:p>
          <a:r>
            <a:rPr lang="es-MX" dirty="0" smtClean="0">
              <a:latin typeface="Aharoni" panose="02010803020104030203" pitchFamily="2" charset="-79"/>
              <a:cs typeface="Aharoni" panose="02010803020104030203" pitchFamily="2" charset="-79"/>
            </a:rPr>
            <a:t>COMIDA, SEXO, BEBIDA, TRABAJO, GASTO, ETC</a:t>
          </a:r>
          <a:endParaRPr lang="es-MX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C3067ED3-541D-4812-9C68-33D5EA98C47F}" type="parTrans" cxnId="{4B32CA46-3696-46C0-9A30-A0D47771657D}">
      <dgm:prSet/>
      <dgm:spPr/>
      <dgm:t>
        <a:bodyPr/>
        <a:lstStyle/>
        <a:p>
          <a:endParaRPr lang="es-MX"/>
        </a:p>
      </dgm:t>
    </dgm:pt>
    <dgm:pt modelId="{B7892A47-5BC3-4F41-81E1-2579A32E82FD}" type="sibTrans" cxnId="{4B32CA46-3696-46C0-9A30-A0D47771657D}">
      <dgm:prSet/>
      <dgm:spPr/>
      <dgm:t>
        <a:bodyPr/>
        <a:lstStyle/>
        <a:p>
          <a:endParaRPr lang="es-MX"/>
        </a:p>
      </dgm:t>
    </dgm:pt>
    <dgm:pt modelId="{BC839B17-3DDB-42A7-956D-E7F9718DD98A}" type="pres">
      <dgm:prSet presAssocID="{072119D9-9439-4DE2-9B05-85931D00405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514CF26-3912-46FE-9F69-6327A07E1576}" type="pres">
      <dgm:prSet presAssocID="{A848E47E-3705-4F25-ABF9-B9E9FF7A539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D64FEC-DAE1-448B-BBB9-8AD6206CE010}" type="pres">
      <dgm:prSet presAssocID="{91D3E6EA-D8AE-4D58-AA97-82A8BD95B695}" presName="sibTrans" presStyleCnt="0"/>
      <dgm:spPr/>
    </dgm:pt>
    <dgm:pt modelId="{40ED5050-F51D-46DD-9821-57899F40EBAB}" type="pres">
      <dgm:prSet presAssocID="{DF3DDBC0-7B20-4CF5-91F3-F65771ED3E2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08318C-4D9A-4382-BFED-2DFE9CB1826D}" type="pres">
      <dgm:prSet presAssocID="{921BFD65-4F54-48D4-91B5-5D97B8981E48}" presName="sibTrans" presStyleCnt="0"/>
      <dgm:spPr/>
    </dgm:pt>
    <dgm:pt modelId="{1EE622C2-27C0-4202-9B3C-50E8D2A32494}" type="pres">
      <dgm:prSet presAssocID="{72BEF1DF-FEA6-432C-B313-F1FCD88858A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9F4388-8D69-46B2-9E05-900EE78AB82D}" type="pres">
      <dgm:prSet presAssocID="{DB505658-6305-4F79-B8C0-2133EED028C4}" presName="sibTrans" presStyleCnt="0"/>
      <dgm:spPr/>
    </dgm:pt>
    <dgm:pt modelId="{81CD32F5-1D32-4FBF-973D-D5824CF0F949}" type="pres">
      <dgm:prSet presAssocID="{57A88F2B-6786-49E4-A581-8E43841CEB8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23ED57-4325-4157-82D2-87068AA21A6B}" type="pres">
      <dgm:prSet presAssocID="{8601898A-A7BA-412B-88CA-7D48A4C75EFE}" presName="sibTrans" presStyleCnt="0"/>
      <dgm:spPr/>
    </dgm:pt>
    <dgm:pt modelId="{562C66A0-FA4A-450E-93B5-126F4F825A5F}" type="pres">
      <dgm:prSet presAssocID="{34006E76-7E82-4332-BB36-F6B04922AFE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821FFE0-F10C-4E48-BC3D-B4A06CC7D9BC}" type="presOf" srcId="{57A88F2B-6786-49E4-A581-8E43841CEB86}" destId="{81CD32F5-1D32-4FBF-973D-D5824CF0F949}" srcOrd="0" destOrd="0" presId="urn:microsoft.com/office/officeart/2005/8/layout/default"/>
    <dgm:cxn modelId="{785ACFF5-CE25-47C3-B0E1-32BEF6158093}" type="presOf" srcId="{DF3DDBC0-7B20-4CF5-91F3-F65771ED3E2D}" destId="{40ED5050-F51D-46DD-9821-57899F40EBAB}" srcOrd="0" destOrd="0" presId="urn:microsoft.com/office/officeart/2005/8/layout/default"/>
    <dgm:cxn modelId="{8699B4B4-7F70-4290-80A9-1DCF21D43C47}" type="presOf" srcId="{34006E76-7E82-4332-BB36-F6B04922AFE7}" destId="{562C66A0-FA4A-450E-93B5-126F4F825A5F}" srcOrd="0" destOrd="0" presId="urn:microsoft.com/office/officeart/2005/8/layout/default"/>
    <dgm:cxn modelId="{07844D22-E2F8-4D0E-844F-5811E0B097C1}" srcId="{072119D9-9439-4DE2-9B05-85931D00405A}" destId="{DF3DDBC0-7B20-4CF5-91F3-F65771ED3E2D}" srcOrd="1" destOrd="0" parTransId="{013D94DA-42AF-4762-8ECA-39E5A42678A6}" sibTransId="{921BFD65-4F54-48D4-91B5-5D97B8981E48}"/>
    <dgm:cxn modelId="{51782583-1F7B-405D-A818-DE3FF97E687D}" srcId="{072119D9-9439-4DE2-9B05-85931D00405A}" destId="{A848E47E-3705-4F25-ABF9-B9E9FF7A5397}" srcOrd="0" destOrd="0" parTransId="{D92E730A-5C64-4082-A4EF-F290AF8AA453}" sibTransId="{91D3E6EA-D8AE-4D58-AA97-82A8BD95B695}"/>
    <dgm:cxn modelId="{5C5E47B3-566D-416F-B3B0-5066CB121545}" type="presOf" srcId="{A848E47E-3705-4F25-ABF9-B9E9FF7A5397}" destId="{4514CF26-3912-46FE-9F69-6327A07E1576}" srcOrd="0" destOrd="0" presId="urn:microsoft.com/office/officeart/2005/8/layout/default"/>
    <dgm:cxn modelId="{6DD9541C-5623-4644-BFD5-F6D8AE35060A}" type="presOf" srcId="{072119D9-9439-4DE2-9B05-85931D00405A}" destId="{BC839B17-3DDB-42A7-956D-E7F9718DD98A}" srcOrd="0" destOrd="0" presId="urn:microsoft.com/office/officeart/2005/8/layout/default"/>
    <dgm:cxn modelId="{C898437E-DBC8-41EA-864B-F871FA4DD95E}" srcId="{072119D9-9439-4DE2-9B05-85931D00405A}" destId="{57A88F2B-6786-49E4-A581-8E43841CEB86}" srcOrd="3" destOrd="0" parTransId="{08172D59-0B4F-40DF-A927-0D39B4C228B2}" sibTransId="{8601898A-A7BA-412B-88CA-7D48A4C75EFE}"/>
    <dgm:cxn modelId="{4BD8DBA4-3700-4BDD-B5F6-2D13B822EC69}" srcId="{072119D9-9439-4DE2-9B05-85931D00405A}" destId="{72BEF1DF-FEA6-432C-B313-F1FCD88858A9}" srcOrd="2" destOrd="0" parTransId="{BFBB0EE4-6482-4120-99D9-50DFB34A8656}" sibTransId="{DB505658-6305-4F79-B8C0-2133EED028C4}"/>
    <dgm:cxn modelId="{0EAE0414-CCD0-4DED-AACD-69448537DF32}" type="presOf" srcId="{72BEF1DF-FEA6-432C-B313-F1FCD88858A9}" destId="{1EE622C2-27C0-4202-9B3C-50E8D2A32494}" srcOrd="0" destOrd="0" presId="urn:microsoft.com/office/officeart/2005/8/layout/default"/>
    <dgm:cxn modelId="{4B32CA46-3696-46C0-9A30-A0D47771657D}" srcId="{072119D9-9439-4DE2-9B05-85931D00405A}" destId="{34006E76-7E82-4332-BB36-F6B04922AFE7}" srcOrd="4" destOrd="0" parTransId="{C3067ED3-541D-4812-9C68-33D5EA98C47F}" sibTransId="{B7892A47-5BC3-4F41-81E1-2579A32E82FD}"/>
    <dgm:cxn modelId="{8C4074B6-6AE7-4F3C-9C27-7D44C68B643F}" type="presParOf" srcId="{BC839B17-3DDB-42A7-956D-E7F9718DD98A}" destId="{4514CF26-3912-46FE-9F69-6327A07E1576}" srcOrd="0" destOrd="0" presId="urn:microsoft.com/office/officeart/2005/8/layout/default"/>
    <dgm:cxn modelId="{5F0FB9EE-D73C-4770-B5B6-3F8DCDAC53CD}" type="presParOf" srcId="{BC839B17-3DDB-42A7-956D-E7F9718DD98A}" destId="{5BD64FEC-DAE1-448B-BBB9-8AD6206CE010}" srcOrd="1" destOrd="0" presId="urn:microsoft.com/office/officeart/2005/8/layout/default"/>
    <dgm:cxn modelId="{0E8478F9-C9F6-4F53-BEC9-D4F0C77CC9FF}" type="presParOf" srcId="{BC839B17-3DDB-42A7-956D-E7F9718DD98A}" destId="{40ED5050-F51D-46DD-9821-57899F40EBAB}" srcOrd="2" destOrd="0" presId="urn:microsoft.com/office/officeart/2005/8/layout/default"/>
    <dgm:cxn modelId="{1363EA20-7220-43B6-8473-D9ECA37574E0}" type="presParOf" srcId="{BC839B17-3DDB-42A7-956D-E7F9718DD98A}" destId="{FA08318C-4D9A-4382-BFED-2DFE9CB1826D}" srcOrd="3" destOrd="0" presId="urn:microsoft.com/office/officeart/2005/8/layout/default"/>
    <dgm:cxn modelId="{451EDD1A-82A0-407B-B339-CCB410449219}" type="presParOf" srcId="{BC839B17-3DDB-42A7-956D-E7F9718DD98A}" destId="{1EE622C2-27C0-4202-9B3C-50E8D2A32494}" srcOrd="4" destOrd="0" presId="urn:microsoft.com/office/officeart/2005/8/layout/default"/>
    <dgm:cxn modelId="{D9C4250E-1412-4BAB-9BC8-93A4A739AB50}" type="presParOf" srcId="{BC839B17-3DDB-42A7-956D-E7F9718DD98A}" destId="{179F4388-8D69-46B2-9E05-900EE78AB82D}" srcOrd="5" destOrd="0" presId="urn:microsoft.com/office/officeart/2005/8/layout/default"/>
    <dgm:cxn modelId="{5DCBF093-1399-452D-B957-3F7D6D3949BD}" type="presParOf" srcId="{BC839B17-3DDB-42A7-956D-E7F9718DD98A}" destId="{81CD32F5-1D32-4FBF-973D-D5824CF0F949}" srcOrd="6" destOrd="0" presId="urn:microsoft.com/office/officeart/2005/8/layout/default"/>
    <dgm:cxn modelId="{2938DE18-E7D5-4401-B97F-43A8ABC745F1}" type="presParOf" srcId="{BC839B17-3DDB-42A7-956D-E7F9718DD98A}" destId="{F123ED57-4325-4157-82D2-87068AA21A6B}" srcOrd="7" destOrd="0" presId="urn:microsoft.com/office/officeart/2005/8/layout/default"/>
    <dgm:cxn modelId="{60160424-E97E-4E06-A878-B61EA864EC69}" type="presParOf" srcId="{BC839B17-3DDB-42A7-956D-E7F9718DD98A}" destId="{562C66A0-FA4A-450E-93B5-126F4F825A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F4BB55-24C3-4B8A-84A9-15BA79125344}" type="doc">
      <dgm:prSet loTypeId="urn:microsoft.com/office/officeart/2005/8/layout/hList3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9B305B7A-85E3-4314-97EF-E1D0FA5EAD99}">
      <dgm:prSet phldrT="[Texto]" custT="1"/>
      <dgm:spPr/>
      <dgm:t>
        <a:bodyPr/>
        <a:lstStyle/>
        <a:p>
          <a:r>
            <a:rPr lang="es-MX" sz="4000" dirty="0" smtClean="0">
              <a:latin typeface="Aharoni" panose="02010803020104030203" pitchFamily="2" charset="-79"/>
              <a:cs typeface="Aharoni" panose="02010803020104030203" pitchFamily="2" charset="-79"/>
            </a:rPr>
            <a:t>LA MUERTE EN LA SOCIEDAD ACTUAL</a:t>
          </a:r>
          <a:endParaRPr lang="es-MX" sz="40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221E7DE2-C0A8-492B-9353-C20BAEBA75ED}" type="parTrans" cxnId="{FD0CB7FC-B9AD-4B43-B0C6-6F9083A67606}">
      <dgm:prSet/>
      <dgm:spPr/>
      <dgm:t>
        <a:bodyPr/>
        <a:lstStyle/>
        <a:p>
          <a:endParaRPr lang="es-MX"/>
        </a:p>
      </dgm:t>
    </dgm:pt>
    <dgm:pt modelId="{956B529F-D5BC-487C-ACDA-80344F9E65AE}" type="sibTrans" cxnId="{FD0CB7FC-B9AD-4B43-B0C6-6F9083A67606}">
      <dgm:prSet/>
      <dgm:spPr/>
      <dgm:t>
        <a:bodyPr/>
        <a:lstStyle/>
        <a:p>
          <a:endParaRPr lang="es-MX"/>
        </a:p>
      </dgm:t>
    </dgm:pt>
    <dgm:pt modelId="{E0C1BC92-E06F-477F-BD1E-AE5D22496620}">
      <dgm:prSet phldrT="[Texto]" custT="1"/>
      <dgm:spPr/>
      <dgm:t>
        <a:bodyPr/>
        <a:lstStyle/>
        <a:p>
          <a:pPr algn="ctr"/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CONCEPTO DE MUERTE:</a:t>
          </a:r>
        </a:p>
        <a:p>
          <a:pPr algn="ctr"/>
          <a:endParaRPr lang="es-MX" sz="2400" dirty="0" smtClean="0">
            <a:latin typeface="Aharoni" panose="02010803020104030203" pitchFamily="2" charset="-79"/>
            <a:cs typeface="Aharoni" panose="02010803020104030203" pitchFamily="2" charset="-79"/>
          </a:endParaRPr>
        </a:p>
        <a:p>
          <a:pPr algn="ctr"/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A).-EXPERIENCIAS CERCANAS A LA MUERTE.</a:t>
          </a:r>
        </a:p>
        <a:p>
          <a:pPr algn="ctr"/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B).- CULTURA.</a:t>
          </a:r>
        </a:p>
        <a:p>
          <a:pPr algn="ctr"/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C).- RELIGION.</a:t>
          </a:r>
        </a:p>
        <a:p>
          <a:pPr algn="ctr"/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D).- FAMILIA.</a:t>
          </a:r>
        </a:p>
        <a:p>
          <a:pPr algn="ctr"/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E).- EDUCACION.</a:t>
          </a:r>
        </a:p>
        <a:p>
          <a:pPr algn="ctr"/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F).- CONCEPTO DE TRASCENDENCIA.</a:t>
          </a:r>
        </a:p>
        <a:p>
          <a:pPr algn="just"/>
          <a:r>
            <a:rPr lang="es-MX" sz="2700" dirty="0" smtClean="0">
              <a:latin typeface="Aharoni" panose="02010803020104030203" pitchFamily="2" charset="-79"/>
              <a:cs typeface="Aharoni" panose="02010803020104030203" pitchFamily="2" charset="-79"/>
            </a:rPr>
            <a:t>-</a:t>
          </a:r>
          <a:endParaRPr lang="es-MX" sz="27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AAD9DBC-D028-453A-8276-A356626EE90E}" type="parTrans" cxnId="{4E26EAA1-9E2F-4AAB-BF87-802B332B12C6}">
      <dgm:prSet/>
      <dgm:spPr/>
      <dgm:t>
        <a:bodyPr/>
        <a:lstStyle/>
        <a:p>
          <a:endParaRPr lang="es-MX"/>
        </a:p>
      </dgm:t>
    </dgm:pt>
    <dgm:pt modelId="{2F2F964C-94F5-4BCA-ADAD-57ED156538A6}" type="sibTrans" cxnId="{4E26EAA1-9E2F-4AAB-BF87-802B332B12C6}">
      <dgm:prSet/>
      <dgm:spPr/>
      <dgm:t>
        <a:bodyPr/>
        <a:lstStyle/>
        <a:p>
          <a:endParaRPr lang="es-MX"/>
        </a:p>
      </dgm:t>
    </dgm:pt>
    <dgm:pt modelId="{7077E582-74B9-4A39-AB93-CFDA853AFC25}">
      <dgm:prSet phldrT="[Texto]" custT="1"/>
      <dgm:spPr/>
      <dgm:t>
        <a:bodyPr/>
        <a:lstStyle/>
        <a:p>
          <a:r>
            <a:rPr lang="es-MX" sz="2400" b="1" dirty="0" smtClean="0">
              <a:latin typeface="Aharoni" panose="02010803020104030203" pitchFamily="2" charset="-79"/>
              <a:cs typeface="Aharoni" panose="02010803020104030203" pitchFamily="2" charset="-79"/>
            </a:rPr>
            <a:t>POLARIDADES DE LA VIDA:</a:t>
          </a:r>
        </a:p>
        <a:p>
          <a:endParaRPr lang="es-MX" sz="2400" b="1" dirty="0" smtClean="0">
            <a:latin typeface="Aharoni" panose="02010803020104030203" pitchFamily="2" charset="-79"/>
            <a:cs typeface="Aharoni" panose="02010803020104030203" pitchFamily="2" charset="-79"/>
          </a:endParaRPr>
        </a:p>
        <a:p>
          <a:r>
            <a:rPr lang="es-MX" sz="2400" b="1" dirty="0" smtClean="0">
              <a:latin typeface="Aharoni" panose="02010803020104030203" pitchFamily="2" charset="-79"/>
              <a:cs typeface="Aharoni" panose="02010803020104030203" pitchFamily="2" charset="-79"/>
            </a:rPr>
            <a:t>-AMOR/ODIO</a:t>
          </a:r>
        </a:p>
        <a:p>
          <a:r>
            <a:rPr lang="es-MX" sz="2400" b="1" dirty="0" smtClean="0">
              <a:latin typeface="Aharoni" panose="02010803020104030203" pitchFamily="2" charset="-79"/>
              <a:cs typeface="Aharoni" panose="02010803020104030203" pitchFamily="2" charset="-79"/>
            </a:rPr>
            <a:t>-FORTALEZA/DEBILIDAD</a:t>
          </a:r>
        </a:p>
        <a:p>
          <a:r>
            <a:rPr lang="es-MX" sz="2400" b="1" dirty="0" smtClean="0">
              <a:latin typeface="Aharoni" panose="02010803020104030203" pitchFamily="2" charset="-79"/>
              <a:cs typeface="Aharoni" panose="02010803020104030203" pitchFamily="2" charset="-79"/>
            </a:rPr>
            <a:t>-SALUD/ENFERMEDAD</a:t>
          </a:r>
        </a:p>
        <a:p>
          <a:r>
            <a:rPr lang="es-MX" sz="2400" b="1" dirty="0" smtClean="0">
              <a:latin typeface="Aharoni" panose="02010803020104030203" pitchFamily="2" charset="-79"/>
              <a:cs typeface="Aharoni" panose="02010803020104030203" pitchFamily="2" charset="-79"/>
            </a:rPr>
            <a:t>-VIDA/MUERTE.</a:t>
          </a:r>
          <a:endParaRPr lang="es-MX" sz="24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776EA9F-7F99-4CCC-916E-C4FDE11A960B}" type="parTrans" cxnId="{0B08225B-EB6D-4235-B14D-3BF410573142}">
      <dgm:prSet/>
      <dgm:spPr/>
      <dgm:t>
        <a:bodyPr/>
        <a:lstStyle/>
        <a:p>
          <a:endParaRPr lang="es-MX"/>
        </a:p>
      </dgm:t>
    </dgm:pt>
    <dgm:pt modelId="{6CEA0B5E-D924-4D03-A287-E202F328516F}" type="sibTrans" cxnId="{0B08225B-EB6D-4235-B14D-3BF410573142}">
      <dgm:prSet/>
      <dgm:spPr/>
      <dgm:t>
        <a:bodyPr/>
        <a:lstStyle/>
        <a:p>
          <a:endParaRPr lang="es-MX"/>
        </a:p>
      </dgm:t>
    </dgm:pt>
    <dgm:pt modelId="{6C57B206-3575-4A02-A188-8AD14EE18466}">
      <dgm:prSet phldrT="[Texto]" custT="1"/>
      <dgm:spPr/>
      <dgm:t>
        <a:bodyPr/>
        <a:lstStyle/>
        <a:p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DIMENSIONES DE LA MUERTE</a:t>
          </a:r>
        </a:p>
        <a:p>
          <a:endParaRPr lang="es-MX" sz="2400" dirty="0" smtClean="0">
            <a:latin typeface="Aharoni" panose="02010803020104030203" pitchFamily="2" charset="-79"/>
            <a:cs typeface="Aharoni" panose="02010803020104030203" pitchFamily="2" charset="-79"/>
          </a:endParaRPr>
        </a:p>
        <a:p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A).-FIN. DESPOJO, PERDIDA, HUNDIMIENTO, ABANDONO, DERROTA.</a:t>
          </a:r>
        </a:p>
        <a:p>
          <a:endParaRPr lang="es-MX" sz="2400" dirty="0" smtClean="0">
            <a:latin typeface="Aharoni" panose="02010803020104030203" pitchFamily="2" charset="-79"/>
            <a:cs typeface="Aharoni" panose="02010803020104030203" pitchFamily="2" charset="-79"/>
          </a:endParaRPr>
        </a:p>
        <a:p>
          <a:r>
            <a:rPr lang="es-MX" sz="2400" dirty="0" smtClean="0">
              <a:latin typeface="Aharoni" panose="02010803020104030203" pitchFamily="2" charset="-79"/>
              <a:cs typeface="Aharoni" panose="02010803020104030203" pitchFamily="2" charset="-79"/>
            </a:rPr>
            <a:t>B).- DESCANSO, ENTREGA, CONSUMACION, PLENITUD, CORONAR, LLEGAR A LA CIMA, </a:t>
          </a:r>
          <a:endParaRPr lang="es-MX" sz="2400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D5F7A6DB-EDEA-4017-8EF3-5E7CA568D398}" type="parTrans" cxnId="{EBD74640-8EE4-4E12-814D-39905295C9B1}">
      <dgm:prSet/>
      <dgm:spPr/>
      <dgm:t>
        <a:bodyPr/>
        <a:lstStyle/>
        <a:p>
          <a:endParaRPr lang="es-MX"/>
        </a:p>
      </dgm:t>
    </dgm:pt>
    <dgm:pt modelId="{92D85A0D-1803-4EB1-8187-ABA1A446CA1E}" type="sibTrans" cxnId="{EBD74640-8EE4-4E12-814D-39905295C9B1}">
      <dgm:prSet/>
      <dgm:spPr/>
      <dgm:t>
        <a:bodyPr/>
        <a:lstStyle/>
        <a:p>
          <a:endParaRPr lang="es-MX"/>
        </a:p>
      </dgm:t>
    </dgm:pt>
    <dgm:pt modelId="{4586A988-FBFC-4D7A-AF70-E3F46ED7A618}" type="pres">
      <dgm:prSet presAssocID="{C9F4BB55-24C3-4B8A-84A9-15BA7912534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093A64D-3041-4239-9F06-1AD540C5BE9C}" type="pres">
      <dgm:prSet presAssocID="{9B305B7A-85E3-4314-97EF-E1D0FA5EAD99}" presName="roof" presStyleLbl="dkBgShp" presStyleIdx="0" presStyleCnt="2" custLinFactNeighborX="256" custLinFactNeighborY="-13510"/>
      <dgm:spPr/>
      <dgm:t>
        <a:bodyPr/>
        <a:lstStyle/>
        <a:p>
          <a:endParaRPr lang="es-MX"/>
        </a:p>
      </dgm:t>
    </dgm:pt>
    <dgm:pt modelId="{56E2FCA4-93E0-4128-9ED2-B8E5A6E6BE0F}" type="pres">
      <dgm:prSet presAssocID="{9B305B7A-85E3-4314-97EF-E1D0FA5EAD99}" presName="pillars" presStyleCnt="0"/>
      <dgm:spPr/>
    </dgm:pt>
    <dgm:pt modelId="{BB07A3AA-A544-4BF5-B9FB-4BFBB34E9BB0}" type="pres">
      <dgm:prSet presAssocID="{9B305B7A-85E3-4314-97EF-E1D0FA5EAD99}" presName="pillar1" presStyleLbl="node1" presStyleIdx="0" presStyleCnt="3" custScaleY="12234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A34950-D786-4255-BDB1-54A37CD82EAD}" type="pres">
      <dgm:prSet presAssocID="{7077E582-74B9-4A39-AB93-CFDA853AFC25}" presName="pillarX" presStyleLbl="node1" presStyleIdx="1" presStyleCnt="3" custScaleY="1224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96328CB-E63B-49CE-B5C4-EFFEE97B3972}" type="pres">
      <dgm:prSet presAssocID="{6C57B206-3575-4A02-A188-8AD14EE18466}" presName="pillarX" presStyleLbl="node1" presStyleIdx="2" presStyleCnt="3" custScaleY="12234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A2C209-163D-4FB9-A44C-408EFFD3EB93}" type="pres">
      <dgm:prSet presAssocID="{9B305B7A-85E3-4314-97EF-E1D0FA5EAD99}" presName="base" presStyleLbl="dkBgShp" presStyleIdx="1" presStyleCnt="2"/>
      <dgm:spPr/>
    </dgm:pt>
  </dgm:ptLst>
  <dgm:cxnLst>
    <dgm:cxn modelId="{362CF53B-06BF-4F02-8315-58E1D638305A}" type="presOf" srcId="{7077E582-74B9-4A39-AB93-CFDA853AFC25}" destId="{95A34950-D786-4255-BDB1-54A37CD82EAD}" srcOrd="0" destOrd="0" presId="urn:microsoft.com/office/officeart/2005/8/layout/hList3"/>
    <dgm:cxn modelId="{43B87F96-B556-4465-A934-C7A5A3117D3E}" type="presOf" srcId="{6C57B206-3575-4A02-A188-8AD14EE18466}" destId="{996328CB-E63B-49CE-B5C4-EFFEE97B3972}" srcOrd="0" destOrd="0" presId="urn:microsoft.com/office/officeart/2005/8/layout/hList3"/>
    <dgm:cxn modelId="{0B08225B-EB6D-4235-B14D-3BF410573142}" srcId="{9B305B7A-85E3-4314-97EF-E1D0FA5EAD99}" destId="{7077E582-74B9-4A39-AB93-CFDA853AFC25}" srcOrd="1" destOrd="0" parTransId="{E776EA9F-7F99-4CCC-916E-C4FDE11A960B}" sibTransId="{6CEA0B5E-D924-4D03-A287-E202F328516F}"/>
    <dgm:cxn modelId="{FD0CB7FC-B9AD-4B43-B0C6-6F9083A67606}" srcId="{C9F4BB55-24C3-4B8A-84A9-15BA79125344}" destId="{9B305B7A-85E3-4314-97EF-E1D0FA5EAD99}" srcOrd="0" destOrd="0" parTransId="{221E7DE2-C0A8-492B-9353-C20BAEBA75ED}" sibTransId="{956B529F-D5BC-487C-ACDA-80344F9E65AE}"/>
    <dgm:cxn modelId="{F1B33F9C-A6F6-45A1-995D-64020AC4AA1A}" type="presOf" srcId="{9B305B7A-85E3-4314-97EF-E1D0FA5EAD99}" destId="{2093A64D-3041-4239-9F06-1AD540C5BE9C}" srcOrd="0" destOrd="0" presId="urn:microsoft.com/office/officeart/2005/8/layout/hList3"/>
    <dgm:cxn modelId="{FF73339C-E5FD-48DF-89AE-03A6817B76D4}" type="presOf" srcId="{E0C1BC92-E06F-477F-BD1E-AE5D22496620}" destId="{BB07A3AA-A544-4BF5-B9FB-4BFBB34E9BB0}" srcOrd="0" destOrd="0" presId="urn:microsoft.com/office/officeart/2005/8/layout/hList3"/>
    <dgm:cxn modelId="{EBD74640-8EE4-4E12-814D-39905295C9B1}" srcId="{9B305B7A-85E3-4314-97EF-E1D0FA5EAD99}" destId="{6C57B206-3575-4A02-A188-8AD14EE18466}" srcOrd="2" destOrd="0" parTransId="{D5F7A6DB-EDEA-4017-8EF3-5E7CA568D398}" sibTransId="{92D85A0D-1803-4EB1-8187-ABA1A446CA1E}"/>
    <dgm:cxn modelId="{3CEAB668-3B94-451A-B457-8E58BF37CD21}" type="presOf" srcId="{C9F4BB55-24C3-4B8A-84A9-15BA79125344}" destId="{4586A988-FBFC-4D7A-AF70-E3F46ED7A618}" srcOrd="0" destOrd="0" presId="urn:microsoft.com/office/officeart/2005/8/layout/hList3"/>
    <dgm:cxn modelId="{4E26EAA1-9E2F-4AAB-BF87-802B332B12C6}" srcId="{9B305B7A-85E3-4314-97EF-E1D0FA5EAD99}" destId="{E0C1BC92-E06F-477F-BD1E-AE5D22496620}" srcOrd="0" destOrd="0" parTransId="{0AAD9DBC-D028-453A-8276-A356626EE90E}" sibTransId="{2F2F964C-94F5-4BCA-ADAD-57ED156538A6}"/>
    <dgm:cxn modelId="{848ACDAA-62A4-4812-A1B3-B290E8CCCAA0}" type="presParOf" srcId="{4586A988-FBFC-4D7A-AF70-E3F46ED7A618}" destId="{2093A64D-3041-4239-9F06-1AD540C5BE9C}" srcOrd="0" destOrd="0" presId="urn:microsoft.com/office/officeart/2005/8/layout/hList3"/>
    <dgm:cxn modelId="{680B900E-F155-41A9-9CE9-61215DA64FE8}" type="presParOf" srcId="{4586A988-FBFC-4D7A-AF70-E3F46ED7A618}" destId="{56E2FCA4-93E0-4128-9ED2-B8E5A6E6BE0F}" srcOrd="1" destOrd="0" presId="urn:microsoft.com/office/officeart/2005/8/layout/hList3"/>
    <dgm:cxn modelId="{9C298E63-653F-4808-8F3C-0C080670FE62}" type="presParOf" srcId="{56E2FCA4-93E0-4128-9ED2-B8E5A6E6BE0F}" destId="{BB07A3AA-A544-4BF5-B9FB-4BFBB34E9BB0}" srcOrd="0" destOrd="0" presId="urn:microsoft.com/office/officeart/2005/8/layout/hList3"/>
    <dgm:cxn modelId="{98D67C9C-5395-46A2-8BE3-89395A2A9965}" type="presParOf" srcId="{56E2FCA4-93E0-4128-9ED2-B8E5A6E6BE0F}" destId="{95A34950-D786-4255-BDB1-54A37CD82EAD}" srcOrd="1" destOrd="0" presId="urn:microsoft.com/office/officeart/2005/8/layout/hList3"/>
    <dgm:cxn modelId="{AE4B3661-B366-438C-A2BF-FAA99466B99C}" type="presParOf" srcId="{56E2FCA4-93E0-4128-9ED2-B8E5A6E6BE0F}" destId="{996328CB-E63B-49CE-B5C4-EFFEE97B3972}" srcOrd="2" destOrd="0" presId="urn:microsoft.com/office/officeart/2005/8/layout/hList3"/>
    <dgm:cxn modelId="{BF87394E-6F50-4B60-8F5E-BE8F9A7F634B}" type="presParOf" srcId="{4586A988-FBFC-4D7A-AF70-E3F46ED7A618}" destId="{EEA2C209-163D-4FB9-A44C-408EFFD3EB9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4CF26-3912-46FE-9F69-6327A07E1576}">
      <dsp:nvSpPr>
        <dsp:cNvPr id="0" name=""/>
        <dsp:cNvSpPr/>
      </dsp:nvSpPr>
      <dsp:spPr>
        <a:xfrm>
          <a:off x="0" y="102379"/>
          <a:ext cx="3268579" cy="19611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PENSAMIENTOS</a:t>
          </a:r>
          <a:endParaRPr lang="es-MX" sz="31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0" y="102379"/>
        <a:ext cx="3268579" cy="1961147"/>
      </dsp:txXfrm>
    </dsp:sp>
    <dsp:sp modelId="{40ED5050-F51D-46DD-9821-57899F40EBAB}">
      <dsp:nvSpPr>
        <dsp:cNvPr id="0" name=""/>
        <dsp:cNvSpPr/>
      </dsp:nvSpPr>
      <dsp:spPr>
        <a:xfrm>
          <a:off x="3595436" y="102379"/>
          <a:ext cx="3268579" cy="19611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EMOCIONES</a:t>
          </a:r>
          <a:endParaRPr lang="es-MX" sz="31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595436" y="102379"/>
        <a:ext cx="3268579" cy="1961147"/>
      </dsp:txXfrm>
    </dsp:sp>
    <dsp:sp modelId="{1EE622C2-27C0-4202-9B3C-50E8D2A32494}">
      <dsp:nvSpPr>
        <dsp:cNvPr id="0" name=""/>
        <dsp:cNvSpPr/>
      </dsp:nvSpPr>
      <dsp:spPr>
        <a:xfrm>
          <a:off x="7190873" y="102379"/>
          <a:ext cx="3268579" cy="19611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ACTITUDES</a:t>
          </a:r>
          <a:endParaRPr lang="es-MX" sz="31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7190873" y="102379"/>
        <a:ext cx="3268579" cy="1961147"/>
      </dsp:txXfrm>
    </dsp:sp>
    <dsp:sp modelId="{81CD32F5-1D32-4FBF-973D-D5824CF0F949}">
      <dsp:nvSpPr>
        <dsp:cNvPr id="0" name=""/>
        <dsp:cNvSpPr/>
      </dsp:nvSpPr>
      <dsp:spPr>
        <a:xfrm>
          <a:off x="1797718" y="2390384"/>
          <a:ext cx="3268579" cy="19611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HABLAR</a:t>
          </a:r>
          <a:endParaRPr lang="es-MX" sz="31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1797718" y="2390384"/>
        <a:ext cx="3268579" cy="1961147"/>
      </dsp:txXfrm>
    </dsp:sp>
    <dsp:sp modelId="{562C66A0-FA4A-450E-93B5-126F4F825A5F}">
      <dsp:nvSpPr>
        <dsp:cNvPr id="0" name=""/>
        <dsp:cNvSpPr/>
      </dsp:nvSpPr>
      <dsp:spPr>
        <a:xfrm>
          <a:off x="5393155" y="2390384"/>
          <a:ext cx="3268579" cy="19611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COMIDA, SEXO, BEBIDA, TRABAJO, GASTO, ETC</a:t>
          </a:r>
          <a:endParaRPr lang="es-MX" sz="31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393155" y="2390384"/>
        <a:ext cx="3268579" cy="1961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3A64D-3041-4239-9F06-1AD540C5BE9C}">
      <dsp:nvSpPr>
        <dsp:cNvPr id="0" name=""/>
        <dsp:cNvSpPr/>
      </dsp:nvSpPr>
      <dsp:spPr>
        <a:xfrm>
          <a:off x="0" y="-2404"/>
          <a:ext cx="11266053" cy="194253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0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LA MUERTE EN LA SOCIEDAD ACTUAL</a:t>
          </a:r>
          <a:endParaRPr lang="es-MX" sz="40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0" y="-2404"/>
        <a:ext cx="11266053" cy="1942537"/>
      </dsp:txXfrm>
    </dsp:sp>
    <dsp:sp modelId="{BB07A3AA-A544-4BF5-B9FB-4BFBB34E9BB0}">
      <dsp:nvSpPr>
        <dsp:cNvPr id="0" name=""/>
        <dsp:cNvSpPr/>
      </dsp:nvSpPr>
      <dsp:spPr>
        <a:xfrm>
          <a:off x="5501" y="1484471"/>
          <a:ext cx="3751683" cy="49906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CONCEPTO DE MUERTE: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 dirty="0" smtClean="0">
            <a:latin typeface="Aharoni" panose="02010803020104030203" pitchFamily="2" charset="-79"/>
            <a:cs typeface="Aharoni" panose="02010803020104030203" pitchFamily="2" charset="-79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A).-EXPERIENCIAS CERCANAS A LA MUERTE.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B).- CULTURA.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C).- RELIGION.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D).- FAMILIA.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E).- EDUCACION.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F).- CONCEPTO DE TRASCENDENCIA.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-</a:t>
          </a:r>
          <a:endParaRPr lang="es-MX" sz="27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501" y="1484471"/>
        <a:ext cx="3751683" cy="4990650"/>
      </dsp:txXfrm>
    </dsp:sp>
    <dsp:sp modelId="{95A34950-D786-4255-BDB1-54A37CD82EAD}">
      <dsp:nvSpPr>
        <dsp:cNvPr id="0" name=""/>
        <dsp:cNvSpPr/>
      </dsp:nvSpPr>
      <dsp:spPr>
        <a:xfrm>
          <a:off x="3757184" y="1482064"/>
          <a:ext cx="3751683" cy="49954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POLARIDADES DE LA VIDA: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b="1" kern="1200" dirty="0" smtClean="0">
            <a:latin typeface="Aharoni" panose="02010803020104030203" pitchFamily="2" charset="-79"/>
            <a:cs typeface="Aharoni" panose="02010803020104030203" pitchFamily="2" charset="-79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-AMOR/ODIO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-FORTALEZA/DEBILIDAD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-SALUD/ENFERMEDAD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-VIDA/MUERTE.</a:t>
          </a:r>
          <a:endParaRPr lang="es-MX" sz="24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757184" y="1482064"/>
        <a:ext cx="3751683" cy="4995463"/>
      </dsp:txXfrm>
    </dsp:sp>
    <dsp:sp modelId="{996328CB-E63B-49CE-B5C4-EFFEE97B3972}">
      <dsp:nvSpPr>
        <dsp:cNvPr id="0" name=""/>
        <dsp:cNvSpPr/>
      </dsp:nvSpPr>
      <dsp:spPr>
        <a:xfrm>
          <a:off x="7508868" y="1484471"/>
          <a:ext cx="3751683" cy="49906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DIMENSIONES DE LA MUERTE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 dirty="0" smtClean="0">
            <a:latin typeface="Aharoni" panose="02010803020104030203" pitchFamily="2" charset="-79"/>
            <a:cs typeface="Aharoni" panose="02010803020104030203" pitchFamily="2" charset="-79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A).-FIN. DESPOJO, PERDIDA, HUNDIMIENTO, ABANDONO, DERROTA.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400" kern="1200" dirty="0" smtClean="0">
            <a:latin typeface="Aharoni" panose="02010803020104030203" pitchFamily="2" charset="-79"/>
            <a:cs typeface="Aharoni" panose="02010803020104030203" pitchFamily="2" charset="-79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B).- DESCANSO, ENTREGA, CONSUMACION, PLENITUD, CORONAR, LLEGAR A LA CIMA, </a:t>
          </a:r>
          <a:endParaRPr lang="es-MX" sz="24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7508868" y="1484471"/>
        <a:ext cx="3751683" cy="4990650"/>
      </dsp:txXfrm>
    </dsp:sp>
    <dsp:sp modelId="{EEA2C209-163D-4FB9-A44C-408EFFD3EB93}">
      <dsp:nvSpPr>
        <dsp:cNvPr id="0" name=""/>
        <dsp:cNvSpPr/>
      </dsp:nvSpPr>
      <dsp:spPr>
        <a:xfrm>
          <a:off x="0" y="6019460"/>
          <a:ext cx="11266053" cy="45325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00800" h="1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04DA-171C-4CD1-A6B9-E86866FE71CA}" type="datetimeFigureOut">
              <a:rPr lang="es-MX" smtClean="0"/>
              <a:t>12/07/2021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83FE-23C0-4DE8-89CF-BE2D3F8F6F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273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04DA-171C-4CD1-A6B9-E86866FE71CA}" type="datetimeFigureOut">
              <a:rPr lang="es-MX" smtClean="0"/>
              <a:t>12/07/2021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83FE-23C0-4DE8-89CF-BE2D3F8F6F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8962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04DA-171C-4CD1-A6B9-E86866FE71CA}" type="datetimeFigureOut">
              <a:rPr lang="es-MX" smtClean="0"/>
              <a:t>12/07/2021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83FE-23C0-4DE8-89CF-BE2D3F8F6F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977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04DA-171C-4CD1-A6B9-E86866FE71CA}" type="datetimeFigureOut">
              <a:rPr lang="es-MX" smtClean="0"/>
              <a:t>12/07/2021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83FE-23C0-4DE8-89CF-BE2D3F8F6F88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1658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04DA-171C-4CD1-A6B9-E86866FE71CA}" type="datetimeFigureOut">
              <a:rPr lang="es-MX" smtClean="0"/>
              <a:t>12/07/2021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83FE-23C0-4DE8-89CF-BE2D3F8F6F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1477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04DA-171C-4CD1-A6B9-E86866FE71CA}" type="datetimeFigureOut">
              <a:rPr lang="es-MX" smtClean="0"/>
              <a:t>12/07/2021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83FE-23C0-4DE8-89CF-BE2D3F8F6F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0227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04DA-171C-4CD1-A6B9-E86866FE71CA}" type="datetimeFigureOut">
              <a:rPr lang="es-MX" smtClean="0"/>
              <a:t>12/07/2021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83FE-23C0-4DE8-89CF-BE2D3F8F6F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592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04DA-171C-4CD1-A6B9-E86866FE71CA}" type="datetimeFigureOut">
              <a:rPr lang="es-MX" smtClean="0"/>
              <a:t>12/07/2021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83FE-23C0-4DE8-89CF-BE2D3F8F6F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9171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04DA-171C-4CD1-A6B9-E86866FE71CA}" type="datetimeFigureOut">
              <a:rPr lang="es-MX" smtClean="0"/>
              <a:t>12/07/2021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83FE-23C0-4DE8-89CF-BE2D3F8F6F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513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04DA-171C-4CD1-A6B9-E86866FE71CA}" type="datetimeFigureOut">
              <a:rPr lang="es-MX" smtClean="0"/>
              <a:t>12/07/2021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83FE-23C0-4DE8-89CF-BE2D3F8F6F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168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04DA-171C-4CD1-A6B9-E86866FE71CA}" type="datetimeFigureOut">
              <a:rPr lang="es-MX" smtClean="0"/>
              <a:t>12/07/2021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83FE-23C0-4DE8-89CF-BE2D3F8F6F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605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04DA-171C-4CD1-A6B9-E86866FE71CA}" type="datetimeFigureOut">
              <a:rPr lang="es-MX" smtClean="0"/>
              <a:t>12/07/2021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83FE-23C0-4DE8-89CF-BE2D3F8F6F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375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04DA-171C-4CD1-A6B9-E86866FE71CA}" type="datetimeFigureOut">
              <a:rPr lang="es-MX" smtClean="0"/>
              <a:t>12/07/2021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83FE-23C0-4DE8-89CF-BE2D3F8F6F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07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04DA-171C-4CD1-A6B9-E86866FE71CA}" type="datetimeFigureOut">
              <a:rPr lang="es-MX" smtClean="0"/>
              <a:t>12/07/2021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83FE-23C0-4DE8-89CF-BE2D3F8F6F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665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04DA-171C-4CD1-A6B9-E86866FE71CA}" type="datetimeFigureOut">
              <a:rPr lang="es-MX" smtClean="0"/>
              <a:t>12/07/2021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83FE-23C0-4DE8-89CF-BE2D3F8F6F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029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04DA-171C-4CD1-A6B9-E86866FE71CA}" type="datetimeFigureOut">
              <a:rPr lang="es-MX" smtClean="0"/>
              <a:t>12/07/2021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83FE-23C0-4DE8-89CF-BE2D3F8F6F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413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04DA-171C-4CD1-A6B9-E86866FE71CA}" type="datetimeFigureOut">
              <a:rPr lang="es-MX" smtClean="0"/>
              <a:t>12/07/2021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83FE-23C0-4DE8-89CF-BE2D3F8F6F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146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8FE04DA-171C-4CD1-A6B9-E86866FE71CA}" type="datetimeFigureOut">
              <a:rPr lang="es-MX" smtClean="0"/>
              <a:t>12/07/2021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B83FE-23C0-4DE8-89CF-BE2D3F8F6F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0986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definicion.de/biologia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concepto.de/vida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concepto.de/sinonimo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a vida y la mu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7168"/>
            <a:ext cx="5336749" cy="64222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85751" y="207168"/>
            <a:ext cx="6029324" cy="29619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5400" b="1" spc="50" dirty="0" smtClean="0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EDUCANDO PARA LA VIDA Y LA MUERTE</a:t>
            </a:r>
            <a:endParaRPr lang="es-ES" sz="5400" b="1" cap="none" spc="50" dirty="0">
              <a:ln w="0">
                <a:solidFill>
                  <a:schemeClr val="accent3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7" name="Picture 4" descr="HUSI sensible al duelo materno - HU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3841413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6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1052" y="336430"/>
            <a:ext cx="11149264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EN DONDE MOSTRAR TEMPLANZA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43215103"/>
              </p:ext>
            </p:extLst>
          </p:nvPr>
        </p:nvGraphicFramePr>
        <p:xfrm>
          <a:off x="898357" y="1588168"/>
          <a:ext cx="10459453" cy="445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22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9125" y="554802"/>
            <a:ext cx="789622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LO MÁS SANO EN CADA CICLO O ETAPA DE LA VIDA ES MANIFESTAR NUESTRAS EMOCIONES, EN LUGAR DE PERMANECER ATADOS A HECHOS O CIRCUNSTANCIAS DETERMINADAS Y A PERSONAS CON LAS CUALES NO HEMOS PODIDO CERRAR NUESTROS VÍNCULOS.</a:t>
            </a:r>
          </a:p>
          <a:p>
            <a:pPr algn="just"/>
            <a:endParaRPr lang="es-MX" sz="28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PERMANECER ENCERRADOS EN UNA MISMA</a:t>
            </a:r>
          </a:p>
          <a:p>
            <a:pPr algn="just"/>
            <a:r>
              <a:rPr lang="es-MX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EMOCIÓN TÓXICA NO NOS PERMITIRÁ SEGUIR VIVIENDO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Belén Valdepeñas - Sanación Energé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554801"/>
            <a:ext cx="3219450" cy="610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07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3889" y="4993083"/>
            <a:ext cx="7711510" cy="923330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	</a:t>
            </a:r>
            <a:r>
              <a:rPr lang="es-ES" sz="5400" b="1" spc="50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QUE ES LA MUERTE</a:t>
            </a:r>
            <a:endParaRPr lang="es-ES" sz="5400" b="1" cap="none" spc="5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146" name="Picture 2" descr="Resultado de imagen para MU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140677"/>
            <a:ext cx="11859064" cy="4008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4800" y="389211"/>
            <a:ext cx="6096000" cy="516359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517390" algn="l"/>
              </a:tabLst>
            </a:pPr>
            <a:r>
              <a:rPr lang="es-MX" sz="2800" b="1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LA MUERTE ES UN TEMA COMUN</a:t>
            </a:r>
            <a:r>
              <a:rPr lang="es-MX" sz="28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517390" algn="l"/>
              </a:tabLst>
            </a:pPr>
            <a:r>
              <a:rPr lang="es-MX" sz="28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LA MUERTE ES LA COSA MAS COMUN DEL MUNDO Y SIN EMBARGO, ES LA MAS EVITADA. </a:t>
            </a:r>
            <a:endParaRPr lang="es-MX" sz="2800" dirty="0" smtClean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517390" algn="l"/>
              </a:tabLst>
            </a:pPr>
            <a:endParaRPr lang="es-MX" sz="28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4517390" algn="l"/>
              </a:tabLst>
            </a:pPr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LA CONTINGENCIA, LA FINITUD, EL SUFRIMIENTO, LA MUERTE, EL FRACASO Y TODO TIPO DE PERDIDAS, NO FORMAN PARTE DEL SISTEMA DE CREENCIAS DEL HOMBRE OCCIDENTAL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catrinas mexica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284" y="455274"/>
            <a:ext cx="4700953" cy="5788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113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vedades septiembre y Café de la muerte – Proyecto Moki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8" y="224589"/>
            <a:ext cx="5229726" cy="6352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694948" y="453228"/>
            <a:ext cx="6096000" cy="60312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LO QUE ESTAMOS HACIENDO CON TODO ESTO ES ELIMINAR LA EXPERIENCIA </a:t>
            </a:r>
            <a:r>
              <a:rPr lang="es-MX" sz="2800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Y EL </a:t>
            </a:r>
            <a:r>
              <a:rPr lang="es-MX" sz="28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NO ENTRAR EN CONTACTO CON LA EXPERIENCIA, GENERA BLOQUEOS EN LA </a:t>
            </a:r>
            <a:r>
              <a:rPr lang="es-MX" sz="2800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PERSONA</a:t>
            </a:r>
            <a:r>
              <a:rPr lang="es-MX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SI TANTO EL SEXO COMO LA MUERTE SON PARTE DE LA VIDA, PORQUE EDUCAMOS SEXUALMENTE Y NO TANATOLOGICAMENTE</a:t>
            </a:r>
            <a:endParaRPr lang="es-MX" sz="28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n para frases sobre la mu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0" y="126608"/>
            <a:ext cx="5696585" cy="66118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983705" y="1008923"/>
            <a:ext cx="6096000" cy="42340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LA INTENCIONALIDAD DE LA TANATOLOGIA ES HUMANIZAR LA EXISTENCIA DEL SER HUMANO Y NO ENSEÑARLE A AGUANTAR O SOPORTAR EL DOLOR Y EL SUFRIMIENTO. Y PARA COMPRENDER TODO ESTO, DEBEMOS OBSERVARLO, NO HUIR DE EL</a:t>
            </a:r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8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271463" y="257175"/>
          <a:ext cx="11266053" cy="6475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954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9755" y="924137"/>
            <a:ext cx="55261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CARACTERISTICAS DE LA MUERTE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s-MX" sz="4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UNIVERSAL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UNICA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IRREVERSIBLE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INDETERMINADA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COTIDIANA</a:t>
            </a:r>
            <a:endParaRPr lang="es-MX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 descr="Resultado de imagen para frases sobre la mu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89" y="126608"/>
            <a:ext cx="6288259" cy="6611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6236" y="4499313"/>
            <a:ext cx="114395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MAS ALLÁ DE LAS CREENCIAS E INTERROGANTES, LA MUERTE HA DE SER ENCARADA DE ACUERDO A COMO FUE ENCARADA LA VIDA. LA PREGUNTA ENTONCES NO ES </a:t>
            </a:r>
            <a:r>
              <a:rPr lang="es-MX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CUÁNDO MORIRÉ</a:t>
            </a: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SINO </a:t>
            </a:r>
            <a:r>
              <a:rPr lang="es-MX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CÓMO HE DE VIVIR HASTA QUE MUERA </a:t>
            </a: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 </a:t>
            </a:r>
            <a:r>
              <a:rPr lang="es-MX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CÓMO ESTOY INVIRTIENDO MI VIDA HOY.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5" y="368969"/>
            <a:ext cx="10708968" cy="187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Resultado de imagen para muerte en electrocardiogr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5" y="2394913"/>
            <a:ext cx="10859428" cy="17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8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6674" y="304800"/>
            <a:ext cx="1090863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COMO EDUCAR TANATOLOGICAMENTE : </a:t>
            </a:r>
          </a:p>
          <a:p>
            <a:pPr algn="just"/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EDUCAR CONSCIENTEMENTE EN LOS VALORES DE VIDA.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REAFIRMACION DE LAS PERSONAS, IDENTIDAD Y PERTENENCIA.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FOMENTAR LOS ESPACIOS DE EXPRESION.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FOMENTAR LA ESPIRITUALIDAD.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BUSCAR LECTURAS, PELICULAS, DOCUMENTALES, CUENTOS, ETC. SOBRE EL TEMA Y REFLEXIONARLOS.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COMENTAR SOBRE TESTAMENTOS, ASUNTOS LEGALES, RITOS FUNERARIOS, ETC.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BRINDAR AFECTOS Y CONFIANZA.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HABLAR DEL TEMA DE MANERA HONESTA Y SENCILLA.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3" name="Picture 4" descr="HUSI sensible al duelo materno - HU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684" y="-96845"/>
            <a:ext cx="2470485" cy="161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USI sensible al duelo materno - HUS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643597"/>
            <a:ext cx="2470485" cy="161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377686"/>
            <a:ext cx="846875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s-E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</a:rPr>
              <a:t>¿QUE ES LA VIDA?</a:t>
            </a:r>
            <a:endParaRPr lang="es-E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Resultado de imagen para vi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75" y="1771650"/>
            <a:ext cx="7373390" cy="32777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837600" y="349988"/>
            <a:ext cx="6096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HABLO DE LA MUERTE, NO POR LA MUERTE EN SI, SINO PARA ESTAR CONSCIENTE DE QUE ELLA ESTA EN MI VIDA. </a:t>
            </a:r>
          </a:p>
          <a:p>
            <a:pPr algn="just"/>
            <a:endParaRPr lang="es-MX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 ES EL HECHO DE VER LA MUERTE COMO EL FIN DEL CAMINO, SINO REVELAR QUE AL IR VIVIENDO, ME ESTOY MURIENDO. </a:t>
            </a:r>
          </a:p>
          <a:p>
            <a:pPr algn="just"/>
            <a:endParaRPr lang="es-MX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DESCUBRIR QUE TENGO VIDA Y QUE HAY POSIBILIDAD DE TRANSITAR POR ELLA CON AMOR Y DE DISFRUTARLA ENORMEMENTE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6" descr="Resultado de imagen para frases sobre la mu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5" y="151174"/>
            <a:ext cx="5205047" cy="6462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5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para frases sobre la mue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254" y="440434"/>
            <a:ext cx="4762500" cy="6129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Rectángulo 2"/>
          <p:cNvSpPr/>
          <p:nvPr/>
        </p:nvSpPr>
        <p:spPr>
          <a:xfrm>
            <a:off x="304800" y="1390925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28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NO ES EL CAMBIO LO QUE PRODUCE DOLOR, SINO LA RESISTENCIA A EL. LA PERMANENCIA NO EXISTE, NADA ES PARA SIEMPRE: LAS RELACIONES, LAS PERSONAS, EL TRABAJO, LAS SITUACIONES SON IMPERMANENTES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138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Qué fueron primero, las mariposas o las flore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7" y="136274"/>
            <a:ext cx="11876004" cy="65693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347285" y="288759"/>
            <a:ext cx="42992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SON LAS SITUACIONES LAS QUE DESARMONIZAN A LAS PERSONAS, SINO LA INTERPRETACION QUE LAS PERSONAS HACEN DE CADA SITUACION</a:t>
            </a:r>
          </a:p>
        </p:txBody>
      </p:sp>
    </p:spTree>
    <p:extLst>
      <p:ext uri="{BB962C8B-B14F-4D97-AF65-F5344CB8AC3E}">
        <p14:creationId xmlns:p14="http://schemas.microsoft.com/office/powerpoint/2010/main" val="14781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95519" y="533624"/>
            <a:ext cx="1066029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TODOS ESTAMOS ROTOS, PERO </a:t>
            </a:r>
          </a:p>
          <a:p>
            <a:pPr algn="ctr"/>
            <a:r>
              <a:rPr lang="es-ES" sz="54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HASTA LA PARTE MAS ROTA DE</a:t>
            </a:r>
          </a:p>
          <a:p>
            <a:pPr algn="ctr"/>
            <a:r>
              <a:rPr lang="es-ES" sz="54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UNA CRAYOLA SIGUE</a:t>
            </a:r>
          </a:p>
          <a:p>
            <a:pPr algn="ctr"/>
            <a:r>
              <a:rPr lang="es-ES" sz="5400" b="1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PINTANDO </a:t>
            </a:r>
            <a:endParaRPr lang="es-ES" sz="5400" b="1" cap="none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9218" name="Picture 2" descr="Resultado de imagen para crayolas anim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26" y="3193366"/>
            <a:ext cx="3375416" cy="348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CRAYOLAS RO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19" y="3949944"/>
            <a:ext cx="7636751" cy="273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WhatsApp Image 2020-02-06 at 11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xdr="http://schemas.openxmlformats.org/drawingml/2006/spreadsheetDrawing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00000000-0008-0000-0000-0000040000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85"/>
          <a:stretch>
            <a:fillRect/>
          </a:stretch>
        </p:blipFill>
        <p:spPr bwMode="auto">
          <a:xfrm>
            <a:off x="528637" y="853420"/>
            <a:ext cx="4686300" cy="33140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3" y="1137145"/>
            <a:ext cx="5694948" cy="30303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ctángulo 5"/>
          <p:cNvSpPr/>
          <p:nvPr/>
        </p:nvSpPr>
        <p:spPr>
          <a:xfrm>
            <a:off x="3804110" y="4596807"/>
            <a:ext cx="46790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MUCHAS</a:t>
            </a:r>
          </a:p>
          <a:p>
            <a:pPr algn="ctr"/>
            <a:r>
              <a:rPr lang="es-ES" sz="5400" b="1" dirty="0" smtClean="0">
                <a:ln/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GRACIAS</a:t>
            </a:r>
            <a:endParaRPr lang="es-ES" sz="5400" b="1" cap="none" spc="0" dirty="0">
              <a:ln/>
              <a:solidFill>
                <a:schemeClr val="accent5">
                  <a:lumMod val="75000"/>
                </a:schemeClr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4" descr="HUSI sensible al duelo materno - H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462" y="4361835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USI sensible al duelo materno - HU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4598651"/>
            <a:ext cx="3486151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7341" y="387590"/>
            <a:ext cx="115542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0" i="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EL CONCEPTO DE </a:t>
            </a:r>
            <a:r>
              <a:rPr lang="es-MX" sz="2800" b="1" i="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VIDA</a:t>
            </a:r>
            <a:r>
              <a:rPr lang="es-MX" sz="2800" b="0" i="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PUEDE SER DEFINIDO DESDE DIVERSOS ENFOQUES. LA NOCIÓN MÁS HABITUAL ESTÁ VINCULADA A LA </a:t>
            </a:r>
            <a:r>
              <a:rPr lang="es-MX" sz="2800" b="1" i="0" u="sng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BIOLOGÍA</a:t>
            </a:r>
            <a:r>
              <a:rPr lang="es-MX" sz="2800" b="0" i="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, QUE SOSTIENE QUE LA VIDA ES LA </a:t>
            </a:r>
            <a:r>
              <a:rPr lang="es-MX" sz="2800" b="1" i="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CAPACIDAD DE NACER, CRECER, REPRODUCIRSE Y MORIR</a:t>
            </a:r>
            <a:r>
              <a:rPr lang="es-MX" sz="2800" b="0" i="0" dirty="0" smtClean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s-MX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Resultado de imagen para ciclo de la v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5" y="3202550"/>
            <a:ext cx="11690251" cy="2982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6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04863" y="565874"/>
            <a:ext cx="429577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NACEMOS Y CRECEMOS, Y EN TODO ESTE</a:t>
            </a:r>
          </a:p>
          <a:p>
            <a:pPr algn="ctr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PROCESO NOS TRANSFORMAMOS EN</a:t>
            </a:r>
          </a:p>
          <a:p>
            <a:pPr algn="ctr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PERSONAS, CON SENTIMIENTOS Y UN</a:t>
            </a:r>
          </a:p>
          <a:p>
            <a:pPr algn="ctr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POTENCIAL QUE DEBE SER LIBERADO PARA</a:t>
            </a:r>
          </a:p>
          <a:p>
            <a:pPr algn="ctr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VIVIR Y SER FELICES, Y NO SOLO SOBREVIVIR.</a:t>
            </a:r>
          </a:p>
          <a:p>
            <a:pPr algn="ctr"/>
            <a:endParaRPr lang="es-MX" sz="28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MX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SABIDURÍA ES SABER ELEGIR.</a:t>
            </a:r>
            <a:endParaRPr lang="es-MX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Qué es Vidas Pasadas? » Su Definición y Significado [202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9" y="735189"/>
            <a:ext cx="5356225" cy="54084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03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ra frenar la diabetes la clave es educar - Federación Mexicana de Diabe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261204"/>
            <a:ext cx="11623431" cy="63154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0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06905" y="444144"/>
            <a:ext cx="296747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EDUCAR</a:t>
            </a:r>
            <a:endParaRPr lang="es-E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06905" y="1811618"/>
            <a:ext cx="10069764" cy="4247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 MAS DIFICIL QUE ENSEÑAR</a:t>
            </a:r>
          </a:p>
          <a:p>
            <a:pPr algn="ctr"/>
            <a:r>
              <a:rPr lang="es-E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PORQUE PARA ENSEÑAR SE</a:t>
            </a:r>
          </a:p>
          <a:p>
            <a:pPr algn="ctr"/>
            <a:r>
              <a:rPr lang="es-E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PRECISA SABER, PERO PARA</a:t>
            </a:r>
          </a:p>
          <a:p>
            <a:pPr algn="ctr"/>
            <a:r>
              <a:rPr lang="es-ES" sz="5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EDUCAR SE PRECISA SER…QUINO</a:t>
            </a:r>
            <a:endParaRPr lang="es-E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074" name="Picture 2" descr="Quién es Mafalda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3022601" cy="18116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6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1474" y="603267"/>
            <a:ext cx="489284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44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EDUCAR NO SOLO ES DAR UNA CARRERA PARA LA </a:t>
            </a:r>
            <a:r>
              <a:rPr lang="es-MX" sz="4400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VIDA… </a:t>
            </a:r>
          </a:p>
          <a:p>
            <a:pPr algn="just"/>
            <a:endParaRPr lang="es-MX" sz="44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/>
            <a:r>
              <a:rPr lang="es-MX" sz="4400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SINO </a:t>
            </a:r>
            <a:r>
              <a:rPr lang="es-MX" sz="4400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BRINDAR TEMPLANZA PARA EL ALMA</a:t>
            </a:r>
            <a:endParaRPr lang="es-MX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 descr="TEMPLANZA día 1: Viviré la templanza por amor a Dios y a los demás,  especialmente a mi cónyuge - MV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57" y="603267"/>
            <a:ext cx="6048375" cy="5797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7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0841" y="437158"/>
            <a:ext cx="5791201" cy="5383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" algn="just">
              <a:lnSpc>
                <a:spcPts val="2475"/>
              </a:lnSpc>
              <a:spcBef>
                <a:spcPts val="2625"/>
              </a:spcBef>
              <a:spcAft>
                <a:spcPts val="1800"/>
              </a:spcAft>
            </a:pPr>
            <a:r>
              <a:rPr lang="es-MX" sz="2800" b="1" spc="-75" dirty="0" smtClean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QUÉ ES TEMPLANZA?</a:t>
            </a:r>
            <a:endParaRPr lang="es-MX" sz="2800" dirty="0" smtClean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/>
            <a:endParaRPr lang="es-MX" sz="2800" dirty="0" smtClean="0"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just"/>
            <a:r>
              <a:rPr lang="es-MX" sz="2800" dirty="0" smtClean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LA TEMPLANZA ES UNA VIRTUD QUE </a:t>
            </a:r>
            <a:r>
              <a:rPr lang="es-MX" sz="2800" b="1" dirty="0" smtClean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NOS ACONSEJA MEDIRNOS CON LOS PLACERES</a:t>
            </a:r>
            <a:r>
              <a:rPr lang="es-MX" sz="2800" dirty="0" smtClean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Y TRATA DE QUE NUESTRA </a:t>
            </a:r>
            <a:r>
              <a:rPr lang="es-MX" sz="2800" dirty="0" smtClean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  <a:hlinkClick r:id="rId2"/>
              </a:rPr>
              <a:t>VIDA</a:t>
            </a:r>
            <a:r>
              <a:rPr lang="es-MX" sz="2800" dirty="0" smtClean="0"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 TENGA UN EQUILIBRIO ENTRE AQUELLO QUE SIENDO UN BIEN NOS PROVOCA CIERTO PLACER Y LA VIDA ESPIRITUAL, QUE NOS BRINDA OTRO TIPO DE BIENESTAR, UNO SUPERIOR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4" descr="Templanza - Concepto, excesos a evitar y acepci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69" y="1008477"/>
            <a:ext cx="5026025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9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4801" y="4758172"/>
            <a:ext cx="110530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LA TEMPLANZA ES </a:t>
            </a:r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SINÓNIMO</a:t>
            </a:r>
            <a:r>
              <a:rPr lang="es-MX" sz="3200" dirty="0">
                <a:latin typeface="Aharoni" panose="02010803020104030203" pitchFamily="2" charset="-79"/>
                <a:cs typeface="Aharoni" panose="02010803020104030203" pitchFamily="2" charset="-79"/>
              </a:rPr>
              <a:t> DE LAS PALABRAS MODERACIÓN, SOBRIEDAD Y CONTINENCIA</a:t>
            </a:r>
          </a:p>
        </p:txBody>
      </p:sp>
      <p:pic>
        <p:nvPicPr>
          <p:cNvPr id="1032" name="Picture 8" descr="VALOR DE LA SEMANA: SOBRIEDAD | COLEGIO SANTÍSIMA TRINI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1" y="116945"/>
            <a:ext cx="4892842" cy="3767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egunta frecuente: Qué significa dominio propio según la Biblia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74" y="353397"/>
            <a:ext cx="5839325" cy="3530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5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681</TotalTime>
  <Words>677</Words>
  <Application>Microsoft Office PowerPoint</Application>
  <PresentationFormat>Panorámica</PresentationFormat>
  <Paragraphs>95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Aharoni</vt:lpstr>
      <vt:lpstr>Arial</vt:lpstr>
      <vt:lpstr>Calibri</vt:lpstr>
      <vt:lpstr>Century Gothic</vt:lpstr>
      <vt:lpstr>Times New Roman</vt:lpstr>
      <vt:lpstr>Wingdings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tita</dc:creator>
  <cp:lastModifiedBy>tita</cp:lastModifiedBy>
  <cp:revision>45</cp:revision>
  <dcterms:created xsi:type="dcterms:W3CDTF">2019-06-19T01:16:37Z</dcterms:created>
  <dcterms:modified xsi:type="dcterms:W3CDTF">2021-07-12T23:24:20Z</dcterms:modified>
</cp:coreProperties>
</file>