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7" r:id="rId2"/>
    <p:sldId id="265" r:id="rId3"/>
    <p:sldId id="266" r:id="rId4"/>
    <p:sldId id="264" r:id="rId5"/>
    <p:sldId id="267" r:id="rId6"/>
    <p:sldId id="261" r:id="rId7"/>
    <p:sldId id="259" r:id="rId8"/>
    <p:sldId id="258" r:id="rId9"/>
    <p:sldId id="260" r:id="rId10"/>
    <p:sldId id="263" r:id="rId11"/>
    <p:sldId id="262" r:id="rId12"/>
    <p:sldId id="269" r:id="rId13"/>
    <p:sldId id="268" r:id="rId14"/>
    <p:sldId id="272" r:id="rId15"/>
    <p:sldId id="274" r:id="rId16"/>
    <p:sldId id="275" r:id="rId17"/>
    <p:sldId id="276" r:id="rId18"/>
    <p:sldId id="277"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8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9FD2B-9237-4F50-88D8-4F73ACDC20C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E9334059-E830-4A9F-80FA-39EA910859EA}">
      <dgm:prSet phldrT="[Texto]" custT="1"/>
      <dgm:spPr/>
      <dgm:t>
        <a:bodyPr/>
        <a:lstStyle/>
        <a:p>
          <a:pPr algn="just"/>
          <a:r>
            <a:rPr lang="es-MX" sz="3200" dirty="0" smtClean="0">
              <a:solidFill>
                <a:schemeClr val="bg1"/>
              </a:solidFill>
              <a:latin typeface="Aharoni" panose="02010803020104030203" pitchFamily="2" charset="-79"/>
              <a:cs typeface="Aharoni" panose="02010803020104030203" pitchFamily="2" charset="-79"/>
            </a:rPr>
            <a:t>PERDIDA: LA FALTA O AUSENCIA DE ALGO QUE SE TENIA </a:t>
          </a:r>
          <a:endParaRPr lang="es-MX" sz="3200" dirty="0">
            <a:solidFill>
              <a:schemeClr val="bg1"/>
            </a:solidFill>
            <a:latin typeface="Aharoni" panose="02010803020104030203" pitchFamily="2" charset="-79"/>
            <a:cs typeface="Aharoni" panose="02010803020104030203" pitchFamily="2" charset="-79"/>
          </a:endParaRPr>
        </a:p>
      </dgm:t>
    </dgm:pt>
    <dgm:pt modelId="{76649159-5657-4ED6-A712-F9858C37A54D}" type="parTrans" cxnId="{67FE6893-4E6B-4F3A-B187-741FA0EEE153}">
      <dgm:prSet/>
      <dgm:spPr/>
      <dgm:t>
        <a:bodyPr/>
        <a:lstStyle/>
        <a:p>
          <a:endParaRPr lang="es-MX"/>
        </a:p>
      </dgm:t>
    </dgm:pt>
    <dgm:pt modelId="{E384CC5C-FA42-4DF1-916E-CF681C8D3CF4}" type="sibTrans" cxnId="{67FE6893-4E6B-4F3A-B187-741FA0EEE153}">
      <dgm:prSet/>
      <dgm:spPr/>
      <dgm:t>
        <a:bodyPr/>
        <a:lstStyle/>
        <a:p>
          <a:endParaRPr lang="es-MX"/>
        </a:p>
      </dgm:t>
    </dgm:pt>
    <dgm:pt modelId="{C4533FC7-9785-40FD-99B0-7CB5B231E86F}">
      <dgm:prSet phldrT="[Texto]" custT="1"/>
      <dgm:spPr/>
      <dgm:t>
        <a:bodyPr/>
        <a:lstStyle/>
        <a:p>
          <a:pPr algn="just"/>
          <a:r>
            <a:rPr lang="es-MX" sz="3200" dirty="0" smtClean="0">
              <a:solidFill>
                <a:schemeClr val="bg1"/>
              </a:solidFill>
              <a:latin typeface="Aharoni" panose="02010803020104030203" pitchFamily="2" charset="-79"/>
              <a:cs typeface="Aharoni" panose="02010803020104030203" pitchFamily="2" charset="-79"/>
            </a:rPr>
            <a:t>CONSCIENCIA DE LA VISION TRANSPERSONAL DE LA EXISTENCIA</a:t>
          </a:r>
          <a:endParaRPr lang="es-MX" sz="3200" dirty="0">
            <a:solidFill>
              <a:schemeClr val="bg1"/>
            </a:solidFill>
            <a:latin typeface="Aharoni" panose="02010803020104030203" pitchFamily="2" charset="-79"/>
            <a:cs typeface="Aharoni" panose="02010803020104030203" pitchFamily="2" charset="-79"/>
          </a:endParaRPr>
        </a:p>
      </dgm:t>
    </dgm:pt>
    <dgm:pt modelId="{FBD1D1C4-9884-4AD8-ACCB-69082F037854}" type="parTrans" cxnId="{12F474A0-7A8A-4FF1-B014-98F8C4E8AE13}">
      <dgm:prSet/>
      <dgm:spPr/>
      <dgm:t>
        <a:bodyPr/>
        <a:lstStyle/>
        <a:p>
          <a:endParaRPr lang="es-MX"/>
        </a:p>
      </dgm:t>
    </dgm:pt>
    <dgm:pt modelId="{91ECDF92-9FA3-460C-AF90-F94887A3BA65}" type="sibTrans" cxnId="{12F474A0-7A8A-4FF1-B014-98F8C4E8AE13}">
      <dgm:prSet/>
      <dgm:spPr/>
      <dgm:t>
        <a:bodyPr/>
        <a:lstStyle/>
        <a:p>
          <a:endParaRPr lang="es-MX"/>
        </a:p>
      </dgm:t>
    </dgm:pt>
    <dgm:pt modelId="{C8E7026A-9DC2-4BE6-9C1A-B80D84F2891B}">
      <dgm:prSet phldrT="[Texto]" custT="1"/>
      <dgm:spPr/>
      <dgm:t>
        <a:bodyPr/>
        <a:lstStyle/>
        <a:p>
          <a:pPr algn="just"/>
          <a:r>
            <a:rPr lang="es-MX" sz="3200" dirty="0" smtClean="0">
              <a:solidFill>
                <a:schemeClr val="bg1"/>
              </a:solidFill>
              <a:latin typeface="Aharoni" panose="02010803020104030203" pitchFamily="2" charset="-79"/>
              <a:cs typeface="Aharoni" panose="02010803020104030203" pitchFamily="2" charset="-79"/>
            </a:rPr>
            <a:t>RESISTIRSE A ESE DOLOR NATURAL , ES LO QUE GENERA SUFRIMIENTO</a:t>
          </a:r>
          <a:endParaRPr lang="es-MX" sz="3200" dirty="0">
            <a:solidFill>
              <a:schemeClr val="bg1"/>
            </a:solidFill>
            <a:latin typeface="Aharoni" panose="02010803020104030203" pitchFamily="2" charset="-79"/>
            <a:cs typeface="Aharoni" panose="02010803020104030203" pitchFamily="2" charset="-79"/>
          </a:endParaRPr>
        </a:p>
      </dgm:t>
    </dgm:pt>
    <dgm:pt modelId="{CD74F024-1892-4FA6-9DC1-7086450A782D}" type="parTrans" cxnId="{4762BEB4-0C82-4CDB-88B8-B4A2A03A0F71}">
      <dgm:prSet/>
      <dgm:spPr/>
      <dgm:t>
        <a:bodyPr/>
        <a:lstStyle/>
        <a:p>
          <a:endParaRPr lang="es-MX"/>
        </a:p>
      </dgm:t>
    </dgm:pt>
    <dgm:pt modelId="{26162ED7-2C94-44E7-BEDF-2AEDDB3BBACB}" type="sibTrans" cxnId="{4762BEB4-0C82-4CDB-88B8-B4A2A03A0F71}">
      <dgm:prSet/>
      <dgm:spPr/>
      <dgm:t>
        <a:bodyPr/>
        <a:lstStyle/>
        <a:p>
          <a:endParaRPr lang="es-MX"/>
        </a:p>
      </dgm:t>
    </dgm:pt>
    <dgm:pt modelId="{F419C783-255A-4B89-8B9F-FAE95E5907B0}" type="pres">
      <dgm:prSet presAssocID="{F619FD2B-9237-4F50-88D8-4F73ACDC20CD}" presName="linear" presStyleCnt="0">
        <dgm:presLayoutVars>
          <dgm:dir/>
          <dgm:animLvl val="lvl"/>
          <dgm:resizeHandles val="exact"/>
        </dgm:presLayoutVars>
      </dgm:prSet>
      <dgm:spPr/>
      <dgm:t>
        <a:bodyPr/>
        <a:lstStyle/>
        <a:p>
          <a:endParaRPr lang="es-MX"/>
        </a:p>
      </dgm:t>
    </dgm:pt>
    <dgm:pt modelId="{2F810720-A1FA-45CE-BB6F-FBEBCACDEB83}" type="pres">
      <dgm:prSet presAssocID="{E9334059-E830-4A9F-80FA-39EA910859EA}" presName="parentLin" presStyleCnt="0"/>
      <dgm:spPr/>
    </dgm:pt>
    <dgm:pt modelId="{447166DD-16D0-4FD6-B12D-5AE749D12F1E}" type="pres">
      <dgm:prSet presAssocID="{E9334059-E830-4A9F-80FA-39EA910859EA}" presName="parentLeftMargin" presStyleLbl="node1" presStyleIdx="0" presStyleCnt="3"/>
      <dgm:spPr/>
      <dgm:t>
        <a:bodyPr/>
        <a:lstStyle/>
        <a:p>
          <a:endParaRPr lang="es-MX"/>
        </a:p>
      </dgm:t>
    </dgm:pt>
    <dgm:pt modelId="{3B09EA43-AABF-405C-B914-42D7A294F654}" type="pres">
      <dgm:prSet presAssocID="{E9334059-E830-4A9F-80FA-39EA910859EA}" presName="parentText" presStyleLbl="node1" presStyleIdx="0" presStyleCnt="3">
        <dgm:presLayoutVars>
          <dgm:chMax val="0"/>
          <dgm:bulletEnabled val="1"/>
        </dgm:presLayoutVars>
      </dgm:prSet>
      <dgm:spPr/>
      <dgm:t>
        <a:bodyPr/>
        <a:lstStyle/>
        <a:p>
          <a:endParaRPr lang="es-MX"/>
        </a:p>
      </dgm:t>
    </dgm:pt>
    <dgm:pt modelId="{88C533AE-9CB7-4829-A107-89DB993A85B9}" type="pres">
      <dgm:prSet presAssocID="{E9334059-E830-4A9F-80FA-39EA910859EA}" presName="negativeSpace" presStyleCnt="0"/>
      <dgm:spPr/>
    </dgm:pt>
    <dgm:pt modelId="{883C9F86-02DE-4984-90BE-32515D834018}" type="pres">
      <dgm:prSet presAssocID="{E9334059-E830-4A9F-80FA-39EA910859EA}" presName="childText" presStyleLbl="conFgAcc1" presStyleIdx="0" presStyleCnt="3">
        <dgm:presLayoutVars>
          <dgm:bulletEnabled val="1"/>
        </dgm:presLayoutVars>
      </dgm:prSet>
      <dgm:spPr/>
    </dgm:pt>
    <dgm:pt modelId="{DC70D9AD-24AD-4C64-9FCF-1A9FD6EFD630}" type="pres">
      <dgm:prSet presAssocID="{E384CC5C-FA42-4DF1-916E-CF681C8D3CF4}" presName="spaceBetweenRectangles" presStyleCnt="0"/>
      <dgm:spPr/>
    </dgm:pt>
    <dgm:pt modelId="{F7741292-E1B1-448D-9398-926227ED019E}" type="pres">
      <dgm:prSet presAssocID="{C4533FC7-9785-40FD-99B0-7CB5B231E86F}" presName="parentLin" presStyleCnt="0"/>
      <dgm:spPr/>
    </dgm:pt>
    <dgm:pt modelId="{BF5C94B5-19EF-42C8-947E-504F93ED8C62}" type="pres">
      <dgm:prSet presAssocID="{C4533FC7-9785-40FD-99B0-7CB5B231E86F}" presName="parentLeftMargin" presStyleLbl="node1" presStyleIdx="0" presStyleCnt="3"/>
      <dgm:spPr/>
      <dgm:t>
        <a:bodyPr/>
        <a:lstStyle/>
        <a:p>
          <a:endParaRPr lang="es-MX"/>
        </a:p>
      </dgm:t>
    </dgm:pt>
    <dgm:pt modelId="{09E60DA2-56B8-4F66-916A-C6747ABC77A9}" type="pres">
      <dgm:prSet presAssocID="{C4533FC7-9785-40FD-99B0-7CB5B231E86F}" presName="parentText" presStyleLbl="node1" presStyleIdx="1" presStyleCnt="3">
        <dgm:presLayoutVars>
          <dgm:chMax val="0"/>
          <dgm:bulletEnabled val="1"/>
        </dgm:presLayoutVars>
      </dgm:prSet>
      <dgm:spPr/>
      <dgm:t>
        <a:bodyPr/>
        <a:lstStyle/>
        <a:p>
          <a:endParaRPr lang="es-MX"/>
        </a:p>
      </dgm:t>
    </dgm:pt>
    <dgm:pt modelId="{4BA15911-879C-43BC-93B0-8F312DB10618}" type="pres">
      <dgm:prSet presAssocID="{C4533FC7-9785-40FD-99B0-7CB5B231E86F}" presName="negativeSpace" presStyleCnt="0"/>
      <dgm:spPr/>
    </dgm:pt>
    <dgm:pt modelId="{70FF821A-F744-4780-8AE6-331BCDE8028F}" type="pres">
      <dgm:prSet presAssocID="{C4533FC7-9785-40FD-99B0-7CB5B231E86F}" presName="childText" presStyleLbl="conFgAcc1" presStyleIdx="1" presStyleCnt="3">
        <dgm:presLayoutVars>
          <dgm:bulletEnabled val="1"/>
        </dgm:presLayoutVars>
      </dgm:prSet>
      <dgm:spPr/>
    </dgm:pt>
    <dgm:pt modelId="{5F306974-F62E-4FBF-BD4E-575B2C410CBF}" type="pres">
      <dgm:prSet presAssocID="{91ECDF92-9FA3-460C-AF90-F94887A3BA65}" presName="spaceBetweenRectangles" presStyleCnt="0"/>
      <dgm:spPr/>
    </dgm:pt>
    <dgm:pt modelId="{DB563E18-00B1-4DAA-A9A9-0C8E19AD72D9}" type="pres">
      <dgm:prSet presAssocID="{C8E7026A-9DC2-4BE6-9C1A-B80D84F2891B}" presName="parentLin" presStyleCnt="0"/>
      <dgm:spPr/>
    </dgm:pt>
    <dgm:pt modelId="{B2D07B88-F08C-4B95-B83F-D5D437224DF2}" type="pres">
      <dgm:prSet presAssocID="{C8E7026A-9DC2-4BE6-9C1A-B80D84F2891B}" presName="parentLeftMargin" presStyleLbl="node1" presStyleIdx="1" presStyleCnt="3"/>
      <dgm:spPr/>
      <dgm:t>
        <a:bodyPr/>
        <a:lstStyle/>
        <a:p>
          <a:endParaRPr lang="es-MX"/>
        </a:p>
      </dgm:t>
    </dgm:pt>
    <dgm:pt modelId="{985B2E4A-7689-4DEA-B7D4-B60354494E93}" type="pres">
      <dgm:prSet presAssocID="{C8E7026A-9DC2-4BE6-9C1A-B80D84F2891B}" presName="parentText" presStyleLbl="node1" presStyleIdx="2" presStyleCnt="3">
        <dgm:presLayoutVars>
          <dgm:chMax val="0"/>
          <dgm:bulletEnabled val="1"/>
        </dgm:presLayoutVars>
      </dgm:prSet>
      <dgm:spPr/>
      <dgm:t>
        <a:bodyPr/>
        <a:lstStyle/>
        <a:p>
          <a:endParaRPr lang="es-MX"/>
        </a:p>
      </dgm:t>
    </dgm:pt>
    <dgm:pt modelId="{0C9B5B03-2136-4AE4-89AA-201C8C96796E}" type="pres">
      <dgm:prSet presAssocID="{C8E7026A-9DC2-4BE6-9C1A-B80D84F2891B}" presName="negativeSpace" presStyleCnt="0"/>
      <dgm:spPr/>
    </dgm:pt>
    <dgm:pt modelId="{B70125A6-27EA-4910-881E-040D453022E9}" type="pres">
      <dgm:prSet presAssocID="{C8E7026A-9DC2-4BE6-9C1A-B80D84F2891B}" presName="childText" presStyleLbl="conFgAcc1" presStyleIdx="2" presStyleCnt="3">
        <dgm:presLayoutVars>
          <dgm:bulletEnabled val="1"/>
        </dgm:presLayoutVars>
      </dgm:prSet>
      <dgm:spPr/>
    </dgm:pt>
  </dgm:ptLst>
  <dgm:cxnLst>
    <dgm:cxn modelId="{67FE6893-4E6B-4F3A-B187-741FA0EEE153}" srcId="{F619FD2B-9237-4F50-88D8-4F73ACDC20CD}" destId="{E9334059-E830-4A9F-80FA-39EA910859EA}" srcOrd="0" destOrd="0" parTransId="{76649159-5657-4ED6-A712-F9858C37A54D}" sibTransId="{E384CC5C-FA42-4DF1-916E-CF681C8D3CF4}"/>
    <dgm:cxn modelId="{736A6AF0-3E5F-48B5-A70C-3E00948E1744}" type="presOf" srcId="{E9334059-E830-4A9F-80FA-39EA910859EA}" destId="{447166DD-16D0-4FD6-B12D-5AE749D12F1E}" srcOrd="0" destOrd="0" presId="urn:microsoft.com/office/officeart/2005/8/layout/list1"/>
    <dgm:cxn modelId="{4762BEB4-0C82-4CDB-88B8-B4A2A03A0F71}" srcId="{F619FD2B-9237-4F50-88D8-4F73ACDC20CD}" destId="{C8E7026A-9DC2-4BE6-9C1A-B80D84F2891B}" srcOrd="2" destOrd="0" parTransId="{CD74F024-1892-4FA6-9DC1-7086450A782D}" sibTransId="{26162ED7-2C94-44E7-BEDF-2AEDDB3BBACB}"/>
    <dgm:cxn modelId="{5C8C44C5-C7B5-41C1-A842-15A75206A484}" type="presOf" srcId="{C4533FC7-9785-40FD-99B0-7CB5B231E86F}" destId="{09E60DA2-56B8-4F66-916A-C6747ABC77A9}" srcOrd="1" destOrd="0" presId="urn:microsoft.com/office/officeart/2005/8/layout/list1"/>
    <dgm:cxn modelId="{08FF3851-23CC-4BC7-8A96-1540F73D63CC}" type="presOf" srcId="{E9334059-E830-4A9F-80FA-39EA910859EA}" destId="{3B09EA43-AABF-405C-B914-42D7A294F654}" srcOrd="1" destOrd="0" presId="urn:microsoft.com/office/officeart/2005/8/layout/list1"/>
    <dgm:cxn modelId="{12F474A0-7A8A-4FF1-B014-98F8C4E8AE13}" srcId="{F619FD2B-9237-4F50-88D8-4F73ACDC20CD}" destId="{C4533FC7-9785-40FD-99B0-7CB5B231E86F}" srcOrd="1" destOrd="0" parTransId="{FBD1D1C4-9884-4AD8-ACCB-69082F037854}" sibTransId="{91ECDF92-9FA3-460C-AF90-F94887A3BA65}"/>
    <dgm:cxn modelId="{8DDAE96D-79E8-4879-BFC0-D93E4B3106E1}" type="presOf" srcId="{F619FD2B-9237-4F50-88D8-4F73ACDC20CD}" destId="{F419C783-255A-4B89-8B9F-FAE95E5907B0}" srcOrd="0" destOrd="0" presId="urn:microsoft.com/office/officeart/2005/8/layout/list1"/>
    <dgm:cxn modelId="{2F684458-CE85-4960-AD01-EBA0A55C1658}" type="presOf" srcId="{C8E7026A-9DC2-4BE6-9C1A-B80D84F2891B}" destId="{B2D07B88-F08C-4B95-B83F-D5D437224DF2}" srcOrd="0" destOrd="0" presId="urn:microsoft.com/office/officeart/2005/8/layout/list1"/>
    <dgm:cxn modelId="{C5971088-2AFF-4A2B-A9FB-4F709A53BA12}" type="presOf" srcId="{C8E7026A-9DC2-4BE6-9C1A-B80D84F2891B}" destId="{985B2E4A-7689-4DEA-B7D4-B60354494E93}" srcOrd="1" destOrd="0" presId="urn:microsoft.com/office/officeart/2005/8/layout/list1"/>
    <dgm:cxn modelId="{F2E7ED95-4737-4C2F-9D9D-30A25FE2DC64}" type="presOf" srcId="{C4533FC7-9785-40FD-99B0-7CB5B231E86F}" destId="{BF5C94B5-19EF-42C8-947E-504F93ED8C62}" srcOrd="0" destOrd="0" presId="urn:microsoft.com/office/officeart/2005/8/layout/list1"/>
    <dgm:cxn modelId="{5A4D63F6-08A9-462B-851C-AD774B36E01E}" type="presParOf" srcId="{F419C783-255A-4B89-8B9F-FAE95E5907B0}" destId="{2F810720-A1FA-45CE-BB6F-FBEBCACDEB83}" srcOrd="0" destOrd="0" presId="urn:microsoft.com/office/officeart/2005/8/layout/list1"/>
    <dgm:cxn modelId="{2CDDAF65-F56E-49FB-B2AE-46A0A26708BE}" type="presParOf" srcId="{2F810720-A1FA-45CE-BB6F-FBEBCACDEB83}" destId="{447166DD-16D0-4FD6-B12D-5AE749D12F1E}" srcOrd="0" destOrd="0" presId="urn:microsoft.com/office/officeart/2005/8/layout/list1"/>
    <dgm:cxn modelId="{673F9A6D-2023-45D3-9FE3-B830E06C27F4}" type="presParOf" srcId="{2F810720-A1FA-45CE-BB6F-FBEBCACDEB83}" destId="{3B09EA43-AABF-405C-B914-42D7A294F654}" srcOrd="1" destOrd="0" presId="urn:microsoft.com/office/officeart/2005/8/layout/list1"/>
    <dgm:cxn modelId="{27226898-24EE-40D8-88DD-4C99FA3FAC08}" type="presParOf" srcId="{F419C783-255A-4B89-8B9F-FAE95E5907B0}" destId="{88C533AE-9CB7-4829-A107-89DB993A85B9}" srcOrd="1" destOrd="0" presId="urn:microsoft.com/office/officeart/2005/8/layout/list1"/>
    <dgm:cxn modelId="{D0F89E03-05C7-48BD-AFC7-E7150D8BFC00}" type="presParOf" srcId="{F419C783-255A-4B89-8B9F-FAE95E5907B0}" destId="{883C9F86-02DE-4984-90BE-32515D834018}" srcOrd="2" destOrd="0" presId="urn:microsoft.com/office/officeart/2005/8/layout/list1"/>
    <dgm:cxn modelId="{0FF4F44D-7F26-42F2-8C38-B6772EEC8A2F}" type="presParOf" srcId="{F419C783-255A-4B89-8B9F-FAE95E5907B0}" destId="{DC70D9AD-24AD-4C64-9FCF-1A9FD6EFD630}" srcOrd="3" destOrd="0" presId="urn:microsoft.com/office/officeart/2005/8/layout/list1"/>
    <dgm:cxn modelId="{A7A0C555-0EBD-44E6-B811-2B130DED2AA2}" type="presParOf" srcId="{F419C783-255A-4B89-8B9F-FAE95E5907B0}" destId="{F7741292-E1B1-448D-9398-926227ED019E}" srcOrd="4" destOrd="0" presId="urn:microsoft.com/office/officeart/2005/8/layout/list1"/>
    <dgm:cxn modelId="{45589BA6-C11F-4FC6-856D-0080AC192C74}" type="presParOf" srcId="{F7741292-E1B1-448D-9398-926227ED019E}" destId="{BF5C94B5-19EF-42C8-947E-504F93ED8C62}" srcOrd="0" destOrd="0" presId="urn:microsoft.com/office/officeart/2005/8/layout/list1"/>
    <dgm:cxn modelId="{894B3368-2F3D-454B-9FCF-37A5D2E8B1DF}" type="presParOf" srcId="{F7741292-E1B1-448D-9398-926227ED019E}" destId="{09E60DA2-56B8-4F66-916A-C6747ABC77A9}" srcOrd="1" destOrd="0" presId="urn:microsoft.com/office/officeart/2005/8/layout/list1"/>
    <dgm:cxn modelId="{CE8D3314-4173-4F4C-9E86-1C958A84EC6D}" type="presParOf" srcId="{F419C783-255A-4B89-8B9F-FAE95E5907B0}" destId="{4BA15911-879C-43BC-93B0-8F312DB10618}" srcOrd="5" destOrd="0" presId="urn:microsoft.com/office/officeart/2005/8/layout/list1"/>
    <dgm:cxn modelId="{03F20191-5A98-430B-A16E-A3E931103A52}" type="presParOf" srcId="{F419C783-255A-4B89-8B9F-FAE95E5907B0}" destId="{70FF821A-F744-4780-8AE6-331BCDE8028F}" srcOrd="6" destOrd="0" presId="urn:microsoft.com/office/officeart/2005/8/layout/list1"/>
    <dgm:cxn modelId="{7885F4D3-0974-4E49-8457-1D4D02924F6F}" type="presParOf" srcId="{F419C783-255A-4B89-8B9F-FAE95E5907B0}" destId="{5F306974-F62E-4FBF-BD4E-575B2C410CBF}" srcOrd="7" destOrd="0" presId="urn:microsoft.com/office/officeart/2005/8/layout/list1"/>
    <dgm:cxn modelId="{7A2C860E-9BDE-4E07-8996-9F1015400DD1}" type="presParOf" srcId="{F419C783-255A-4B89-8B9F-FAE95E5907B0}" destId="{DB563E18-00B1-4DAA-A9A9-0C8E19AD72D9}" srcOrd="8" destOrd="0" presId="urn:microsoft.com/office/officeart/2005/8/layout/list1"/>
    <dgm:cxn modelId="{FEFB8609-1A1A-40C4-9D39-81093601476C}" type="presParOf" srcId="{DB563E18-00B1-4DAA-A9A9-0C8E19AD72D9}" destId="{B2D07B88-F08C-4B95-B83F-D5D437224DF2}" srcOrd="0" destOrd="0" presId="urn:microsoft.com/office/officeart/2005/8/layout/list1"/>
    <dgm:cxn modelId="{4714F1A9-9D01-4E7F-95BD-F5E106315E44}" type="presParOf" srcId="{DB563E18-00B1-4DAA-A9A9-0C8E19AD72D9}" destId="{985B2E4A-7689-4DEA-B7D4-B60354494E93}" srcOrd="1" destOrd="0" presId="urn:microsoft.com/office/officeart/2005/8/layout/list1"/>
    <dgm:cxn modelId="{CC404066-D70A-41AC-BF16-785730533861}" type="presParOf" srcId="{F419C783-255A-4B89-8B9F-FAE95E5907B0}" destId="{0C9B5B03-2136-4AE4-89AA-201C8C96796E}" srcOrd="9" destOrd="0" presId="urn:microsoft.com/office/officeart/2005/8/layout/list1"/>
    <dgm:cxn modelId="{3B213843-EE71-4100-B046-287274808FB7}" type="presParOf" srcId="{F419C783-255A-4B89-8B9F-FAE95E5907B0}" destId="{B70125A6-27EA-4910-881E-040D453022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91859-BEEB-4416-9FD2-B9141B23C29D}" type="doc">
      <dgm:prSet loTypeId="urn:microsoft.com/office/officeart/2005/8/layout/chevron2" loCatId="list" qsTypeId="urn:microsoft.com/office/officeart/2005/8/quickstyle/simple2" qsCatId="simple" csTypeId="urn:microsoft.com/office/officeart/2005/8/colors/accent3_2" csCatId="accent3" phldr="1"/>
      <dgm:spPr/>
      <dgm:t>
        <a:bodyPr/>
        <a:lstStyle/>
        <a:p>
          <a:endParaRPr lang="es-MX"/>
        </a:p>
      </dgm:t>
    </dgm:pt>
    <dgm:pt modelId="{5BCD7EC9-1539-40D6-84E3-C2F6DBD244F2}">
      <dgm:prSet phldrT="[Texto]"/>
      <dgm:spPr/>
      <dgm:t>
        <a:bodyPr/>
        <a:lstStyle/>
        <a:p>
          <a:r>
            <a:rPr lang="es-MX" dirty="0" smtClean="0">
              <a:solidFill>
                <a:schemeClr val="bg1"/>
              </a:solidFill>
              <a:latin typeface="Aharoni" panose="02010803020104030203" pitchFamily="2" charset="-79"/>
              <a:cs typeface="Aharoni" panose="02010803020104030203" pitchFamily="2" charset="-79"/>
            </a:rPr>
            <a:t>ACEPTAR</a:t>
          </a:r>
          <a:endParaRPr lang="es-MX" dirty="0">
            <a:solidFill>
              <a:schemeClr val="bg1"/>
            </a:solidFill>
            <a:latin typeface="Aharoni" panose="02010803020104030203" pitchFamily="2" charset="-79"/>
            <a:cs typeface="Aharoni" panose="02010803020104030203" pitchFamily="2" charset="-79"/>
          </a:endParaRPr>
        </a:p>
      </dgm:t>
    </dgm:pt>
    <dgm:pt modelId="{1824C22E-04AA-4728-BAEB-B4D084B57BFE}" type="parTrans" cxnId="{A078B6F1-F6E9-4EDF-A1C5-72ED4E2479D5}">
      <dgm:prSet/>
      <dgm:spPr/>
      <dgm:t>
        <a:bodyPr/>
        <a:lstStyle/>
        <a:p>
          <a:endParaRPr lang="es-MX"/>
        </a:p>
      </dgm:t>
    </dgm:pt>
    <dgm:pt modelId="{30DD50A5-6DAF-4C1D-A03F-F22A15689350}" type="sibTrans" cxnId="{A078B6F1-F6E9-4EDF-A1C5-72ED4E2479D5}">
      <dgm:prSet/>
      <dgm:spPr/>
      <dgm:t>
        <a:bodyPr/>
        <a:lstStyle/>
        <a:p>
          <a:endParaRPr lang="es-MX"/>
        </a:p>
      </dgm:t>
    </dgm:pt>
    <dgm:pt modelId="{CAAD81DC-A649-47F6-8CF6-BB7AC8E0E0D3}">
      <dgm:prSet phldrT="[Texto]"/>
      <dgm:spPr/>
      <dgm:t>
        <a:bodyPr/>
        <a:lstStyle/>
        <a:p>
          <a:r>
            <a:rPr lang="es-MX" dirty="0" smtClean="0">
              <a:solidFill>
                <a:schemeClr val="bg1"/>
              </a:solidFill>
              <a:latin typeface="Aharoni" panose="02010803020104030203" pitchFamily="2" charset="-79"/>
              <a:cs typeface="Aharoni" panose="02010803020104030203" pitchFamily="2" charset="-79"/>
            </a:rPr>
            <a:t>ADAPTAR</a:t>
          </a:r>
          <a:endParaRPr lang="es-MX" dirty="0">
            <a:solidFill>
              <a:schemeClr val="bg1"/>
            </a:solidFill>
            <a:latin typeface="Aharoni" panose="02010803020104030203" pitchFamily="2" charset="-79"/>
            <a:cs typeface="Aharoni" panose="02010803020104030203" pitchFamily="2" charset="-79"/>
          </a:endParaRPr>
        </a:p>
      </dgm:t>
    </dgm:pt>
    <dgm:pt modelId="{7D3B7DEA-01A1-4D13-8D4E-2AF40CB4A8CA}" type="parTrans" cxnId="{D775897E-88C9-4148-887F-50A83F48C945}">
      <dgm:prSet/>
      <dgm:spPr/>
      <dgm:t>
        <a:bodyPr/>
        <a:lstStyle/>
        <a:p>
          <a:endParaRPr lang="es-MX"/>
        </a:p>
      </dgm:t>
    </dgm:pt>
    <dgm:pt modelId="{5E908751-9C35-43D3-BDC7-D1294392BDFC}" type="sibTrans" cxnId="{D775897E-88C9-4148-887F-50A83F48C945}">
      <dgm:prSet/>
      <dgm:spPr/>
      <dgm:t>
        <a:bodyPr/>
        <a:lstStyle/>
        <a:p>
          <a:endParaRPr lang="es-MX"/>
        </a:p>
      </dgm:t>
    </dgm:pt>
    <dgm:pt modelId="{CFA75D37-E650-4158-82F9-1EA893056F52}">
      <dgm:prSet phldrT="[Texto]" custT="1"/>
      <dgm:spPr/>
      <dgm:t>
        <a:bodyPr/>
        <a:lstStyle/>
        <a:p>
          <a:pPr algn="just"/>
          <a:r>
            <a:rPr lang="es-MX" sz="2400" dirty="0" smtClean="0">
              <a:latin typeface="Aharoni" panose="02010803020104030203" pitchFamily="2" charset="-79"/>
              <a:cs typeface="Aharoni" panose="02010803020104030203" pitchFamily="2" charset="-79"/>
            </a:rPr>
            <a:t>A UN MUNDO NUEVO SIN LA PRESENCIA FISICA DE ESE SER QUERIDO. TENIENDO FLEXIBILIDAD EN LA MENTE</a:t>
          </a:r>
          <a:endParaRPr lang="es-MX" sz="2400" dirty="0">
            <a:latin typeface="Aharoni" panose="02010803020104030203" pitchFamily="2" charset="-79"/>
            <a:cs typeface="Aharoni" panose="02010803020104030203" pitchFamily="2" charset="-79"/>
          </a:endParaRPr>
        </a:p>
      </dgm:t>
    </dgm:pt>
    <dgm:pt modelId="{B8F3E304-C29C-473B-9684-FDDA41429F3B}" type="parTrans" cxnId="{E3099EB4-D588-4F35-8ECC-3187B605B5C9}">
      <dgm:prSet/>
      <dgm:spPr/>
      <dgm:t>
        <a:bodyPr/>
        <a:lstStyle/>
        <a:p>
          <a:endParaRPr lang="es-MX"/>
        </a:p>
      </dgm:t>
    </dgm:pt>
    <dgm:pt modelId="{E1A30197-1AC3-4216-BC1E-797491FF657E}" type="sibTrans" cxnId="{E3099EB4-D588-4F35-8ECC-3187B605B5C9}">
      <dgm:prSet/>
      <dgm:spPr/>
      <dgm:t>
        <a:bodyPr/>
        <a:lstStyle/>
        <a:p>
          <a:endParaRPr lang="es-MX"/>
        </a:p>
      </dgm:t>
    </dgm:pt>
    <dgm:pt modelId="{87DDC334-BA8E-4A85-88C1-70BB4597870C}">
      <dgm:prSet phldrT="[Texto]"/>
      <dgm:spPr/>
      <dgm:t>
        <a:bodyPr/>
        <a:lstStyle/>
        <a:p>
          <a:r>
            <a:rPr lang="es-MX" dirty="0" smtClean="0">
              <a:solidFill>
                <a:schemeClr val="bg1"/>
              </a:solidFill>
              <a:latin typeface="Aharoni" panose="02010803020104030203" pitchFamily="2" charset="-79"/>
              <a:cs typeface="Aharoni" panose="02010803020104030203" pitchFamily="2" charset="-79"/>
            </a:rPr>
            <a:t>ACTITUD</a:t>
          </a:r>
          <a:endParaRPr lang="es-MX" dirty="0">
            <a:solidFill>
              <a:schemeClr val="bg1"/>
            </a:solidFill>
            <a:latin typeface="Aharoni" panose="02010803020104030203" pitchFamily="2" charset="-79"/>
            <a:cs typeface="Aharoni" panose="02010803020104030203" pitchFamily="2" charset="-79"/>
          </a:endParaRPr>
        </a:p>
      </dgm:t>
    </dgm:pt>
    <dgm:pt modelId="{20335F80-3D33-4612-9190-E84A53F2D632}" type="parTrans" cxnId="{103651D6-6E2C-4D4D-86DB-64690B0996A5}">
      <dgm:prSet/>
      <dgm:spPr/>
      <dgm:t>
        <a:bodyPr/>
        <a:lstStyle/>
        <a:p>
          <a:endParaRPr lang="es-MX"/>
        </a:p>
      </dgm:t>
    </dgm:pt>
    <dgm:pt modelId="{8343CD81-574F-4093-AF00-D586C9CA6AD1}" type="sibTrans" cxnId="{103651D6-6E2C-4D4D-86DB-64690B0996A5}">
      <dgm:prSet/>
      <dgm:spPr/>
      <dgm:t>
        <a:bodyPr/>
        <a:lstStyle/>
        <a:p>
          <a:endParaRPr lang="es-MX"/>
        </a:p>
      </dgm:t>
    </dgm:pt>
    <dgm:pt modelId="{86FFBE1B-A742-4CCD-9E42-D89328A9C1AC}">
      <dgm:prSet phldrT="[Texto]" custT="1"/>
      <dgm:spPr/>
      <dgm:t>
        <a:bodyPr/>
        <a:lstStyle/>
        <a:p>
          <a:pPr algn="just"/>
          <a:r>
            <a:rPr lang="es-MX" sz="2400" dirty="0" smtClean="0">
              <a:latin typeface="Aharoni" panose="02010803020104030203" pitchFamily="2" charset="-79"/>
              <a:cs typeface="Aharoni" panose="02010803020104030203" pitchFamily="2" charset="-79"/>
            </a:rPr>
            <a:t>QUE TE GENERE UN BIENESTAR TOTAL, Y QUE TE PERMITA RENUNCIAR A CREENCIAS </a:t>
          </a:r>
          <a:r>
            <a:rPr lang="es-MX" sz="2400" dirty="0" smtClean="0">
              <a:latin typeface="Aharoni" panose="02010803020104030203" pitchFamily="2" charset="-79"/>
              <a:cs typeface="Aharoni" panose="02010803020104030203" pitchFamily="2" charset="-79"/>
            </a:rPr>
            <a:t>LIMITANTES, ES PASAR </a:t>
          </a:r>
          <a:r>
            <a:rPr lang="es-MX" sz="2400" dirty="0" smtClean="0">
              <a:latin typeface="Aharoni" panose="02010803020104030203" pitchFamily="2" charset="-79"/>
              <a:cs typeface="Aharoni" panose="02010803020104030203" pitchFamily="2" charset="-79"/>
            </a:rPr>
            <a:t>A LA ACCION</a:t>
          </a:r>
          <a:r>
            <a:rPr lang="es-MX" sz="2400" dirty="0" smtClean="0">
              <a:latin typeface="Aharoni" panose="02010803020104030203" pitchFamily="2" charset="-79"/>
              <a:cs typeface="Aharoni" panose="02010803020104030203" pitchFamily="2" charset="-79"/>
            </a:rPr>
            <a:t>. TENER EL PROPOSITO. </a:t>
          </a:r>
          <a:endParaRPr lang="es-MX" sz="2400" dirty="0">
            <a:latin typeface="Aharoni" panose="02010803020104030203" pitchFamily="2" charset="-79"/>
            <a:cs typeface="Aharoni" panose="02010803020104030203" pitchFamily="2" charset="-79"/>
          </a:endParaRPr>
        </a:p>
      </dgm:t>
    </dgm:pt>
    <dgm:pt modelId="{D746FA5E-68C8-4DB2-8A37-BAD01F90E9F1}" type="parTrans" cxnId="{5755B735-CB02-4BAA-AE50-46B99DBCAD65}">
      <dgm:prSet/>
      <dgm:spPr/>
      <dgm:t>
        <a:bodyPr/>
        <a:lstStyle/>
        <a:p>
          <a:endParaRPr lang="es-MX"/>
        </a:p>
      </dgm:t>
    </dgm:pt>
    <dgm:pt modelId="{9FFFED2F-F525-45C7-9332-30805269C9D4}" type="sibTrans" cxnId="{5755B735-CB02-4BAA-AE50-46B99DBCAD65}">
      <dgm:prSet/>
      <dgm:spPr/>
      <dgm:t>
        <a:bodyPr/>
        <a:lstStyle/>
        <a:p>
          <a:endParaRPr lang="es-MX"/>
        </a:p>
      </dgm:t>
    </dgm:pt>
    <dgm:pt modelId="{0A81F000-0637-418F-B734-DCF761A16CC7}">
      <dgm:prSet custT="1"/>
      <dgm:spPr/>
      <dgm:t>
        <a:bodyPr/>
        <a:lstStyle/>
        <a:p>
          <a:pPr algn="just"/>
          <a:r>
            <a:rPr lang="es-MX" sz="2400" dirty="0" smtClean="0">
              <a:latin typeface="Aharoni" panose="02010803020104030203" pitchFamily="2" charset="-79"/>
              <a:cs typeface="Aharoni" panose="02010803020104030203" pitchFamily="2" charset="-79"/>
            </a:rPr>
            <a:t>QUE NO PODEMOSCAMBIAR LAS COSAS, ACEPTAR QUE LA EXPERIENCIA VALIO LA PENA, QUE SOMOS VULNERABLES</a:t>
          </a:r>
          <a:endParaRPr lang="es-MX" sz="2400" dirty="0">
            <a:latin typeface="Aharoni" panose="02010803020104030203" pitchFamily="2" charset="-79"/>
            <a:cs typeface="Aharoni" panose="02010803020104030203" pitchFamily="2" charset="-79"/>
          </a:endParaRPr>
        </a:p>
      </dgm:t>
    </dgm:pt>
    <dgm:pt modelId="{8F59B6BC-B88C-45D5-9AFB-B0091D94E4C4}" type="parTrans" cxnId="{6AD1B07B-4934-4A1A-9D52-A5968C829E23}">
      <dgm:prSet/>
      <dgm:spPr/>
      <dgm:t>
        <a:bodyPr/>
        <a:lstStyle/>
        <a:p>
          <a:endParaRPr lang="es-MX"/>
        </a:p>
      </dgm:t>
    </dgm:pt>
    <dgm:pt modelId="{C6096706-FA1E-433B-9E07-592D9F1F1840}" type="sibTrans" cxnId="{6AD1B07B-4934-4A1A-9D52-A5968C829E23}">
      <dgm:prSet/>
      <dgm:spPr/>
      <dgm:t>
        <a:bodyPr/>
        <a:lstStyle/>
        <a:p>
          <a:endParaRPr lang="es-MX"/>
        </a:p>
      </dgm:t>
    </dgm:pt>
    <dgm:pt modelId="{AFF0B57C-087D-47B9-8F28-D60947FCBF3D}" type="pres">
      <dgm:prSet presAssocID="{8E091859-BEEB-4416-9FD2-B9141B23C29D}" presName="linearFlow" presStyleCnt="0">
        <dgm:presLayoutVars>
          <dgm:dir/>
          <dgm:animLvl val="lvl"/>
          <dgm:resizeHandles val="exact"/>
        </dgm:presLayoutVars>
      </dgm:prSet>
      <dgm:spPr/>
      <dgm:t>
        <a:bodyPr/>
        <a:lstStyle/>
        <a:p>
          <a:endParaRPr lang="es-MX"/>
        </a:p>
      </dgm:t>
    </dgm:pt>
    <dgm:pt modelId="{B9C6511E-AF56-4B02-907D-BEA2FB5EDA4D}" type="pres">
      <dgm:prSet presAssocID="{5BCD7EC9-1539-40D6-84E3-C2F6DBD244F2}" presName="composite" presStyleCnt="0"/>
      <dgm:spPr/>
    </dgm:pt>
    <dgm:pt modelId="{C2F74776-A2E7-4C10-91C3-3BEC3F18230F}" type="pres">
      <dgm:prSet presAssocID="{5BCD7EC9-1539-40D6-84E3-C2F6DBD244F2}" presName="parentText" presStyleLbl="alignNode1" presStyleIdx="0" presStyleCnt="3">
        <dgm:presLayoutVars>
          <dgm:chMax val="1"/>
          <dgm:bulletEnabled val="1"/>
        </dgm:presLayoutVars>
      </dgm:prSet>
      <dgm:spPr/>
      <dgm:t>
        <a:bodyPr/>
        <a:lstStyle/>
        <a:p>
          <a:endParaRPr lang="es-MX"/>
        </a:p>
      </dgm:t>
    </dgm:pt>
    <dgm:pt modelId="{C13B3CA1-1B3A-4545-BB80-14BC958E5E11}" type="pres">
      <dgm:prSet presAssocID="{5BCD7EC9-1539-40D6-84E3-C2F6DBD244F2}" presName="descendantText" presStyleLbl="alignAcc1" presStyleIdx="0" presStyleCnt="3">
        <dgm:presLayoutVars>
          <dgm:bulletEnabled val="1"/>
        </dgm:presLayoutVars>
      </dgm:prSet>
      <dgm:spPr/>
      <dgm:t>
        <a:bodyPr/>
        <a:lstStyle/>
        <a:p>
          <a:endParaRPr lang="es-MX"/>
        </a:p>
      </dgm:t>
    </dgm:pt>
    <dgm:pt modelId="{77AD4F74-2584-483F-9D27-8EBE70A6B2A1}" type="pres">
      <dgm:prSet presAssocID="{30DD50A5-6DAF-4C1D-A03F-F22A15689350}" presName="sp" presStyleCnt="0"/>
      <dgm:spPr/>
    </dgm:pt>
    <dgm:pt modelId="{B920F6B5-4C2E-4A32-AAA5-B9D302FFC149}" type="pres">
      <dgm:prSet presAssocID="{CAAD81DC-A649-47F6-8CF6-BB7AC8E0E0D3}" presName="composite" presStyleCnt="0"/>
      <dgm:spPr/>
    </dgm:pt>
    <dgm:pt modelId="{9A8F9BF2-62B4-4EFA-963C-EDE3E144345C}" type="pres">
      <dgm:prSet presAssocID="{CAAD81DC-A649-47F6-8CF6-BB7AC8E0E0D3}" presName="parentText" presStyleLbl="alignNode1" presStyleIdx="1" presStyleCnt="3">
        <dgm:presLayoutVars>
          <dgm:chMax val="1"/>
          <dgm:bulletEnabled val="1"/>
        </dgm:presLayoutVars>
      </dgm:prSet>
      <dgm:spPr/>
      <dgm:t>
        <a:bodyPr/>
        <a:lstStyle/>
        <a:p>
          <a:endParaRPr lang="es-MX"/>
        </a:p>
      </dgm:t>
    </dgm:pt>
    <dgm:pt modelId="{8BD62492-87AB-4E18-9877-9F0D07C58524}" type="pres">
      <dgm:prSet presAssocID="{CAAD81DC-A649-47F6-8CF6-BB7AC8E0E0D3}" presName="descendantText" presStyleLbl="alignAcc1" presStyleIdx="1" presStyleCnt="3" custLinFactNeighborX="1019" custLinFactNeighborY="0">
        <dgm:presLayoutVars>
          <dgm:bulletEnabled val="1"/>
        </dgm:presLayoutVars>
      </dgm:prSet>
      <dgm:spPr/>
      <dgm:t>
        <a:bodyPr/>
        <a:lstStyle/>
        <a:p>
          <a:endParaRPr lang="es-MX"/>
        </a:p>
      </dgm:t>
    </dgm:pt>
    <dgm:pt modelId="{25BAFD50-4185-4722-9725-D1E10CFEE77C}" type="pres">
      <dgm:prSet presAssocID="{5E908751-9C35-43D3-BDC7-D1294392BDFC}" presName="sp" presStyleCnt="0"/>
      <dgm:spPr/>
    </dgm:pt>
    <dgm:pt modelId="{C2CA3339-1CF6-491D-81D8-3B95BD3F0B2A}" type="pres">
      <dgm:prSet presAssocID="{87DDC334-BA8E-4A85-88C1-70BB4597870C}" presName="composite" presStyleCnt="0"/>
      <dgm:spPr/>
    </dgm:pt>
    <dgm:pt modelId="{19B8CBCB-0A43-43DD-8C69-915F2A472616}" type="pres">
      <dgm:prSet presAssocID="{87DDC334-BA8E-4A85-88C1-70BB4597870C}" presName="parentText" presStyleLbl="alignNode1" presStyleIdx="2" presStyleCnt="3">
        <dgm:presLayoutVars>
          <dgm:chMax val="1"/>
          <dgm:bulletEnabled val="1"/>
        </dgm:presLayoutVars>
      </dgm:prSet>
      <dgm:spPr/>
      <dgm:t>
        <a:bodyPr/>
        <a:lstStyle/>
        <a:p>
          <a:endParaRPr lang="es-MX"/>
        </a:p>
      </dgm:t>
    </dgm:pt>
    <dgm:pt modelId="{64EBB641-AB22-4FB7-BD99-EC5B2D3E9BB8}" type="pres">
      <dgm:prSet presAssocID="{87DDC334-BA8E-4A85-88C1-70BB4597870C}" presName="descendantText" presStyleLbl="alignAcc1" presStyleIdx="2" presStyleCnt="3">
        <dgm:presLayoutVars>
          <dgm:bulletEnabled val="1"/>
        </dgm:presLayoutVars>
      </dgm:prSet>
      <dgm:spPr/>
      <dgm:t>
        <a:bodyPr/>
        <a:lstStyle/>
        <a:p>
          <a:endParaRPr lang="es-MX"/>
        </a:p>
      </dgm:t>
    </dgm:pt>
  </dgm:ptLst>
  <dgm:cxnLst>
    <dgm:cxn modelId="{517C194A-B8B8-404C-91E8-730C0508AB6A}" type="presOf" srcId="{5BCD7EC9-1539-40D6-84E3-C2F6DBD244F2}" destId="{C2F74776-A2E7-4C10-91C3-3BEC3F18230F}" srcOrd="0" destOrd="0" presId="urn:microsoft.com/office/officeart/2005/8/layout/chevron2"/>
    <dgm:cxn modelId="{103651D6-6E2C-4D4D-86DB-64690B0996A5}" srcId="{8E091859-BEEB-4416-9FD2-B9141B23C29D}" destId="{87DDC334-BA8E-4A85-88C1-70BB4597870C}" srcOrd="2" destOrd="0" parTransId="{20335F80-3D33-4612-9190-E84A53F2D632}" sibTransId="{8343CD81-574F-4093-AF00-D586C9CA6AD1}"/>
    <dgm:cxn modelId="{797D5100-5A44-43D0-864E-D530A7593A56}" type="presOf" srcId="{0A81F000-0637-418F-B734-DCF761A16CC7}" destId="{C13B3CA1-1B3A-4545-BB80-14BC958E5E11}" srcOrd="0" destOrd="0" presId="urn:microsoft.com/office/officeart/2005/8/layout/chevron2"/>
    <dgm:cxn modelId="{9714077E-624B-4994-9A68-4E6A3E97EC20}" type="presOf" srcId="{CFA75D37-E650-4158-82F9-1EA893056F52}" destId="{8BD62492-87AB-4E18-9877-9F0D07C58524}" srcOrd="0" destOrd="0" presId="urn:microsoft.com/office/officeart/2005/8/layout/chevron2"/>
    <dgm:cxn modelId="{3F8B10D4-50B3-4BE6-8677-0E5F6BBD9571}" type="presOf" srcId="{86FFBE1B-A742-4CCD-9E42-D89328A9C1AC}" destId="{64EBB641-AB22-4FB7-BD99-EC5B2D3E9BB8}" srcOrd="0" destOrd="0" presId="urn:microsoft.com/office/officeart/2005/8/layout/chevron2"/>
    <dgm:cxn modelId="{D1829C3E-0868-4A50-A7CF-673161C89CD5}" type="presOf" srcId="{8E091859-BEEB-4416-9FD2-B9141B23C29D}" destId="{AFF0B57C-087D-47B9-8F28-D60947FCBF3D}" srcOrd="0" destOrd="0" presId="urn:microsoft.com/office/officeart/2005/8/layout/chevron2"/>
    <dgm:cxn modelId="{6AD1B07B-4934-4A1A-9D52-A5968C829E23}" srcId="{5BCD7EC9-1539-40D6-84E3-C2F6DBD244F2}" destId="{0A81F000-0637-418F-B734-DCF761A16CC7}" srcOrd="0" destOrd="0" parTransId="{8F59B6BC-B88C-45D5-9AFB-B0091D94E4C4}" sibTransId="{C6096706-FA1E-433B-9E07-592D9F1F1840}"/>
    <dgm:cxn modelId="{E3099EB4-D588-4F35-8ECC-3187B605B5C9}" srcId="{CAAD81DC-A649-47F6-8CF6-BB7AC8E0E0D3}" destId="{CFA75D37-E650-4158-82F9-1EA893056F52}" srcOrd="0" destOrd="0" parTransId="{B8F3E304-C29C-473B-9684-FDDA41429F3B}" sibTransId="{E1A30197-1AC3-4216-BC1E-797491FF657E}"/>
    <dgm:cxn modelId="{D775897E-88C9-4148-887F-50A83F48C945}" srcId="{8E091859-BEEB-4416-9FD2-B9141B23C29D}" destId="{CAAD81DC-A649-47F6-8CF6-BB7AC8E0E0D3}" srcOrd="1" destOrd="0" parTransId="{7D3B7DEA-01A1-4D13-8D4E-2AF40CB4A8CA}" sibTransId="{5E908751-9C35-43D3-BDC7-D1294392BDFC}"/>
    <dgm:cxn modelId="{5755B735-CB02-4BAA-AE50-46B99DBCAD65}" srcId="{87DDC334-BA8E-4A85-88C1-70BB4597870C}" destId="{86FFBE1B-A742-4CCD-9E42-D89328A9C1AC}" srcOrd="0" destOrd="0" parTransId="{D746FA5E-68C8-4DB2-8A37-BAD01F90E9F1}" sibTransId="{9FFFED2F-F525-45C7-9332-30805269C9D4}"/>
    <dgm:cxn modelId="{A078B6F1-F6E9-4EDF-A1C5-72ED4E2479D5}" srcId="{8E091859-BEEB-4416-9FD2-B9141B23C29D}" destId="{5BCD7EC9-1539-40D6-84E3-C2F6DBD244F2}" srcOrd="0" destOrd="0" parTransId="{1824C22E-04AA-4728-BAEB-B4D084B57BFE}" sibTransId="{30DD50A5-6DAF-4C1D-A03F-F22A15689350}"/>
    <dgm:cxn modelId="{AB974A7E-047B-4C0E-9C8C-8BDD171D2618}" type="presOf" srcId="{87DDC334-BA8E-4A85-88C1-70BB4597870C}" destId="{19B8CBCB-0A43-43DD-8C69-915F2A472616}" srcOrd="0" destOrd="0" presId="urn:microsoft.com/office/officeart/2005/8/layout/chevron2"/>
    <dgm:cxn modelId="{F02884D0-8029-4E1C-8723-F8312FF14761}" type="presOf" srcId="{CAAD81DC-A649-47F6-8CF6-BB7AC8E0E0D3}" destId="{9A8F9BF2-62B4-4EFA-963C-EDE3E144345C}" srcOrd="0" destOrd="0" presId="urn:microsoft.com/office/officeart/2005/8/layout/chevron2"/>
    <dgm:cxn modelId="{5E3057D9-2813-48AD-A643-AA2AF5B9B719}" type="presParOf" srcId="{AFF0B57C-087D-47B9-8F28-D60947FCBF3D}" destId="{B9C6511E-AF56-4B02-907D-BEA2FB5EDA4D}" srcOrd="0" destOrd="0" presId="urn:microsoft.com/office/officeart/2005/8/layout/chevron2"/>
    <dgm:cxn modelId="{7473CE00-0A97-4542-BA2D-778B242FB384}" type="presParOf" srcId="{B9C6511E-AF56-4B02-907D-BEA2FB5EDA4D}" destId="{C2F74776-A2E7-4C10-91C3-3BEC3F18230F}" srcOrd="0" destOrd="0" presId="urn:microsoft.com/office/officeart/2005/8/layout/chevron2"/>
    <dgm:cxn modelId="{47D4D14A-C7E2-44AE-B9FD-AFF3BFD019A4}" type="presParOf" srcId="{B9C6511E-AF56-4B02-907D-BEA2FB5EDA4D}" destId="{C13B3CA1-1B3A-4545-BB80-14BC958E5E11}" srcOrd="1" destOrd="0" presId="urn:microsoft.com/office/officeart/2005/8/layout/chevron2"/>
    <dgm:cxn modelId="{970F190B-2607-4174-9231-B983205FDABB}" type="presParOf" srcId="{AFF0B57C-087D-47B9-8F28-D60947FCBF3D}" destId="{77AD4F74-2584-483F-9D27-8EBE70A6B2A1}" srcOrd="1" destOrd="0" presId="urn:microsoft.com/office/officeart/2005/8/layout/chevron2"/>
    <dgm:cxn modelId="{FC4ED814-52C7-4F85-8A51-075CE5B299CE}" type="presParOf" srcId="{AFF0B57C-087D-47B9-8F28-D60947FCBF3D}" destId="{B920F6B5-4C2E-4A32-AAA5-B9D302FFC149}" srcOrd="2" destOrd="0" presId="urn:microsoft.com/office/officeart/2005/8/layout/chevron2"/>
    <dgm:cxn modelId="{41C239AA-CD2A-47B9-9609-810602B59AB1}" type="presParOf" srcId="{B920F6B5-4C2E-4A32-AAA5-B9D302FFC149}" destId="{9A8F9BF2-62B4-4EFA-963C-EDE3E144345C}" srcOrd="0" destOrd="0" presId="urn:microsoft.com/office/officeart/2005/8/layout/chevron2"/>
    <dgm:cxn modelId="{D7C99FD2-7A5D-4964-B439-AAEC821E95FC}" type="presParOf" srcId="{B920F6B5-4C2E-4A32-AAA5-B9D302FFC149}" destId="{8BD62492-87AB-4E18-9877-9F0D07C58524}" srcOrd="1" destOrd="0" presId="urn:microsoft.com/office/officeart/2005/8/layout/chevron2"/>
    <dgm:cxn modelId="{8B278DEE-30CA-47A1-AC75-CEDA8251C54E}" type="presParOf" srcId="{AFF0B57C-087D-47B9-8F28-D60947FCBF3D}" destId="{25BAFD50-4185-4722-9725-D1E10CFEE77C}" srcOrd="3" destOrd="0" presId="urn:microsoft.com/office/officeart/2005/8/layout/chevron2"/>
    <dgm:cxn modelId="{21912ED0-9005-434C-896B-3F94C66F01A3}" type="presParOf" srcId="{AFF0B57C-087D-47B9-8F28-D60947FCBF3D}" destId="{C2CA3339-1CF6-491D-81D8-3B95BD3F0B2A}" srcOrd="4" destOrd="0" presId="urn:microsoft.com/office/officeart/2005/8/layout/chevron2"/>
    <dgm:cxn modelId="{2BDD9082-9E6E-49C3-897A-7FB4D6DAB69C}" type="presParOf" srcId="{C2CA3339-1CF6-491D-81D8-3B95BD3F0B2A}" destId="{19B8CBCB-0A43-43DD-8C69-915F2A472616}" srcOrd="0" destOrd="0" presId="urn:microsoft.com/office/officeart/2005/8/layout/chevron2"/>
    <dgm:cxn modelId="{59464E08-E08D-424C-BE70-05247204A36B}" type="presParOf" srcId="{C2CA3339-1CF6-491D-81D8-3B95BD3F0B2A}" destId="{64EBB641-AB22-4FB7-BD99-EC5B2D3E9BB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30B28-88C6-41BA-97E0-4A9753786AA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MX"/>
        </a:p>
      </dgm:t>
    </dgm:pt>
    <dgm:pt modelId="{C658E017-EE8C-45E5-AF1F-82FE8FE8BEFF}">
      <dgm:prSet phldrT="[Texto]"/>
      <dgm:spPr/>
      <dgm:t>
        <a:bodyPr/>
        <a:lstStyle/>
        <a:p>
          <a:r>
            <a:rPr lang="es-MX" dirty="0" smtClean="0"/>
            <a:t>IDENTIFICA LO QUE TE TIENE ATADO</a:t>
          </a:r>
          <a:endParaRPr lang="es-MX" dirty="0"/>
        </a:p>
      </dgm:t>
    </dgm:pt>
    <dgm:pt modelId="{E7FD05C5-B9B3-4440-8A62-82474DD1E25B}" type="parTrans" cxnId="{552E1CBB-2029-4278-B46B-0CA21D4B08BD}">
      <dgm:prSet/>
      <dgm:spPr/>
      <dgm:t>
        <a:bodyPr/>
        <a:lstStyle/>
        <a:p>
          <a:endParaRPr lang="es-MX"/>
        </a:p>
      </dgm:t>
    </dgm:pt>
    <dgm:pt modelId="{CEE431C7-B408-4EAA-B0DC-74F59D9A92CB}" type="sibTrans" cxnId="{552E1CBB-2029-4278-B46B-0CA21D4B08BD}">
      <dgm:prSet/>
      <dgm:spPr/>
      <dgm:t>
        <a:bodyPr/>
        <a:lstStyle/>
        <a:p>
          <a:endParaRPr lang="es-MX"/>
        </a:p>
      </dgm:t>
    </dgm:pt>
    <dgm:pt modelId="{4C22606A-41D8-432A-8A98-E1854DB7313C}">
      <dgm:prSet phldrT="[Texto]"/>
      <dgm:spPr/>
      <dgm:t>
        <a:bodyPr/>
        <a:lstStyle/>
        <a:p>
          <a:r>
            <a:rPr lang="es-MX" dirty="0" smtClean="0"/>
            <a:t>PON UN ALTO A LOS PENSAMIENTOS NEGATIVOS</a:t>
          </a:r>
          <a:endParaRPr lang="es-MX" dirty="0"/>
        </a:p>
      </dgm:t>
    </dgm:pt>
    <dgm:pt modelId="{6DD5DAAB-FB33-4B4C-AFC5-50A279F7C21B}" type="parTrans" cxnId="{BAB5B17C-69B4-49C6-B969-79FA0E84DE8A}">
      <dgm:prSet/>
      <dgm:spPr/>
      <dgm:t>
        <a:bodyPr/>
        <a:lstStyle/>
        <a:p>
          <a:endParaRPr lang="es-MX"/>
        </a:p>
      </dgm:t>
    </dgm:pt>
    <dgm:pt modelId="{70EF5983-9957-4E9A-93A5-3ECBE5DF3B5D}" type="sibTrans" cxnId="{BAB5B17C-69B4-49C6-B969-79FA0E84DE8A}">
      <dgm:prSet/>
      <dgm:spPr/>
      <dgm:t>
        <a:bodyPr/>
        <a:lstStyle/>
        <a:p>
          <a:endParaRPr lang="es-MX"/>
        </a:p>
      </dgm:t>
    </dgm:pt>
    <dgm:pt modelId="{5F119326-2937-4331-8DE5-3AAD0CD75B67}">
      <dgm:prSet phldrT="[Texto]"/>
      <dgm:spPr/>
      <dgm:t>
        <a:bodyPr/>
        <a:lstStyle/>
        <a:p>
          <a:r>
            <a:rPr lang="es-MX" dirty="0" smtClean="0"/>
            <a:t>ESCRIBI UNA CARTA</a:t>
          </a:r>
          <a:endParaRPr lang="es-MX" dirty="0"/>
        </a:p>
      </dgm:t>
    </dgm:pt>
    <dgm:pt modelId="{19F691B9-9917-431E-8886-B174FF0E1E60}" type="parTrans" cxnId="{16AC2A48-5EE6-4CCA-A0DD-E0490BEB5633}">
      <dgm:prSet/>
      <dgm:spPr/>
      <dgm:t>
        <a:bodyPr/>
        <a:lstStyle/>
        <a:p>
          <a:endParaRPr lang="es-MX"/>
        </a:p>
      </dgm:t>
    </dgm:pt>
    <dgm:pt modelId="{CF82327E-A53A-4160-977D-8CB0953766F2}" type="sibTrans" cxnId="{16AC2A48-5EE6-4CCA-A0DD-E0490BEB5633}">
      <dgm:prSet/>
      <dgm:spPr/>
      <dgm:t>
        <a:bodyPr/>
        <a:lstStyle/>
        <a:p>
          <a:endParaRPr lang="es-MX"/>
        </a:p>
      </dgm:t>
    </dgm:pt>
    <dgm:pt modelId="{14A03247-5E47-4961-AA2A-86E2864A6EF5}">
      <dgm:prSet phldrT="[Texto]"/>
      <dgm:spPr/>
      <dgm:t>
        <a:bodyPr/>
        <a:lstStyle/>
        <a:p>
          <a:r>
            <a:rPr lang="es-MX" dirty="0" smtClean="0"/>
            <a:t>DISFRUTA LAS PEQUEÑAS COSAS</a:t>
          </a:r>
          <a:endParaRPr lang="es-MX" dirty="0"/>
        </a:p>
      </dgm:t>
    </dgm:pt>
    <dgm:pt modelId="{E6E1B957-F5C0-43ED-A2D0-19C6E18CBA20}" type="parTrans" cxnId="{10F4D4C3-6F02-4AAB-A80B-B5D02489D3F3}">
      <dgm:prSet/>
      <dgm:spPr/>
      <dgm:t>
        <a:bodyPr/>
        <a:lstStyle/>
        <a:p>
          <a:endParaRPr lang="es-MX"/>
        </a:p>
      </dgm:t>
    </dgm:pt>
    <dgm:pt modelId="{739256E1-8D81-4CA1-A879-F23F03D8D5C2}" type="sibTrans" cxnId="{10F4D4C3-6F02-4AAB-A80B-B5D02489D3F3}">
      <dgm:prSet/>
      <dgm:spPr/>
      <dgm:t>
        <a:bodyPr/>
        <a:lstStyle/>
        <a:p>
          <a:endParaRPr lang="es-MX"/>
        </a:p>
      </dgm:t>
    </dgm:pt>
    <dgm:pt modelId="{EF36296B-394D-4CBD-BAC5-E28361073D98}" type="pres">
      <dgm:prSet presAssocID="{58E30B28-88C6-41BA-97E0-4A9753786AA9}" presName="diagram" presStyleCnt="0">
        <dgm:presLayoutVars>
          <dgm:dir/>
          <dgm:resizeHandles val="exact"/>
        </dgm:presLayoutVars>
      </dgm:prSet>
      <dgm:spPr/>
      <dgm:t>
        <a:bodyPr/>
        <a:lstStyle/>
        <a:p>
          <a:endParaRPr lang="es-MX"/>
        </a:p>
      </dgm:t>
    </dgm:pt>
    <dgm:pt modelId="{6BEB55DF-8309-4BAD-8075-1C9293FAC1D7}" type="pres">
      <dgm:prSet presAssocID="{C658E017-EE8C-45E5-AF1F-82FE8FE8BEFF}" presName="node" presStyleLbl="node1" presStyleIdx="0" presStyleCnt="4" custLinFactNeighborX="-33868" custLinFactNeighborY="3102">
        <dgm:presLayoutVars>
          <dgm:bulletEnabled val="1"/>
        </dgm:presLayoutVars>
      </dgm:prSet>
      <dgm:spPr/>
      <dgm:t>
        <a:bodyPr/>
        <a:lstStyle/>
        <a:p>
          <a:endParaRPr lang="es-MX"/>
        </a:p>
      </dgm:t>
    </dgm:pt>
    <dgm:pt modelId="{2181C3AF-8A6C-4CCF-A48A-6C49CD73335C}" type="pres">
      <dgm:prSet presAssocID="{CEE431C7-B408-4EAA-B0DC-74F59D9A92CB}" presName="sibTrans" presStyleCnt="0"/>
      <dgm:spPr/>
    </dgm:pt>
    <dgm:pt modelId="{C5EDAACB-FD27-46AA-B58D-3B799947A69B}" type="pres">
      <dgm:prSet presAssocID="{4C22606A-41D8-432A-8A98-E1854DB7313C}" presName="node" presStyleLbl="node1" presStyleIdx="1" presStyleCnt="4" custLinFactNeighborX="-18620" custLinFactNeighborY="6813">
        <dgm:presLayoutVars>
          <dgm:bulletEnabled val="1"/>
        </dgm:presLayoutVars>
      </dgm:prSet>
      <dgm:spPr/>
      <dgm:t>
        <a:bodyPr/>
        <a:lstStyle/>
        <a:p>
          <a:endParaRPr lang="es-MX"/>
        </a:p>
      </dgm:t>
    </dgm:pt>
    <dgm:pt modelId="{143D1A45-3D83-4674-B708-D0C972092226}" type="pres">
      <dgm:prSet presAssocID="{70EF5983-9957-4E9A-93A5-3ECBE5DF3B5D}" presName="sibTrans" presStyleCnt="0"/>
      <dgm:spPr/>
    </dgm:pt>
    <dgm:pt modelId="{C01B52C9-33CD-446B-A5D3-637AABBA1672}" type="pres">
      <dgm:prSet presAssocID="{5F119326-2937-4331-8DE5-3AAD0CD75B67}" presName="node" presStyleLbl="node1" presStyleIdx="2" presStyleCnt="4" custLinFactNeighborX="-18821" custLinFactNeighborY="2202">
        <dgm:presLayoutVars>
          <dgm:bulletEnabled val="1"/>
        </dgm:presLayoutVars>
      </dgm:prSet>
      <dgm:spPr/>
      <dgm:t>
        <a:bodyPr/>
        <a:lstStyle/>
        <a:p>
          <a:endParaRPr lang="es-MX"/>
        </a:p>
      </dgm:t>
    </dgm:pt>
    <dgm:pt modelId="{BF51D86A-168E-4847-A424-BCFBA1F11F9F}" type="pres">
      <dgm:prSet presAssocID="{CF82327E-A53A-4160-977D-8CB0953766F2}" presName="sibTrans" presStyleCnt="0"/>
      <dgm:spPr/>
    </dgm:pt>
    <dgm:pt modelId="{6ECF2B95-A726-465B-9D49-2611D3C19357}" type="pres">
      <dgm:prSet presAssocID="{14A03247-5E47-4961-AA2A-86E2864A6EF5}" presName="node" presStyleLbl="node1" presStyleIdx="3" presStyleCnt="4" custLinFactNeighborX="-18992" custLinFactNeighborY="3">
        <dgm:presLayoutVars>
          <dgm:bulletEnabled val="1"/>
        </dgm:presLayoutVars>
      </dgm:prSet>
      <dgm:spPr/>
      <dgm:t>
        <a:bodyPr/>
        <a:lstStyle/>
        <a:p>
          <a:endParaRPr lang="es-MX"/>
        </a:p>
      </dgm:t>
    </dgm:pt>
  </dgm:ptLst>
  <dgm:cxnLst>
    <dgm:cxn modelId="{BAB5B17C-69B4-49C6-B969-79FA0E84DE8A}" srcId="{58E30B28-88C6-41BA-97E0-4A9753786AA9}" destId="{4C22606A-41D8-432A-8A98-E1854DB7313C}" srcOrd="1" destOrd="0" parTransId="{6DD5DAAB-FB33-4B4C-AFC5-50A279F7C21B}" sibTransId="{70EF5983-9957-4E9A-93A5-3ECBE5DF3B5D}"/>
    <dgm:cxn modelId="{832E1D0A-B4D7-4447-8C9C-06328F58B956}" type="presOf" srcId="{58E30B28-88C6-41BA-97E0-4A9753786AA9}" destId="{EF36296B-394D-4CBD-BAC5-E28361073D98}" srcOrd="0" destOrd="0" presId="urn:microsoft.com/office/officeart/2005/8/layout/default"/>
    <dgm:cxn modelId="{10F4D4C3-6F02-4AAB-A80B-B5D02489D3F3}" srcId="{58E30B28-88C6-41BA-97E0-4A9753786AA9}" destId="{14A03247-5E47-4961-AA2A-86E2864A6EF5}" srcOrd="3" destOrd="0" parTransId="{E6E1B957-F5C0-43ED-A2D0-19C6E18CBA20}" sibTransId="{739256E1-8D81-4CA1-A879-F23F03D8D5C2}"/>
    <dgm:cxn modelId="{907EDC30-4792-447D-9638-0ED3C5D485CB}" type="presOf" srcId="{C658E017-EE8C-45E5-AF1F-82FE8FE8BEFF}" destId="{6BEB55DF-8309-4BAD-8075-1C9293FAC1D7}" srcOrd="0" destOrd="0" presId="urn:microsoft.com/office/officeart/2005/8/layout/default"/>
    <dgm:cxn modelId="{16AC2A48-5EE6-4CCA-A0DD-E0490BEB5633}" srcId="{58E30B28-88C6-41BA-97E0-4A9753786AA9}" destId="{5F119326-2937-4331-8DE5-3AAD0CD75B67}" srcOrd="2" destOrd="0" parTransId="{19F691B9-9917-431E-8886-B174FF0E1E60}" sibTransId="{CF82327E-A53A-4160-977D-8CB0953766F2}"/>
    <dgm:cxn modelId="{EF16DE05-19B4-4F7E-8EDB-1CEF1A4FA872}" type="presOf" srcId="{14A03247-5E47-4961-AA2A-86E2864A6EF5}" destId="{6ECF2B95-A726-465B-9D49-2611D3C19357}" srcOrd="0" destOrd="0" presId="urn:microsoft.com/office/officeart/2005/8/layout/default"/>
    <dgm:cxn modelId="{8A2C3E26-9ED5-438F-9B0C-04DF1209212E}" type="presOf" srcId="{5F119326-2937-4331-8DE5-3AAD0CD75B67}" destId="{C01B52C9-33CD-446B-A5D3-637AABBA1672}" srcOrd="0" destOrd="0" presId="urn:microsoft.com/office/officeart/2005/8/layout/default"/>
    <dgm:cxn modelId="{4E703AD9-AF36-4291-A5CC-F7587593EA97}" type="presOf" srcId="{4C22606A-41D8-432A-8A98-E1854DB7313C}" destId="{C5EDAACB-FD27-46AA-B58D-3B799947A69B}" srcOrd="0" destOrd="0" presId="urn:microsoft.com/office/officeart/2005/8/layout/default"/>
    <dgm:cxn modelId="{552E1CBB-2029-4278-B46B-0CA21D4B08BD}" srcId="{58E30B28-88C6-41BA-97E0-4A9753786AA9}" destId="{C658E017-EE8C-45E5-AF1F-82FE8FE8BEFF}" srcOrd="0" destOrd="0" parTransId="{E7FD05C5-B9B3-4440-8A62-82474DD1E25B}" sibTransId="{CEE431C7-B408-4EAA-B0DC-74F59D9A92CB}"/>
    <dgm:cxn modelId="{E4CACD0A-447D-4703-A4DC-A147563A0A21}" type="presParOf" srcId="{EF36296B-394D-4CBD-BAC5-E28361073D98}" destId="{6BEB55DF-8309-4BAD-8075-1C9293FAC1D7}" srcOrd="0" destOrd="0" presId="urn:microsoft.com/office/officeart/2005/8/layout/default"/>
    <dgm:cxn modelId="{DCD28661-D2B2-479A-AA09-5A1116EC7141}" type="presParOf" srcId="{EF36296B-394D-4CBD-BAC5-E28361073D98}" destId="{2181C3AF-8A6C-4CCF-A48A-6C49CD73335C}" srcOrd="1" destOrd="0" presId="urn:microsoft.com/office/officeart/2005/8/layout/default"/>
    <dgm:cxn modelId="{40BF8F62-33DC-4C3E-B1D0-D3101679734C}" type="presParOf" srcId="{EF36296B-394D-4CBD-BAC5-E28361073D98}" destId="{C5EDAACB-FD27-46AA-B58D-3B799947A69B}" srcOrd="2" destOrd="0" presId="urn:microsoft.com/office/officeart/2005/8/layout/default"/>
    <dgm:cxn modelId="{9B64F507-F062-4882-9D73-07664754D799}" type="presParOf" srcId="{EF36296B-394D-4CBD-BAC5-E28361073D98}" destId="{143D1A45-3D83-4674-B708-D0C972092226}" srcOrd="3" destOrd="0" presId="urn:microsoft.com/office/officeart/2005/8/layout/default"/>
    <dgm:cxn modelId="{DC41F9A8-6970-4A0D-943E-04916252403D}" type="presParOf" srcId="{EF36296B-394D-4CBD-BAC5-E28361073D98}" destId="{C01B52C9-33CD-446B-A5D3-637AABBA1672}" srcOrd="4" destOrd="0" presId="urn:microsoft.com/office/officeart/2005/8/layout/default"/>
    <dgm:cxn modelId="{F790DA58-59DB-49FC-A679-3C0CD34963EB}" type="presParOf" srcId="{EF36296B-394D-4CBD-BAC5-E28361073D98}" destId="{BF51D86A-168E-4847-A424-BCFBA1F11F9F}" srcOrd="5" destOrd="0" presId="urn:microsoft.com/office/officeart/2005/8/layout/default"/>
    <dgm:cxn modelId="{D3FBABB8-87A2-4583-9653-B998DAD13D2F}" type="presParOf" srcId="{EF36296B-394D-4CBD-BAC5-E28361073D98}" destId="{6ECF2B95-A726-465B-9D49-2611D3C1935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BCDB61-5B77-400E-8DD6-89B2F5F2ADD3}" type="doc">
      <dgm:prSet loTypeId="urn:microsoft.com/office/officeart/2005/8/layout/bList2" loCatId="list" qsTypeId="urn:microsoft.com/office/officeart/2005/8/quickstyle/simple1" qsCatId="simple" csTypeId="urn:microsoft.com/office/officeart/2005/8/colors/accent1_2" csCatId="accent1" phldr="1"/>
      <dgm:spPr/>
    </dgm:pt>
    <dgm:pt modelId="{CA0DA1DF-6AF0-4818-AA88-ECD3F40C1434}">
      <dgm:prSet phldrT="[Texto]" custT="1"/>
      <dgm:spPr/>
      <dgm:t>
        <a:bodyPr/>
        <a:lstStyle/>
        <a:p>
          <a:r>
            <a:rPr lang="es-MX" sz="2400" dirty="0" smtClean="0">
              <a:solidFill>
                <a:schemeClr val="bg1"/>
              </a:solidFill>
              <a:latin typeface="Aharoni" panose="02010803020104030203" pitchFamily="2" charset="-79"/>
              <a:cs typeface="Aharoni" panose="02010803020104030203" pitchFamily="2" charset="-79"/>
            </a:rPr>
            <a:t>  VALORAR</a:t>
          </a:r>
          <a:endParaRPr lang="es-MX" sz="2400" dirty="0">
            <a:solidFill>
              <a:schemeClr val="bg1"/>
            </a:solidFill>
            <a:latin typeface="Aharoni" panose="02010803020104030203" pitchFamily="2" charset="-79"/>
            <a:cs typeface="Aharoni" panose="02010803020104030203" pitchFamily="2" charset="-79"/>
          </a:endParaRPr>
        </a:p>
      </dgm:t>
    </dgm:pt>
    <dgm:pt modelId="{A33F74D0-733D-4E1C-9D53-61F671BB384B}" type="parTrans" cxnId="{ABA08B74-5C16-4A4B-9702-E846A7557FDB}">
      <dgm:prSet/>
      <dgm:spPr/>
      <dgm:t>
        <a:bodyPr/>
        <a:lstStyle/>
        <a:p>
          <a:endParaRPr lang="es-MX"/>
        </a:p>
      </dgm:t>
    </dgm:pt>
    <dgm:pt modelId="{42696CD0-05EF-4086-A1BA-422444F895EB}" type="sibTrans" cxnId="{ABA08B74-5C16-4A4B-9702-E846A7557FDB}">
      <dgm:prSet/>
      <dgm:spPr/>
      <dgm:t>
        <a:bodyPr/>
        <a:lstStyle/>
        <a:p>
          <a:endParaRPr lang="es-MX"/>
        </a:p>
      </dgm:t>
    </dgm:pt>
    <dgm:pt modelId="{FACA0BD7-CD96-4EEE-A75E-3422AC6AEA8B}">
      <dgm:prSet phldrT="[Texto]" custT="1"/>
      <dgm:spPr/>
      <dgm:t>
        <a:bodyPr/>
        <a:lstStyle/>
        <a:p>
          <a:r>
            <a:rPr lang="es-MX" sz="2100" dirty="0" smtClean="0"/>
            <a:t> </a:t>
          </a:r>
          <a:r>
            <a:rPr lang="es-MX" sz="2400" dirty="0" smtClean="0">
              <a:solidFill>
                <a:schemeClr val="bg1"/>
              </a:solidFill>
              <a:latin typeface="Aharoni" panose="02010803020104030203" pitchFamily="2" charset="-79"/>
              <a:cs typeface="Aharoni" panose="02010803020104030203" pitchFamily="2" charset="-79"/>
            </a:rPr>
            <a:t>RECORDAR</a:t>
          </a:r>
          <a:endParaRPr lang="es-MX" sz="2400" dirty="0">
            <a:solidFill>
              <a:schemeClr val="bg1"/>
            </a:solidFill>
            <a:latin typeface="Aharoni" panose="02010803020104030203" pitchFamily="2" charset="-79"/>
            <a:cs typeface="Aharoni" panose="02010803020104030203" pitchFamily="2" charset="-79"/>
          </a:endParaRPr>
        </a:p>
      </dgm:t>
    </dgm:pt>
    <dgm:pt modelId="{B6571583-EF12-4B4E-B5FE-928B935346AD}" type="parTrans" cxnId="{50A1A3DD-8063-408E-8DEB-580E01EFDD21}">
      <dgm:prSet/>
      <dgm:spPr/>
      <dgm:t>
        <a:bodyPr/>
        <a:lstStyle/>
        <a:p>
          <a:endParaRPr lang="es-MX"/>
        </a:p>
      </dgm:t>
    </dgm:pt>
    <dgm:pt modelId="{F44FC2DC-B2E9-4E4B-88E7-95E653152A88}" type="sibTrans" cxnId="{50A1A3DD-8063-408E-8DEB-580E01EFDD21}">
      <dgm:prSet/>
      <dgm:spPr/>
      <dgm:t>
        <a:bodyPr/>
        <a:lstStyle/>
        <a:p>
          <a:endParaRPr lang="es-MX"/>
        </a:p>
      </dgm:t>
    </dgm:pt>
    <dgm:pt modelId="{E47FA0E2-BA29-494E-850F-F86B23D26036}">
      <dgm:prSet phldrT="[Texto]" custT="1"/>
      <dgm:spPr/>
      <dgm:t>
        <a:bodyPr/>
        <a:lstStyle/>
        <a:p>
          <a:r>
            <a:rPr lang="es-MX" sz="2400" dirty="0" smtClean="0">
              <a:solidFill>
                <a:schemeClr val="bg1"/>
              </a:solidFill>
              <a:latin typeface="Aharoni" panose="02010803020104030203" pitchFamily="2" charset="-79"/>
              <a:cs typeface="Aharoni" panose="02010803020104030203" pitchFamily="2" charset="-79"/>
            </a:rPr>
            <a:t>CONSCIENCIA</a:t>
          </a:r>
          <a:endParaRPr lang="es-MX" sz="2400" dirty="0">
            <a:solidFill>
              <a:schemeClr val="bg1"/>
            </a:solidFill>
            <a:latin typeface="Aharoni" panose="02010803020104030203" pitchFamily="2" charset="-79"/>
            <a:cs typeface="Aharoni" panose="02010803020104030203" pitchFamily="2" charset="-79"/>
          </a:endParaRPr>
        </a:p>
      </dgm:t>
    </dgm:pt>
    <dgm:pt modelId="{980D3011-37FD-4A3B-A4E9-B9EE44DE4008}" type="parTrans" cxnId="{0003DCA8-0308-4C27-B43A-5AACBA4103C2}">
      <dgm:prSet/>
      <dgm:spPr/>
      <dgm:t>
        <a:bodyPr/>
        <a:lstStyle/>
        <a:p>
          <a:endParaRPr lang="es-MX"/>
        </a:p>
      </dgm:t>
    </dgm:pt>
    <dgm:pt modelId="{AA5DBBA9-F304-4AE6-88BA-00A640ECA4A1}" type="sibTrans" cxnId="{0003DCA8-0308-4C27-B43A-5AACBA4103C2}">
      <dgm:prSet/>
      <dgm:spPr/>
      <dgm:t>
        <a:bodyPr/>
        <a:lstStyle/>
        <a:p>
          <a:endParaRPr lang="es-MX"/>
        </a:p>
      </dgm:t>
    </dgm:pt>
    <dgm:pt modelId="{39C8FBBE-D977-4187-AC83-187376A7F357}">
      <dgm:prSet/>
      <dgm:spPr/>
      <dgm:t>
        <a:bodyPr/>
        <a:lstStyle/>
        <a:p>
          <a:endParaRPr lang="es-MX" dirty="0"/>
        </a:p>
      </dgm:t>
    </dgm:pt>
    <dgm:pt modelId="{BC556E8C-3A6E-4F98-B7A4-14BA7D52929D}" type="parTrans" cxnId="{96AEFC0A-C35D-4E5B-916F-BC578983AC37}">
      <dgm:prSet/>
      <dgm:spPr/>
      <dgm:t>
        <a:bodyPr/>
        <a:lstStyle/>
        <a:p>
          <a:endParaRPr lang="es-MX"/>
        </a:p>
      </dgm:t>
    </dgm:pt>
    <dgm:pt modelId="{EFC3EF3A-B7E8-46F7-A49D-2ECDB417B9B2}" type="sibTrans" cxnId="{96AEFC0A-C35D-4E5B-916F-BC578983AC37}">
      <dgm:prSet/>
      <dgm:spPr/>
      <dgm:t>
        <a:bodyPr/>
        <a:lstStyle/>
        <a:p>
          <a:endParaRPr lang="es-MX"/>
        </a:p>
      </dgm:t>
    </dgm:pt>
    <dgm:pt modelId="{9C436966-C817-4695-A162-A0AAFD683629}">
      <dgm:prSet/>
      <dgm:spPr/>
      <dgm:t>
        <a:bodyPr/>
        <a:lstStyle/>
        <a:p>
          <a:r>
            <a:rPr lang="es-MX" dirty="0" smtClean="0"/>
            <a:t>NO SIGNIFICA QUE NO NOS IMPORTA</a:t>
          </a:r>
          <a:endParaRPr lang="es-MX" dirty="0"/>
        </a:p>
      </dgm:t>
    </dgm:pt>
    <dgm:pt modelId="{BFBFFF3D-8B70-4D00-8AEC-8390CB4BAAA5}" type="parTrans" cxnId="{F2EDE0E2-8BB0-4F4D-B554-5447187ED80A}">
      <dgm:prSet/>
      <dgm:spPr/>
      <dgm:t>
        <a:bodyPr/>
        <a:lstStyle/>
        <a:p>
          <a:endParaRPr lang="es-MX"/>
        </a:p>
      </dgm:t>
    </dgm:pt>
    <dgm:pt modelId="{CE6A7FDE-03D1-4354-AA07-D3F61C731FB5}" type="sibTrans" cxnId="{F2EDE0E2-8BB0-4F4D-B554-5447187ED80A}">
      <dgm:prSet/>
      <dgm:spPr/>
      <dgm:t>
        <a:bodyPr/>
        <a:lstStyle/>
        <a:p>
          <a:endParaRPr lang="es-MX"/>
        </a:p>
      </dgm:t>
    </dgm:pt>
    <dgm:pt modelId="{A0595DC7-9B50-4B27-BD85-2B9408611C63}">
      <dgm:prSet/>
      <dgm:spPr/>
      <dgm:t>
        <a:bodyPr/>
        <a:lstStyle/>
        <a:p>
          <a:endParaRPr lang="es-MX" dirty="0"/>
        </a:p>
      </dgm:t>
    </dgm:pt>
    <dgm:pt modelId="{77E61965-F2BD-438E-9E1A-A8338C2DFED9}" type="parTrans" cxnId="{034D9E4C-4F56-47B8-8583-77F6DD811A91}">
      <dgm:prSet/>
      <dgm:spPr/>
      <dgm:t>
        <a:bodyPr/>
        <a:lstStyle/>
        <a:p>
          <a:endParaRPr lang="es-MX"/>
        </a:p>
      </dgm:t>
    </dgm:pt>
    <dgm:pt modelId="{E9B2C5C1-FE8F-4AE4-997E-169DC90C159B}" type="sibTrans" cxnId="{034D9E4C-4F56-47B8-8583-77F6DD811A91}">
      <dgm:prSet/>
      <dgm:spPr/>
      <dgm:t>
        <a:bodyPr/>
        <a:lstStyle/>
        <a:p>
          <a:endParaRPr lang="es-MX"/>
        </a:p>
      </dgm:t>
    </dgm:pt>
    <dgm:pt modelId="{E1A2AD47-C1D2-47DA-BFF5-1A516CBA0537}">
      <dgm:prSet/>
      <dgm:spPr/>
      <dgm:t>
        <a:bodyPr/>
        <a:lstStyle/>
        <a:p>
          <a:r>
            <a:rPr lang="es-MX" dirty="0" smtClean="0"/>
            <a:t>NO ES OLVIDAR</a:t>
          </a:r>
          <a:endParaRPr lang="es-MX" dirty="0"/>
        </a:p>
      </dgm:t>
    </dgm:pt>
    <dgm:pt modelId="{C84ED6FB-1092-4CBB-AF3D-3E0266F83648}" type="parTrans" cxnId="{371C3E69-2F9C-4F76-83EF-E82981A50D48}">
      <dgm:prSet/>
      <dgm:spPr/>
      <dgm:t>
        <a:bodyPr/>
        <a:lstStyle/>
        <a:p>
          <a:endParaRPr lang="es-MX"/>
        </a:p>
      </dgm:t>
    </dgm:pt>
    <dgm:pt modelId="{A1525A15-E74B-4BFA-9FF7-A494A9677A64}" type="sibTrans" cxnId="{371C3E69-2F9C-4F76-83EF-E82981A50D48}">
      <dgm:prSet/>
      <dgm:spPr/>
      <dgm:t>
        <a:bodyPr/>
        <a:lstStyle/>
        <a:p>
          <a:endParaRPr lang="es-MX"/>
        </a:p>
      </dgm:t>
    </dgm:pt>
    <dgm:pt modelId="{FF3B9C72-C1B6-4F86-A86E-9E7B01417F70}">
      <dgm:prSet/>
      <dgm:spPr/>
      <dgm:t>
        <a:bodyPr/>
        <a:lstStyle/>
        <a:p>
          <a:r>
            <a:rPr lang="es-MX" dirty="0" smtClean="0"/>
            <a:t>ESTAMOS DEJANDO DE FORZAR LOS RESULTADOS</a:t>
          </a:r>
          <a:endParaRPr lang="es-MX" dirty="0"/>
        </a:p>
      </dgm:t>
    </dgm:pt>
    <dgm:pt modelId="{66876953-2202-4E58-AA23-0576F87E2403}" type="parTrans" cxnId="{63C8734E-E58B-4FC1-9C51-FCF6BDE5869F}">
      <dgm:prSet/>
      <dgm:spPr/>
      <dgm:t>
        <a:bodyPr/>
        <a:lstStyle/>
        <a:p>
          <a:endParaRPr lang="es-MX"/>
        </a:p>
      </dgm:t>
    </dgm:pt>
    <dgm:pt modelId="{D53B5DE9-2B66-4B04-9FE0-0C892D14FCC9}" type="sibTrans" cxnId="{63C8734E-E58B-4FC1-9C51-FCF6BDE5869F}">
      <dgm:prSet/>
      <dgm:spPr/>
      <dgm:t>
        <a:bodyPr/>
        <a:lstStyle/>
        <a:p>
          <a:endParaRPr lang="es-MX"/>
        </a:p>
      </dgm:t>
    </dgm:pt>
    <dgm:pt modelId="{93D1786D-9CA6-4F8F-9F73-96533D1290C5}" type="pres">
      <dgm:prSet presAssocID="{4EBCDB61-5B77-400E-8DD6-89B2F5F2ADD3}" presName="diagram" presStyleCnt="0">
        <dgm:presLayoutVars>
          <dgm:dir/>
          <dgm:animLvl val="lvl"/>
          <dgm:resizeHandles val="exact"/>
        </dgm:presLayoutVars>
      </dgm:prSet>
      <dgm:spPr/>
    </dgm:pt>
    <dgm:pt modelId="{99E983AF-A2E1-410A-A293-376254354F90}" type="pres">
      <dgm:prSet presAssocID="{CA0DA1DF-6AF0-4818-AA88-ECD3F40C1434}" presName="compNode" presStyleCnt="0"/>
      <dgm:spPr/>
    </dgm:pt>
    <dgm:pt modelId="{4FA31BDE-BDFD-43D8-8733-CB8DEEF02A07}" type="pres">
      <dgm:prSet presAssocID="{CA0DA1DF-6AF0-4818-AA88-ECD3F40C1434}" presName="childRect" presStyleLbl="bgAcc1" presStyleIdx="0" presStyleCnt="3" custLinFactNeighborX="5171" custLinFactNeighborY="-5337">
        <dgm:presLayoutVars>
          <dgm:bulletEnabled val="1"/>
        </dgm:presLayoutVars>
      </dgm:prSet>
      <dgm:spPr/>
      <dgm:t>
        <a:bodyPr/>
        <a:lstStyle/>
        <a:p>
          <a:endParaRPr lang="es-MX"/>
        </a:p>
      </dgm:t>
    </dgm:pt>
    <dgm:pt modelId="{D2F4A59E-1A4E-4123-8BF3-445709C93740}" type="pres">
      <dgm:prSet presAssocID="{CA0DA1DF-6AF0-4818-AA88-ECD3F40C1434}" presName="parentText" presStyleLbl="node1" presStyleIdx="0" presStyleCnt="0">
        <dgm:presLayoutVars>
          <dgm:chMax val="0"/>
          <dgm:bulletEnabled val="1"/>
        </dgm:presLayoutVars>
      </dgm:prSet>
      <dgm:spPr/>
      <dgm:t>
        <a:bodyPr/>
        <a:lstStyle/>
        <a:p>
          <a:endParaRPr lang="es-MX"/>
        </a:p>
      </dgm:t>
    </dgm:pt>
    <dgm:pt modelId="{ABFEE705-EAE6-40FF-853E-EFC2A4B06E5A}" type="pres">
      <dgm:prSet presAssocID="{CA0DA1DF-6AF0-4818-AA88-ECD3F40C1434}" presName="parentRect" presStyleLbl="alignNode1" presStyleIdx="0" presStyleCnt="3" custLinFactNeighborX="3234" custLinFactNeighborY="2878"/>
      <dgm:spPr/>
      <dgm:t>
        <a:bodyPr/>
        <a:lstStyle/>
        <a:p>
          <a:endParaRPr lang="es-MX"/>
        </a:p>
      </dgm:t>
    </dgm:pt>
    <dgm:pt modelId="{C6734048-42EF-47C1-AE67-59E7A291F84D}" type="pres">
      <dgm:prSet presAssocID="{CA0DA1DF-6AF0-4818-AA88-ECD3F40C1434}" presName="adorn" presStyleLbl="fgAccFollowNode1" presStyleIdx="0" presStyleCnt="3" custScaleX="136606" custScaleY="131840"/>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9427A3CA-F4AC-445F-9AE1-067731DE49B4}" type="pres">
      <dgm:prSet presAssocID="{42696CD0-05EF-4086-A1BA-422444F895EB}" presName="sibTrans" presStyleLbl="sibTrans2D1" presStyleIdx="0" presStyleCnt="0"/>
      <dgm:spPr/>
      <dgm:t>
        <a:bodyPr/>
        <a:lstStyle/>
        <a:p>
          <a:endParaRPr lang="es-MX"/>
        </a:p>
      </dgm:t>
    </dgm:pt>
    <dgm:pt modelId="{BB819133-0660-437E-A9D4-CD39513EDA9F}" type="pres">
      <dgm:prSet presAssocID="{FACA0BD7-CD96-4EEE-A75E-3422AC6AEA8B}" presName="compNode" presStyleCnt="0"/>
      <dgm:spPr/>
    </dgm:pt>
    <dgm:pt modelId="{33ED350E-5419-423E-8CC3-C868C3E93E24}" type="pres">
      <dgm:prSet presAssocID="{FACA0BD7-CD96-4EEE-A75E-3422AC6AEA8B}" presName="childRect" presStyleLbl="bgAcc1" presStyleIdx="1" presStyleCnt="3" custScaleX="105164" custScaleY="110662" custLinFactNeighborY="-7275">
        <dgm:presLayoutVars>
          <dgm:bulletEnabled val="1"/>
        </dgm:presLayoutVars>
      </dgm:prSet>
      <dgm:spPr/>
      <dgm:t>
        <a:bodyPr/>
        <a:lstStyle/>
        <a:p>
          <a:endParaRPr lang="es-MX"/>
        </a:p>
      </dgm:t>
    </dgm:pt>
    <dgm:pt modelId="{4964103A-3B39-4991-BBEF-7B8455CDA9E1}" type="pres">
      <dgm:prSet presAssocID="{FACA0BD7-CD96-4EEE-A75E-3422AC6AEA8B}" presName="parentText" presStyleLbl="node1" presStyleIdx="0" presStyleCnt="0">
        <dgm:presLayoutVars>
          <dgm:chMax val="0"/>
          <dgm:bulletEnabled val="1"/>
        </dgm:presLayoutVars>
      </dgm:prSet>
      <dgm:spPr/>
      <dgm:t>
        <a:bodyPr/>
        <a:lstStyle/>
        <a:p>
          <a:endParaRPr lang="es-MX"/>
        </a:p>
      </dgm:t>
    </dgm:pt>
    <dgm:pt modelId="{A60091AB-19A9-4969-8769-8FD9677DFA16}" type="pres">
      <dgm:prSet presAssocID="{FACA0BD7-CD96-4EEE-A75E-3422AC6AEA8B}" presName="parentRect" presStyleLbl="alignNode1" presStyleIdx="1" presStyleCnt="3" custScaleX="86701" custLinFactNeighborX="-10762" custLinFactNeighborY="6985"/>
      <dgm:spPr/>
      <dgm:t>
        <a:bodyPr/>
        <a:lstStyle/>
        <a:p>
          <a:endParaRPr lang="es-MX"/>
        </a:p>
      </dgm:t>
    </dgm:pt>
    <dgm:pt modelId="{4B1F5DB8-E0FE-4609-AD74-24E2B8056968}" type="pres">
      <dgm:prSet presAssocID="{FACA0BD7-CD96-4EEE-A75E-3422AC6AEA8B}" presName="adorn" presStyleLbl="fgAccFollowNode1" presStyleIdx="1" presStyleCnt="3" custScaleX="142414" custScaleY="134585" custLinFactNeighborX="7519" custLinFactNeighborY="-1901"/>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AFCD4F19-4C01-4580-A720-84E5D51BD15A}" type="pres">
      <dgm:prSet presAssocID="{F44FC2DC-B2E9-4E4B-88E7-95E653152A88}" presName="sibTrans" presStyleLbl="sibTrans2D1" presStyleIdx="0" presStyleCnt="0"/>
      <dgm:spPr/>
      <dgm:t>
        <a:bodyPr/>
        <a:lstStyle/>
        <a:p>
          <a:endParaRPr lang="es-MX"/>
        </a:p>
      </dgm:t>
    </dgm:pt>
    <dgm:pt modelId="{5B2F5D85-6DF3-46D2-91AE-848719DC5007}" type="pres">
      <dgm:prSet presAssocID="{E47FA0E2-BA29-494E-850F-F86B23D26036}" presName="compNode" presStyleCnt="0"/>
      <dgm:spPr/>
    </dgm:pt>
    <dgm:pt modelId="{11DC31B1-2C20-45B6-AE4D-9C66210B054F}" type="pres">
      <dgm:prSet presAssocID="{E47FA0E2-BA29-494E-850F-F86B23D26036}" presName="childRect" presStyleLbl="bgAcc1" presStyleIdx="2" presStyleCnt="3" custLinFactNeighborX="-2240" custLinFactNeighborY="-13204">
        <dgm:presLayoutVars>
          <dgm:bulletEnabled val="1"/>
        </dgm:presLayoutVars>
      </dgm:prSet>
      <dgm:spPr/>
      <dgm:t>
        <a:bodyPr/>
        <a:lstStyle/>
        <a:p>
          <a:endParaRPr lang="es-MX"/>
        </a:p>
      </dgm:t>
    </dgm:pt>
    <dgm:pt modelId="{07083D72-8D2A-4EF6-B3FA-7724BB18FC85}" type="pres">
      <dgm:prSet presAssocID="{E47FA0E2-BA29-494E-850F-F86B23D26036}" presName="parentText" presStyleLbl="node1" presStyleIdx="0" presStyleCnt="0">
        <dgm:presLayoutVars>
          <dgm:chMax val="0"/>
          <dgm:bulletEnabled val="1"/>
        </dgm:presLayoutVars>
      </dgm:prSet>
      <dgm:spPr/>
      <dgm:t>
        <a:bodyPr/>
        <a:lstStyle/>
        <a:p>
          <a:endParaRPr lang="es-MX"/>
        </a:p>
      </dgm:t>
    </dgm:pt>
    <dgm:pt modelId="{BC28FD28-437C-4256-A66C-11A5C8DBA34A}" type="pres">
      <dgm:prSet presAssocID="{E47FA0E2-BA29-494E-850F-F86B23D26036}" presName="parentRect" presStyleLbl="alignNode1" presStyleIdx="2" presStyleCnt="3" custLinFactNeighborX="-4745" custLinFactNeighborY="1478"/>
      <dgm:spPr/>
      <dgm:t>
        <a:bodyPr/>
        <a:lstStyle/>
        <a:p>
          <a:endParaRPr lang="es-MX"/>
        </a:p>
      </dgm:t>
    </dgm:pt>
    <dgm:pt modelId="{B2DAA781-09D2-4956-8EF3-FC1BC984E787}" type="pres">
      <dgm:prSet presAssocID="{E47FA0E2-BA29-494E-850F-F86B23D26036}" presName="adorn" presStyleLbl="fgAccFollowNode1" presStyleIdx="2" presStyleCnt="3" custScaleX="155561" custScaleY="118721" custLinFactNeighborX="6465" custLinFactNeighborY="-7129"/>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63C8734E-E58B-4FC1-9C51-FCF6BDE5869F}" srcId="{E47FA0E2-BA29-494E-850F-F86B23D26036}" destId="{FF3B9C72-C1B6-4F86-A86E-9E7B01417F70}" srcOrd="0" destOrd="0" parTransId="{66876953-2202-4E58-AA23-0576F87E2403}" sibTransId="{D53B5DE9-2B66-4B04-9FE0-0C892D14FCC9}"/>
    <dgm:cxn modelId="{16EB4449-BB69-4D5D-9325-A6B905BAE753}" type="presOf" srcId="{FF3B9C72-C1B6-4F86-A86E-9E7B01417F70}" destId="{11DC31B1-2C20-45B6-AE4D-9C66210B054F}" srcOrd="0" destOrd="0" presId="urn:microsoft.com/office/officeart/2005/8/layout/bList2"/>
    <dgm:cxn modelId="{371C3E69-2F9C-4F76-83EF-E82981A50D48}" srcId="{FACA0BD7-CD96-4EEE-A75E-3422AC6AEA8B}" destId="{E1A2AD47-C1D2-47DA-BFF5-1A516CBA0537}" srcOrd="1" destOrd="0" parTransId="{C84ED6FB-1092-4CBB-AF3D-3E0266F83648}" sibTransId="{A1525A15-E74B-4BFA-9FF7-A494A9677A64}"/>
    <dgm:cxn modelId="{0325D8A7-58E8-45DB-891C-2264B16F89CE}" type="presOf" srcId="{A0595DC7-9B50-4B27-BD85-2B9408611C63}" destId="{33ED350E-5419-423E-8CC3-C868C3E93E24}" srcOrd="0" destOrd="0" presId="urn:microsoft.com/office/officeart/2005/8/layout/bList2"/>
    <dgm:cxn modelId="{ABA08B74-5C16-4A4B-9702-E846A7557FDB}" srcId="{4EBCDB61-5B77-400E-8DD6-89B2F5F2ADD3}" destId="{CA0DA1DF-6AF0-4818-AA88-ECD3F40C1434}" srcOrd="0" destOrd="0" parTransId="{A33F74D0-733D-4E1C-9D53-61F671BB384B}" sibTransId="{42696CD0-05EF-4086-A1BA-422444F895EB}"/>
    <dgm:cxn modelId="{B983FEC8-31DD-41C4-8ACC-9F84A1E2561E}" type="presOf" srcId="{E47FA0E2-BA29-494E-850F-F86B23D26036}" destId="{BC28FD28-437C-4256-A66C-11A5C8DBA34A}" srcOrd="1" destOrd="0" presId="urn:microsoft.com/office/officeart/2005/8/layout/bList2"/>
    <dgm:cxn modelId="{0B26DD42-36CB-43DE-B6E0-F9D2E92D1A6F}" type="presOf" srcId="{E1A2AD47-C1D2-47DA-BFF5-1A516CBA0537}" destId="{33ED350E-5419-423E-8CC3-C868C3E93E24}" srcOrd="0" destOrd="1" presId="urn:microsoft.com/office/officeart/2005/8/layout/bList2"/>
    <dgm:cxn modelId="{DFE5A880-9F41-4858-B827-4B5FBF57CA78}" type="presOf" srcId="{42696CD0-05EF-4086-A1BA-422444F895EB}" destId="{9427A3CA-F4AC-445F-9AE1-067731DE49B4}" srcOrd="0" destOrd="0" presId="urn:microsoft.com/office/officeart/2005/8/layout/bList2"/>
    <dgm:cxn modelId="{034D9E4C-4F56-47B8-8583-77F6DD811A91}" srcId="{FACA0BD7-CD96-4EEE-A75E-3422AC6AEA8B}" destId="{A0595DC7-9B50-4B27-BD85-2B9408611C63}" srcOrd="0" destOrd="0" parTransId="{77E61965-F2BD-438E-9E1A-A8338C2DFED9}" sibTransId="{E9B2C5C1-FE8F-4AE4-997E-169DC90C159B}"/>
    <dgm:cxn modelId="{78304F28-9EB2-471B-81FB-39566B742A7D}" type="presOf" srcId="{E47FA0E2-BA29-494E-850F-F86B23D26036}" destId="{07083D72-8D2A-4EF6-B3FA-7724BB18FC85}" srcOrd="0" destOrd="0" presId="urn:microsoft.com/office/officeart/2005/8/layout/bList2"/>
    <dgm:cxn modelId="{DF7DC300-BB66-429D-871F-AB61BABC874F}" type="presOf" srcId="{CA0DA1DF-6AF0-4818-AA88-ECD3F40C1434}" destId="{D2F4A59E-1A4E-4123-8BF3-445709C93740}" srcOrd="0" destOrd="0" presId="urn:microsoft.com/office/officeart/2005/8/layout/bList2"/>
    <dgm:cxn modelId="{F2EDE0E2-8BB0-4F4D-B554-5447187ED80A}" srcId="{CA0DA1DF-6AF0-4818-AA88-ECD3F40C1434}" destId="{9C436966-C817-4695-A162-A0AAFD683629}" srcOrd="1" destOrd="0" parTransId="{BFBFFF3D-8B70-4D00-8AEC-8390CB4BAAA5}" sibTransId="{CE6A7FDE-03D1-4354-AA07-D3F61C731FB5}"/>
    <dgm:cxn modelId="{6DC7A62A-9558-4CFF-A763-19223821FB68}" type="presOf" srcId="{9C436966-C817-4695-A162-A0AAFD683629}" destId="{4FA31BDE-BDFD-43D8-8733-CB8DEEF02A07}" srcOrd="0" destOrd="1" presId="urn:microsoft.com/office/officeart/2005/8/layout/bList2"/>
    <dgm:cxn modelId="{96AEFC0A-C35D-4E5B-916F-BC578983AC37}" srcId="{CA0DA1DF-6AF0-4818-AA88-ECD3F40C1434}" destId="{39C8FBBE-D977-4187-AC83-187376A7F357}" srcOrd="0" destOrd="0" parTransId="{BC556E8C-3A6E-4F98-B7A4-14BA7D52929D}" sibTransId="{EFC3EF3A-B7E8-46F7-A49D-2ECDB417B9B2}"/>
    <dgm:cxn modelId="{16BE3529-818C-48ED-8710-98763EFF2D6E}" type="presOf" srcId="{CA0DA1DF-6AF0-4818-AA88-ECD3F40C1434}" destId="{ABFEE705-EAE6-40FF-853E-EFC2A4B06E5A}" srcOrd="1" destOrd="0" presId="urn:microsoft.com/office/officeart/2005/8/layout/bList2"/>
    <dgm:cxn modelId="{E7764012-ECC2-473E-92CD-D1063E7947E2}" type="presOf" srcId="{39C8FBBE-D977-4187-AC83-187376A7F357}" destId="{4FA31BDE-BDFD-43D8-8733-CB8DEEF02A07}" srcOrd="0" destOrd="0" presId="urn:microsoft.com/office/officeart/2005/8/layout/bList2"/>
    <dgm:cxn modelId="{0003DCA8-0308-4C27-B43A-5AACBA4103C2}" srcId="{4EBCDB61-5B77-400E-8DD6-89B2F5F2ADD3}" destId="{E47FA0E2-BA29-494E-850F-F86B23D26036}" srcOrd="2" destOrd="0" parTransId="{980D3011-37FD-4A3B-A4E9-B9EE44DE4008}" sibTransId="{AA5DBBA9-F304-4AE6-88BA-00A640ECA4A1}"/>
    <dgm:cxn modelId="{7AF7FD1E-99C8-4F11-835C-82808506B19E}" type="presOf" srcId="{FACA0BD7-CD96-4EEE-A75E-3422AC6AEA8B}" destId="{4964103A-3B39-4991-BBEF-7B8455CDA9E1}" srcOrd="0" destOrd="0" presId="urn:microsoft.com/office/officeart/2005/8/layout/bList2"/>
    <dgm:cxn modelId="{76265795-CFBA-4130-9B70-370CEFA48162}" type="presOf" srcId="{4EBCDB61-5B77-400E-8DD6-89B2F5F2ADD3}" destId="{93D1786D-9CA6-4F8F-9F73-96533D1290C5}" srcOrd="0" destOrd="0" presId="urn:microsoft.com/office/officeart/2005/8/layout/bList2"/>
    <dgm:cxn modelId="{A032A1F9-CC13-4F8E-8248-28131FD26F3B}" type="presOf" srcId="{F44FC2DC-B2E9-4E4B-88E7-95E653152A88}" destId="{AFCD4F19-4C01-4580-A720-84E5D51BD15A}" srcOrd="0" destOrd="0" presId="urn:microsoft.com/office/officeart/2005/8/layout/bList2"/>
    <dgm:cxn modelId="{B851FE1A-FE07-492A-95CA-FA35EC859E23}" type="presOf" srcId="{FACA0BD7-CD96-4EEE-A75E-3422AC6AEA8B}" destId="{A60091AB-19A9-4969-8769-8FD9677DFA16}" srcOrd="1" destOrd="0" presId="urn:microsoft.com/office/officeart/2005/8/layout/bList2"/>
    <dgm:cxn modelId="{50A1A3DD-8063-408E-8DEB-580E01EFDD21}" srcId="{4EBCDB61-5B77-400E-8DD6-89B2F5F2ADD3}" destId="{FACA0BD7-CD96-4EEE-A75E-3422AC6AEA8B}" srcOrd="1" destOrd="0" parTransId="{B6571583-EF12-4B4E-B5FE-928B935346AD}" sibTransId="{F44FC2DC-B2E9-4E4B-88E7-95E653152A88}"/>
    <dgm:cxn modelId="{16FA8C5F-EFCF-4D44-9BE4-7B7162321FAE}" type="presParOf" srcId="{93D1786D-9CA6-4F8F-9F73-96533D1290C5}" destId="{99E983AF-A2E1-410A-A293-376254354F90}" srcOrd="0" destOrd="0" presId="urn:microsoft.com/office/officeart/2005/8/layout/bList2"/>
    <dgm:cxn modelId="{5AE2A6FB-B883-4968-9C10-72468F37D2BA}" type="presParOf" srcId="{99E983AF-A2E1-410A-A293-376254354F90}" destId="{4FA31BDE-BDFD-43D8-8733-CB8DEEF02A07}" srcOrd="0" destOrd="0" presId="urn:microsoft.com/office/officeart/2005/8/layout/bList2"/>
    <dgm:cxn modelId="{EEE085F1-5D75-40DE-9435-F944D0E1C58C}" type="presParOf" srcId="{99E983AF-A2E1-410A-A293-376254354F90}" destId="{D2F4A59E-1A4E-4123-8BF3-445709C93740}" srcOrd="1" destOrd="0" presId="urn:microsoft.com/office/officeart/2005/8/layout/bList2"/>
    <dgm:cxn modelId="{36A3B999-7A6E-4D01-9961-6E78EB032577}" type="presParOf" srcId="{99E983AF-A2E1-410A-A293-376254354F90}" destId="{ABFEE705-EAE6-40FF-853E-EFC2A4B06E5A}" srcOrd="2" destOrd="0" presId="urn:microsoft.com/office/officeart/2005/8/layout/bList2"/>
    <dgm:cxn modelId="{F4F65D5A-3456-469D-A389-CC1CE651EB23}" type="presParOf" srcId="{99E983AF-A2E1-410A-A293-376254354F90}" destId="{C6734048-42EF-47C1-AE67-59E7A291F84D}" srcOrd="3" destOrd="0" presId="urn:microsoft.com/office/officeart/2005/8/layout/bList2"/>
    <dgm:cxn modelId="{F25E5355-4D09-46EC-A1F1-9405CDCC0DB2}" type="presParOf" srcId="{93D1786D-9CA6-4F8F-9F73-96533D1290C5}" destId="{9427A3CA-F4AC-445F-9AE1-067731DE49B4}" srcOrd="1" destOrd="0" presId="urn:microsoft.com/office/officeart/2005/8/layout/bList2"/>
    <dgm:cxn modelId="{2138721F-E508-42F9-AC43-B8A0467E2461}" type="presParOf" srcId="{93D1786D-9CA6-4F8F-9F73-96533D1290C5}" destId="{BB819133-0660-437E-A9D4-CD39513EDA9F}" srcOrd="2" destOrd="0" presId="urn:microsoft.com/office/officeart/2005/8/layout/bList2"/>
    <dgm:cxn modelId="{248AB58B-1373-4801-9090-45B4751FCB7E}" type="presParOf" srcId="{BB819133-0660-437E-A9D4-CD39513EDA9F}" destId="{33ED350E-5419-423E-8CC3-C868C3E93E24}" srcOrd="0" destOrd="0" presId="urn:microsoft.com/office/officeart/2005/8/layout/bList2"/>
    <dgm:cxn modelId="{29F5B58D-58DF-4E9D-A65C-784044982C4E}" type="presParOf" srcId="{BB819133-0660-437E-A9D4-CD39513EDA9F}" destId="{4964103A-3B39-4991-BBEF-7B8455CDA9E1}" srcOrd="1" destOrd="0" presId="urn:microsoft.com/office/officeart/2005/8/layout/bList2"/>
    <dgm:cxn modelId="{DEC9FF6D-BC43-4D6C-AD1F-2CBB44DDDF22}" type="presParOf" srcId="{BB819133-0660-437E-A9D4-CD39513EDA9F}" destId="{A60091AB-19A9-4969-8769-8FD9677DFA16}" srcOrd="2" destOrd="0" presId="urn:microsoft.com/office/officeart/2005/8/layout/bList2"/>
    <dgm:cxn modelId="{0C4A9062-3DE2-4D29-A726-00CD9B13BF2F}" type="presParOf" srcId="{BB819133-0660-437E-A9D4-CD39513EDA9F}" destId="{4B1F5DB8-E0FE-4609-AD74-24E2B8056968}" srcOrd="3" destOrd="0" presId="urn:microsoft.com/office/officeart/2005/8/layout/bList2"/>
    <dgm:cxn modelId="{5ABFD2BD-F764-4A28-BB86-750759835917}" type="presParOf" srcId="{93D1786D-9CA6-4F8F-9F73-96533D1290C5}" destId="{AFCD4F19-4C01-4580-A720-84E5D51BD15A}" srcOrd="3" destOrd="0" presId="urn:microsoft.com/office/officeart/2005/8/layout/bList2"/>
    <dgm:cxn modelId="{87378712-0164-43C6-ACA4-391CB4B69F5E}" type="presParOf" srcId="{93D1786D-9CA6-4F8F-9F73-96533D1290C5}" destId="{5B2F5D85-6DF3-46D2-91AE-848719DC5007}" srcOrd="4" destOrd="0" presId="urn:microsoft.com/office/officeart/2005/8/layout/bList2"/>
    <dgm:cxn modelId="{D9645C2D-9137-4313-8B4A-0E5C21A943E1}" type="presParOf" srcId="{5B2F5D85-6DF3-46D2-91AE-848719DC5007}" destId="{11DC31B1-2C20-45B6-AE4D-9C66210B054F}" srcOrd="0" destOrd="0" presId="urn:microsoft.com/office/officeart/2005/8/layout/bList2"/>
    <dgm:cxn modelId="{AD600A73-39B3-4457-A025-2C16231BD7C1}" type="presParOf" srcId="{5B2F5D85-6DF3-46D2-91AE-848719DC5007}" destId="{07083D72-8D2A-4EF6-B3FA-7724BB18FC85}" srcOrd="1" destOrd="0" presId="urn:microsoft.com/office/officeart/2005/8/layout/bList2"/>
    <dgm:cxn modelId="{5E853027-649E-4297-A993-0CDDC28129ED}" type="presParOf" srcId="{5B2F5D85-6DF3-46D2-91AE-848719DC5007}" destId="{BC28FD28-437C-4256-A66C-11A5C8DBA34A}" srcOrd="2" destOrd="0" presId="urn:microsoft.com/office/officeart/2005/8/layout/bList2"/>
    <dgm:cxn modelId="{5E69BD8B-7954-474E-A697-1A6F5A65037B}" type="presParOf" srcId="{5B2F5D85-6DF3-46D2-91AE-848719DC5007}" destId="{B2DAA781-09D2-4956-8EF3-FC1BC984E787}"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74776-A2E7-4C10-91C3-3BEC3F18230F}">
      <dsp:nvSpPr>
        <dsp:cNvPr id="0" name=""/>
        <dsp:cNvSpPr/>
      </dsp:nvSpPr>
      <dsp:spPr>
        <a:xfrm rot="5400000">
          <a:off x="-310111" y="311157"/>
          <a:ext cx="2067409" cy="1447186"/>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ACEPTAR</a:t>
          </a:r>
          <a:endParaRPr lang="es-MX" sz="2400" kern="1200" dirty="0">
            <a:solidFill>
              <a:schemeClr val="bg1"/>
            </a:solidFill>
            <a:latin typeface="Aharoni" panose="02010803020104030203" pitchFamily="2" charset="-79"/>
            <a:cs typeface="Aharoni" panose="02010803020104030203" pitchFamily="2" charset="-79"/>
          </a:endParaRPr>
        </a:p>
      </dsp:txBody>
      <dsp:txXfrm rot="-5400000">
        <a:off x="1" y="724638"/>
        <a:ext cx="1447186" cy="620223"/>
      </dsp:txXfrm>
    </dsp:sp>
    <dsp:sp modelId="{C13B3CA1-1B3A-4545-BB80-14BC958E5E11}">
      <dsp:nvSpPr>
        <dsp:cNvPr id="0" name=""/>
        <dsp:cNvSpPr/>
      </dsp:nvSpPr>
      <dsp:spPr>
        <a:xfrm rot="5400000">
          <a:off x="4280785" y="-2832552"/>
          <a:ext cx="1343816" cy="7011013"/>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MX" sz="2400" kern="1200" dirty="0" smtClean="0">
              <a:latin typeface="Aharoni" panose="02010803020104030203" pitchFamily="2" charset="-79"/>
              <a:cs typeface="Aharoni" panose="02010803020104030203" pitchFamily="2" charset="-79"/>
            </a:rPr>
            <a:t>QUE NO PODEMOSCAMBIAR LAS COSAS, ACEPTAR QUE LA EXPERIENCIA VALIO LA PENA, QUE SOMOS VULNERABLES</a:t>
          </a:r>
          <a:endParaRPr lang="es-MX" sz="2400" kern="1200" dirty="0">
            <a:latin typeface="Aharoni" panose="02010803020104030203" pitchFamily="2" charset="-79"/>
            <a:cs typeface="Aharoni" panose="02010803020104030203" pitchFamily="2" charset="-79"/>
          </a:endParaRPr>
        </a:p>
      </dsp:txBody>
      <dsp:txXfrm rot="-5400000">
        <a:off x="1447187" y="66646"/>
        <a:ext cx="6945413" cy="1212616"/>
      </dsp:txXfrm>
    </dsp:sp>
    <dsp:sp modelId="{9A8F9BF2-62B4-4EFA-963C-EDE3E144345C}">
      <dsp:nvSpPr>
        <dsp:cNvPr id="0" name=""/>
        <dsp:cNvSpPr/>
      </dsp:nvSpPr>
      <dsp:spPr>
        <a:xfrm rot="5400000">
          <a:off x="-310111" y="2188411"/>
          <a:ext cx="2067409" cy="1447186"/>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ADAPTAR</a:t>
          </a:r>
          <a:endParaRPr lang="es-MX" sz="2400" kern="1200" dirty="0">
            <a:solidFill>
              <a:schemeClr val="bg1"/>
            </a:solidFill>
            <a:latin typeface="Aharoni" panose="02010803020104030203" pitchFamily="2" charset="-79"/>
            <a:cs typeface="Aharoni" panose="02010803020104030203" pitchFamily="2" charset="-79"/>
          </a:endParaRPr>
        </a:p>
      </dsp:txBody>
      <dsp:txXfrm rot="-5400000">
        <a:off x="1" y="2601892"/>
        <a:ext cx="1447186" cy="620223"/>
      </dsp:txXfrm>
    </dsp:sp>
    <dsp:sp modelId="{8BD62492-87AB-4E18-9877-9F0D07C58524}">
      <dsp:nvSpPr>
        <dsp:cNvPr id="0" name=""/>
        <dsp:cNvSpPr/>
      </dsp:nvSpPr>
      <dsp:spPr>
        <a:xfrm rot="5400000">
          <a:off x="4280785" y="-955298"/>
          <a:ext cx="1343816" cy="7011013"/>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MX" sz="2400" kern="1200" dirty="0" smtClean="0">
              <a:latin typeface="Aharoni" panose="02010803020104030203" pitchFamily="2" charset="-79"/>
              <a:cs typeface="Aharoni" panose="02010803020104030203" pitchFamily="2" charset="-79"/>
            </a:rPr>
            <a:t>A UN MUNDO NUEVO SIN LA PRESENCIA FISICA DE ESE SER QUERIDO. TENIENDO FLEXIBILIDAD EN LA MENTE</a:t>
          </a:r>
          <a:endParaRPr lang="es-MX" sz="2400" kern="1200" dirty="0">
            <a:latin typeface="Aharoni" panose="02010803020104030203" pitchFamily="2" charset="-79"/>
            <a:cs typeface="Aharoni" panose="02010803020104030203" pitchFamily="2" charset="-79"/>
          </a:endParaRPr>
        </a:p>
      </dsp:txBody>
      <dsp:txXfrm rot="-5400000">
        <a:off x="1447187" y="1943900"/>
        <a:ext cx="6945413" cy="1212616"/>
      </dsp:txXfrm>
    </dsp:sp>
    <dsp:sp modelId="{19B8CBCB-0A43-43DD-8C69-915F2A472616}">
      <dsp:nvSpPr>
        <dsp:cNvPr id="0" name=""/>
        <dsp:cNvSpPr/>
      </dsp:nvSpPr>
      <dsp:spPr>
        <a:xfrm rot="5400000">
          <a:off x="-310111" y="4065665"/>
          <a:ext cx="2067409" cy="1447186"/>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ACTITUD</a:t>
          </a:r>
          <a:endParaRPr lang="es-MX" sz="2400" kern="1200" dirty="0">
            <a:solidFill>
              <a:schemeClr val="bg1"/>
            </a:solidFill>
            <a:latin typeface="Aharoni" panose="02010803020104030203" pitchFamily="2" charset="-79"/>
            <a:cs typeface="Aharoni" panose="02010803020104030203" pitchFamily="2" charset="-79"/>
          </a:endParaRPr>
        </a:p>
      </dsp:txBody>
      <dsp:txXfrm rot="-5400000">
        <a:off x="1" y="4479146"/>
        <a:ext cx="1447186" cy="620223"/>
      </dsp:txXfrm>
    </dsp:sp>
    <dsp:sp modelId="{64EBB641-AB22-4FB7-BD99-EC5B2D3E9BB8}">
      <dsp:nvSpPr>
        <dsp:cNvPr id="0" name=""/>
        <dsp:cNvSpPr/>
      </dsp:nvSpPr>
      <dsp:spPr>
        <a:xfrm rot="5400000">
          <a:off x="4280785" y="921955"/>
          <a:ext cx="1343816" cy="7011013"/>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MX" sz="2400" kern="1200" dirty="0" smtClean="0">
              <a:latin typeface="Aharoni" panose="02010803020104030203" pitchFamily="2" charset="-79"/>
              <a:cs typeface="Aharoni" panose="02010803020104030203" pitchFamily="2" charset="-79"/>
            </a:rPr>
            <a:t>QUE TE GENERE UN BIENESTAR TOTAL, Y QUE TE PERMITA RENUNCIAR A CREENCIAS </a:t>
          </a:r>
          <a:r>
            <a:rPr lang="es-MX" sz="2400" kern="1200" dirty="0" smtClean="0">
              <a:latin typeface="Aharoni" panose="02010803020104030203" pitchFamily="2" charset="-79"/>
              <a:cs typeface="Aharoni" panose="02010803020104030203" pitchFamily="2" charset="-79"/>
            </a:rPr>
            <a:t>LIMITANTES, ES PASAR </a:t>
          </a:r>
          <a:r>
            <a:rPr lang="es-MX" sz="2400" kern="1200" dirty="0" smtClean="0">
              <a:latin typeface="Aharoni" panose="02010803020104030203" pitchFamily="2" charset="-79"/>
              <a:cs typeface="Aharoni" panose="02010803020104030203" pitchFamily="2" charset="-79"/>
            </a:rPr>
            <a:t>A LA ACCION</a:t>
          </a:r>
          <a:r>
            <a:rPr lang="es-MX" sz="2400" kern="1200" dirty="0" smtClean="0">
              <a:latin typeface="Aharoni" panose="02010803020104030203" pitchFamily="2" charset="-79"/>
              <a:cs typeface="Aharoni" panose="02010803020104030203" pitchFamily="2" charset="-79"/>
            </a:rPr>
            <a:t>. TENER EL PROPOSITO. </a:t>
          </a:r>
          <a:endParaRPr lang="es-MX" sz="2400" kern="1200" dirty="0">
            <a:latin typeface="Aharoni" panose="02010803020104030203" pitchFamily="2" charset="-79"/>
            <a:cs typeface="Aharoni" panose="02010803020104030203" pitchFamily="2" charset="-79"/>
          </a:endParaRPr>
        </a:p>
      </dsp:txBody>
      <dsp:txXfrm rot="-5400000">
        <a:off x="1447187" y="3821153"/>
        <a:ext cx="6945413" cy="1212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B55DF-8309-4BAD-8075-1C9293FAC1D7}">
      <dsp:nvSpPr>
        <dsp:cNvPr id="0" name=""/>
        <dsp:cNvSpPr/>
      </dsp:nvSpPr>
      <dsp:spPr>
        <a:xfrm>
          <a:off x="0" y="71601"/>
          <a:ext cx="3842430" cy="23054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IDENTIFICA LO QUE TE TIENE ATADO</a:t>
          </a:r>
          <a:endParaRPr lang="es-MX" sz="3600" kern="1200" dirty="0"/>
        </a:p>
      </dsp:txBody>
      <dsp:txXfrm>
        <a:off x="0" y="71601"/>
        <a:ext cx="3842430" cy="2305458"/>
      </dsp:txXfrm>
    </dsp:sp>
    <dsp:sp modelId="{C5EDAACB-FD27-46AA-B58D-3B799947A69B}">
      <dsp:nvSpPr>
        <dsp:cNvPr id="0" name=""/>
        <dsp:cNvSpPr/>
      </dsp:nvSpPr>
      <dsp:spPr>
        <a:xfrm>
          <a:off x="4234398" y="157157"/>
          <a:ext cx="3842430" cy="2305458"/>
        </a:xfrm>
        <a:prstGeom prst="rect">
          <a:avLst/>
        </a:prstGeom>
        <a:solidFill>
          <a:schemeClr val="accent2">
            <a:hueOff val="-443578"/>
            <a:satOff val="2739"/>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PON UN ALTO A LOS PENSAMIENTOS NEGATIVOS</a:t>
          </a:r>
          <a:endParaRPr lang="es-MX" sz="3600" kern="1200" dirty="0"/>
        </a:p>
      </dsp:txBody>
      <dsp:txXfrm>
        <a:off x="4234398" y="157157"/>
        <a:ext cx="3842430" cy="2305458"/>
      </dsp:txXfrm>
    </dsp:sp>
    <dsp:sp modelId="{C01B52C9-33CD-446B-A5D3-637AABBA1672}">
      <dsp:nvSpPr>
        <dsp:cNvPr id="0" name=""/>
        <dsp:cNvSpPr/>
      </dsp:nvSpPr>
      <dsp:spPr>
        <a:xfrm>
          <a:off x="1" y="2689874"/>
          <a:ext cx="3842430" cy="2305458"/>
        </a:xfrm>
        <a:prstGeom prst="rect">
          <a:avLst/>
        </a:prstGeom>
        <a:solidFill>
          <a:schemeClr val="accent2">
            <a:hueOff val="-887157"/>
            <a:satOff val="5477"/>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ESCRIBI UNA CARTA</a:t>
          </a:r>
          <a:endParaRPr lang="es-MX" sz="3600" kern="1200" dirty="0"/>
        </a:p>
      </dsp:txBody>
      <dsp:txXfrm>
        <a:off x="1" y="2689874"/>
        <a:ext cx="3842430" cy="2305458"/>
      </dsp:txXfrm>
    </dsp:sp>
    <dsp:sp modelId="{6ECF2B95-A726-465B-9D49-2611D3C19357}">
      <dsp:nvSpPr>
        <dsp:cNvPr id="0" name=""/>
        <dsp:cNvSpPr/>
      </dsp:nvSpPr>
      <dsp:spPr>
        <a:xfrm>
          <a:off x="4220104" y="2689857"/>
          <a:ext cx="3842430" cy="2305458"/>
        </a:xfrm>
        <a:prstGeom prst="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DISFRUTA LAS PEQUEÑAS COSAS</a:t>
          </a:r>
          <a:endParaRPr lang="es-MX" sz="3600" kern="1200" dirty="0"/>
        </a:p>
      </dsp:txBody>
      <dsp:txXfrm>
        <a:off x="4220104" y="2689857"/>
        <a:ext cx="3842430" cy="2305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31BDE-BDFD-43D8-8733-CB8DEEF02A07}">
      <dsp:nvSpPr>
        <dsp:cNvPr id="0" name=""/>
        <dsp:cNvSpPr/>
      </dsp:nvSpPr>
      <dsp:spPr>
        <a:xfrm>
          <a:off x="172950" y="316468"/>
          <a:ext cx="3188907" cy="2380451"/>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18110" rIns="39370" bIns="39370" numCol="1" spcCol="1270" anchor="t" anchorCtr="0">
          <a:noAutofit/>
        </a:bodyPr>
        <a:lstStyle/>
        <a:p>
          <a:pPr marL="285750" lvl="1" indent="-285750" algn="l" defTabSz="1377950">
            <a:lnSpc>
              <a:spcPct val="90000"/>
            </a:lnSpc>
            <a:spcBef>
              <a:spcPct val="0"/>
            </a:spcBef>
            <a:spcAft>
              <a:spcPct val="15000"/>
            </a:spcAft>
            <a:buChar char="••"/>
          </a:pPr>
          <a:endParaRPr lang="es-MX" sz="3100" kern="1200" dirty="0"/>
        </a:p>
        <a:p>
          <a:pPr marL="285750" lvl="1" indent="-285750" algn="l" defTabSz="1377950">
            <a:lnSpc>
              <a:spcPct val="90000"/>
            </a:lnSpc>
            <a:spcBef>
              <a:spcPct val="0"/>
            </a:spcBef>
            <a:spcAft>
              <a:spcPct val="15000"/>
            </a:spcAft>
            <a:buChar char="••"/>
          </a:pPr>
          <a:r>
            <a:rPr lang="es-MX" sz="3100" kern="1200" dirty="0" smtClean="0"/>
            <a:t>NO SIGNIFICA QUE NO NOS IMPORTA</a:t>
          </a:r>
          <a:endParaRPr lang="es-MX" sz="3100" kern="1200" dirty="0"/>
        </a:p>
      </dsp:txBody>
      <dsp:txXfrm>
        <a:off x="228727" y="372245"/>
        <a:ext cx="3077353" cy="2324674"/>
      </dsp:txXfrm>
    </dsp:sp>
    <dsp:sp modelId="{ABFEE705-EAE6-40FF-853E-EFC2A4B06E5A}">
      <dsp:nvSpPr>
        <dsp:cNvPr id="0" name=""/>
        <dsp:cNvSpPr/>
      </dsp:nvSpPr>
      <dsp:spPr>
        <a:xfrm>
          <a:off x="111181" y="2853423"/>
          <a:ext cx="3188907" cy="10235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  VALORAR</a:t>
          </a:r>
          <a:endParaRPr lang="es-MX" sz="2400" kern="1200" dirty="0">
            <a:solidFill>
              <a:schemeClr val="bg1"/>
            </a:solidFill>
            <a:latin typeface="Aharoni" panose="02010803020104030203" pitchFamily="2" charset="-79"/>
            <a:cs typeface="Aharoni" panose="02010803020104030203" pitchFamily="2" charset="-79"/>
          </a:endParaRPr>
        </a:p>
      </dsp:txBody>
      <dsp:txXfrm>
        <a:off x="111181" y="2853423"/>
        <a:ext cx="2245709" cy="1023594"/>
      </dsp:txXfrm>
    </dsp:sp>
    <dsp:sp modelId="{C6734048-42EF-47C1-AE67-59E7A291F84D}">
      <dsp:nvSpPr>
        <dsp:cNvPr id="0" name=""/>
        <dsp:cNvSpPr/>
      </dsp:nvSpPr>
      <dsp:spPr>
        <a:xfrm>
          <a:off x="2139687" y="2808867"/>
          <a:ext cx="1524683" cy="1471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D350E-5419-423E-8CC3-C868C3E93E24}">
      <dsp:nvSpPr>
        <dsp:cNvPr id="0" name=""/>
        <dsp:cNvSpPr/>
      </dsp:nvSpPr>
      <dsp:spPr>
        <a:xfrm>
          <a:off x="3940881" y="199224"/>
          <a:ext cx="3353582" cy="2634255"/>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18110" rIns="39370" bIns="39370" numCol="1" spcCol="1270" anchor="t" anchorCtr="0">
          <a:noAutofit/>
        </a:bodyPr>
        <a:lstStyle/>
        <a:p>
          <a:pPr marL="285750" lvl="1" indent="-285750" algn="l" defTabSz="1377950">
            <a:lnSpc>
              <a:spcPct val="90000"/>
            </a:lnSpc>
            <a:spcBef>
              <a:spcPct val="0"/>
            </a:spcBef>
            <a:spcAft>
              <a:spcPct val="15000"/>
            </a:spcAft>
            <a:buChar char="••"/>
          </a:pPr>
          <a:endParaRPr lang="es-MX" sz="3100" kern="1200" dirty="0"/>
        </a:p>
        <a:p>
          <a:pPr marL="285750" lvl="1" indent="-285750" algn="l" defTabSz="1377950">
            <a:lnSpc>
              <a:spcPct val="90000"/>
            </a:lnSpc>
            <a:spcBef>
              <a:spcPct val="0"/>
            </a:spcBef>
            <a:spcAft>
              <a:spcPct val="15000"/>
            </a:spcAft>
            <a:buChar char="••"/>
          </a:pPr>
          <a:r>
            <a:rPr lang="es-MX" sz="3100" kern="1200" dirty="0" smtClean="0"/>
            <a:t>NO ES OLVIDAR</a:t>
          </a:r>
          <a:endParaRPr lang="es-MX" sz="3100" kern="1200" dirty="0"/>
        </a:p>
      </dsp:txBody>
      <dsp:txXfrm>
        <a:off x="4002605" y="260948"/>
        <a:ext cx="3230134" cy="2572531"/>
      </dsp:txXfrm>
    </dsp:sp>
    <dsp:sp modelId="{A60091AB-19A9-4969-8769-8FD9677DFA16}">
      <dsp:nvSpPr>
        <dsp:cNvPr id="0" name=""/>
        <dsp:cNvSpPr/>
      </dsp:nvSpPr>
      <dsp:spPr>
        <a:xfrm>
          <a:off x="3892075" y="2951254"/>
          <a:ext cx="2764814" cy="10235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MX" sz="2100" kern="1200" dirty="0" smtClean="0"/>
            <a:t> </a:t>
          </a:r>
          <a:r>
            <a:rPr lang="es-MX" sz="2400" kern="1200" dirty="0" smtClean="0">
              <a:solidFill>
                <a:schemeClr val="bg1"/>
              </a:solidFill>
              <a:latin typeface="Aharoni" panose="02010803020104030203" pitchFamily="2" charset="-79"/>
              <a:cs typeface="Aharoni" panose="02010803020104030203" pitchFamily="2" charset="-79"/>
            </a:rPr>
            <a:t>RECORDAR</a:t>
          </a:r>
          <a:endParaRPr lang="es-MX" sz="2400" kern="1200" dirty="0">
            <a:solidFill>
              <a:schemeClr val="bg1"/>
            </a:solidFill>
            <a:latin typeface="Aharoni" panose="02010803020104030203" pitchFamily="2" charset="-79"/>
            <a:cs typeface="Aharoni" panose="02010803020104030203" pitchFamily="2" charset="-79"/>
          </a:endParaRPr>
        </a:p>
      </dsp:txBody>
      <dsp:txXfrm>
        <a:off x="3892075" y="2951254"/>
        <a:ext cx="1947052" cy="1023594"/>
      </dsp:txXfrm>
    </dsp:sp>
    <dsp:sp modelId="{4B1F5DB8-E0FE-4609-AD74-24E2B8056968}">
      <dsp:nvSpPr>
        <dsp:cNvPr id="0" name=""/>
        <dsp:cNvSpPr/>
      </dsp:nvSpPr>
      <dsp:spPr>
        <a:xfrm>
          <a:off x="6206363" y="2828123"/>
          <a:ext cx="1589507" cy="15021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C31B1-2C20-45B6-AE4D-9C66210B054F}">
      <dsp:nvSpPr>
        <dsp:cNvPr id="0" name=""/>
        <dsp:cNvSpPr/>
      </dsp:nvSpPr>
      <dsp:spPr>
        <a:xfrm>
          <a:off x="7917029" y="165804"/>
          <a:ext cx="3188907" cy="2380451"/>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18110" rIns="39370" bIns="39370" numCol="1" spcCol="1270" anchor="t" anchorCtr="0">
          <a:noAutofit/>
        </a:bodyPr>
        <a:lstStyle/>
        <a:p>
          <a:pPr marL="285750" lvl="1" indent="-285750" algn="l" defTabSz="1377950">
            <a:lnSpc>
              <a:spcPct val="90000"/>
            </a:lnSpc>
            <a:spcBef>
              <a:spcPct val="0"/>
            </a:spcBef>
            <a:spcAft>
              <a:spcPct val="15000"/>
            </a:spcAft>
            <a:buChar char="••"/>
          </a:pPr>
          <a:r>
            <a:rPr lang="es-MX" sz="3100" kern="1200" dirty="0" smtClean="0"/>
            <a:t>ESTAMOS DEJANDO DE FORZAR LOS RESULTADOS</a:t>
          </a:r>
          <a:endParaRPr lang="es-MX" sz="3100" kern="1200" dirty="0"/>
        </a:p>
      </dsp:txBody>
      <dsp:txXfrm>
        <a:off x="7972806" y="221581"/>
        <a:ext cx="3077353" cy="2324674"/>
      </dsp:txXfrm>
    </dsp:sp>
    <dsp:sp modelId="{BC28FD28-437C-4256-A66C-11A5C8DBA34A}">
      <dsp:nvSpPr>
        <dsp:cNvPr id="0" name=""/>
        <dsp:cNvSpPr/>
      </dsp:nvSpPr>
      <dsp:spPr>
        <a:xfrm>
          <a:off x="7837147" y="2875699"/>
          <a:ext cx="3188907" cy="10235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s-MX" sz="2400" kern="1200" dirty="0" smtClean="0">
              <a:solidFill>
                <a:schemeClr val="bg1"/>
              </a:solidFill>
              <a:latin typeface="Aharoni" panose="02010803020104030203" pitchFamily="2" charset="-79"/>
              <a:cs typeface="Aharoni" panose="02010803020104030203" pitchFamily="2" charset="-79"/>
            </a:rPr>
            <a:t>CONSCIENCIA</a:t>
          </a:r>
          <a:endParaRPr lang="es-MX" sz="2400" kern="1200" dirty="0">
            <a:solidFill>
              <a:schemeClr val="bg1"/>
            </a:solidFill>
            <a:latin typeface="Aharoni" panose="02010803020104030203" pitchFamily="2" charset="-79"/>
            <a:cs typeface="Aharoni" panose="02010803020104030203" pitchFamily="2" charset="-79"/>
          </a:endParaRPr>
        </a:p>
      </dsp:txBody>
      <dsp:txXfrm>
        <a:off x="7837147" y="2875699"/>
        <a:ext cx="2245709" cy="1023594"/>
      </dsp:txXfrm>
    </dsp:sp>
    <dsp:sp modelId="{B2DAA781-09D2-4956-8EF3-FC1BC984E787}">
      <dsp:nvSpPr>
        <dsp:cNvPr id="0" name=""/>
        <dsp:cNvSpPr/>
      </dsp:nvSpPr>
      <dsp:spPr>
        <a:xfrm>
          <a:off x="10022368" y="2839117"/>
          <a:ext cx="1736243" cy="132506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58AC9-0C7A-438B-BCE8-BFFFE1477618}" type="datetimeFigureOut">
              <a:rPr lang="es-MX" smtClean="0"/>
              <a:t>02/12/2021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F876A-E83E-4544-9C33-678C246130EA}" type="slidenum">
              <a:rPr lang="es-MX" smtClean="0"/>
              <a:t>‹Nº›</a:t>
            </a:fld>
            <a:endParaRPr lang="es-MX"/>
          </a:p>
        </p:txBody>
      </p:sp>
    </p:spTree>
    <p:extLst>
      <p:ext uri="{BB962C8B-B14F-4D97-AF65-F5344CB8AC3E}">
        <p14:creationId xmlns:p14="http://schemas.microsoft.com/office/powerpoint/2010/main" val="159126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73F876A-E83E-4544-9C33-678C246130EA}" type="slidenum">
              <a:rPr lang="es-MX" smtClean="0"/>
              <a:t>16</a:t>
            </a:fld>
            <a:endParaRPr lang="es-MX"/>
          </a:p>
        </p:txBody>
      </p:sp>
    </p:spTree>
    <p:extLst>
      <p:ext uri="{BB962C8B-B14F-4D97-AF65-F5344CB8AC3E}">
        <p14:creationId xmlns:p14="http://schemas.microsoft.com/office/powerpoint/2010/main" val="386234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394242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17B39B-45DB-4301-9959-BCC5E1978E39}" type="datetimeFigureOut">
              <a:rPr lang="es-MX" smtClean="0"/>
              <a:t>02/12/2021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279815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90917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9956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171398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276719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3313442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323539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128852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251048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321012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D17B39B-45DB-4301-9959-BCC5E1978E39}" type="datetimeFigureOut">
              <a:rPr lang="es-MX" smtClean="0"/>
              <a:t>02/12/2021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174888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17B39B-45DB-4301-9959-BCC5E1978E39}" type="datetimeFigureOut">
              <a:rPr lang="es-MX" smtClean="0"/>
              <a:t>02/12/2021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421409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302505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176140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CD17B39B-45DB-4301-9959-BCC5E1978E39}" type="datetimeFigureOut">
              <a:rPr lang="es-MX" smtClean="0"/>
              <a:t>02/12/2021</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449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17B39B-45DB-4301-9959-BCC5E1978E39}" type="datetimeFigureOut">
              <a:rPr lang="es-MX" smtClean="0"/>
              <a:t>02/12/2021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13ECD14-E47E-4006-A7BF-332995D7E320}" type="slidenum">
              <a:rPr lang="es-MX" smtClean="0"/>
              <a:t>‹Nº›</a:t>
            </a:fld>
            <a:endParaRPr lang="es-MX"/>
          </a:p>
        </p:txBody>
      </p:sp>
    </p:spTree>
    <p:extLst>
      <p:ext uri="{BB962C8B-B14F-4D97-AF65-F5344CB8AC3E}">
        <p14:creationId xmlns:p14="http://schemas.microsoft.com/office/powerpoint/2010/main" val="38210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17B39B-45DB-4301-9959-BCC5E1978E39}" type="datetimeFigureOut">
              <a:rPr lang="es-MX" smtClean="0"/>
              <a:t>02/12/2021</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13ECD14-E47E-4006-A7BF-332995D7E320}" type="slidenum">
              <a:rPr lang="es-MX" smtClean="0"/>
              <a:t>‹Nº›</a:t>
            </a:fld>
            <a:endParaRPr lang="es-MX"/>
          </a:p>
        </p:txBody>
      </p:sp>
    </p:spTree>
    <p:extLst>
      <p:ext uri="{BB962C8B-B14F-4D97-AF65-F5344CB8AC3E}">
        <p14:creationId xmlns:p14="http://schemas.microsoft.com/office/powerpoint/2010/main" val="503656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i quieres lo nuevo, tienes que dejar ir lo viejo | Grandes P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26792"/>
            <a:ext cx="11864246" cy="6514476"/>
          </a:xfrm>
          <a:prstGeom prst="roundRect">
            <a:avLst>
              <a:gd name="adj" fmla="val 4167"/>
            </a:avLst>
          </a:prstGeom>
          <a:solidFill>
            <a:srgbClr val="FFFFFF"/>
          </a:solidFill>
          <a:ln w="76200" cap="sq">
            <a:solidFill>
              <a:srgbClr val="292929"/>
            </a:solidFill>
            <a:miter lim="800000"/>
          </a:ln>
          <a:effectLst>
            <a:glow rad="101600">
              <a:schemeClr val="accent2">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Rectángulo 3"/>
          <p:cNvSpPr/>
          <p:nvPr/>
        </p:nvSpPr>
        <p:spPr>
          <a:xfrm>
            <a:off x="298188" y="359046"/>
            <a:ext cx="4790094" cy="1107996"/>
          </a:xfrm>
          <a:prstGeom prst="rect">
            <a:avLst/>
          </a:prstGeom>
          <a:solidFill>
            <a:schemeClr val="accent1">
              <a:lumMod val="75000"/>
            </a:schemeClr>
          </a:solidFill>
          <a:ln>
            <a:solidFill>
              <a:schemeClr val="bg2">
                <a:lumMod val="10000"/>
              </a:schemeClr>
            </a:solidFill>
          </a:ln>
        </p:spPr>
        <p:txBody>
          <a:bodyPr wrap="none" lIns="91440" tIns="45720" rIns="91440" bIns="45720">
            <a:spAutoFit/>
          </a:bodyPr>
          <a:lstStyle/>
          <a:p>
            <a:pPr algn="ctr"/>
            <a:r>
              <a:rPr lang="es-ES" sz="6600" b="1" cap="none" spc="0" dirty="0" smtClean="0">
                <a:ln w="13462">
                  <a:solidFill>
                    <a:schemeClr val="accent2">
                      <a:lumMod val="75000"/>
                    </a:schemeClr>
                  </a:solidFill>
                  <a:prstDash val="solid"/>
                </a:ln>
                <a:solidFill>
                  <a:schemeClr val="accent4"/>
                </a:solidFill>
                <a:effectLst>
                  <a:outerShdw dist="38100" dir="2700000" algn="bl" rotWithShape="0">
                    <a:schemeClr val="accent5"/>
                  </a:outerShdw>
                </a:effectLst>
              </a:rPr>
              <a:t> </a:t>
            </a:r>
            <a:r>
              <a:rPr lang="es-ES" sz="6600" b="1" cap="none" spc="0" dirty="0" smtClean="0">
                <a:ln w="13462">
                  <a:solidFill>
                    <a:schemeClr val="accent2">
                      <a:lumMod val="75000"/>
                    </a:schemeClr>
                  </a:solidFill>
                  <a:prstDash val="solid"/>
                </a:ln>
                <a:solidFill>
                  <a:srgbClr val="0070C0"/>
                </a:solidFill>
                <a:effectLst>
                  <a:outerShdw dist="38100" dir="2700000" algn="bl" rotWithShape="0">
                    <a:schemeClr val="accent5"/>
                  </a:outerShdw>
                </a:effectLst>
              </a:rPr>
              <a:t>DEJAR IR…</a:t>
            </a:r>
            <a:endParaRPr lang="es-ES" sz="6600" b="1" cap="none" spc="0" dirty="0">
              <a:ln w="13462">
                <a:solidFill>
                  <a:schemeClr val="accent2">
                    <a:lumMod val="75000"/>
                  </a:schemeClr>
                </a:solidFill>
                <a:prstDash val="solid"/>
              </a:ln>
              <a:solidFill>
                <a:srgbClr val="0070C0"/>
              </a:solidFill>
              <a:effectLst>
                <a:outerShdw dist="38100" dir="2700000" algn="bl" rotWithShape="0">
                  <a:schemeClr val="accent5"/>
                </a:outerShdw>
              </a:effectLst>
            </a:endParaRPr>
          </a:p>
        </p:txBody>
      </p:sp>
      <p:sp>
        <p:nvSpPr>
          <p:cNvPr id="5" name="Rectángulo 4"/>
          <p:cNvSpPr/>
          <p:nvPr/>
        </p:nvSpPr>
        <p:spPr>
          <a:xfrm>
            <a:off x="4886325" y="5365761"/>
            <a:ext cx="6707143" cy="1015663"/>
          </a:xfrm>
          <a:prstGeom prst="rect">
            <a:avLst/>
          </a:prstGeom>
          <a:solidFill>
            <a:schemeClr val="accent1">
              <a:lumMod val="75000"/>
            </a:schemeClr>
          </a:solidFill>
          <a:ln>
            <a:solidFill>
              <a:schemeClr val="tx1">
                <a:lumMod val="95000"/>
                <a:lumOff val="5000"/>
              </a:schemeClr>
            </a:solidFill>
          </a:ln>
        </p:spPr>
        <p:txBody>
          <a:bodyPr wrap="squar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s-ES" sz="6000" b="1" cap="none" spc="0" dirty="0" smtClean="0">
                <a:ln w="13462">
                  <a:solidFill>
                    <a:schemeClr val="accent4">
                      <a:lumMod val="75000"/>
                    </a:schemeClr>
                  </a:solidFill>
                  <a:prstDash val="solid"/>
                </a:ln>
                <a:solidFill>
                  <a:srgbClr val="0070C0"/>
                </a:solidFill>
                <a:effectLst>
                  <a:outerShdw dist="38100" dir="2700000" algn="bl" rotWithShape="0">
                    <a:schemeClr val="accent5"/>
                  </a:outerShdw>
                </a:effectLst>
              </a:rPr>
              <a:t>DESDE EL AMOR</a:t>
            </a:r>
            <a:endParaRPr lang="es-ES" sz="6000" b="1" cap="none" spc="0" dirty="0">
              <a:ln w="13462">
                <a:solidFill>
                  <a:schemeClr val="accent4">
                    <a:lumMod val="75000"/>
                  </a:schemeClr>
                </a:solidFill>
                <a:prstDash val="solid"/>
              </a:ln>
              <a:solidFill>
                <a:srgbClr val="0070C0"/>
              </a:solidFill>
              <a:effectLst>
                <a:outerShdw dist="38100" dir="2700000" algn="bl" rotWithShape="0">
                  <a:schemeClr val="accent5"/>
                </a:outerShdw>
              </a:effectLst>
            </a:endParaRPr>
          </a:p>
        </p:txBody>
      </p:sp>
    </p:spTree>
    <p:extLst>
      <p:ext uri="{BB962C8B-B14F-4D97-AF65-F5344CB8AC3E}">
        <p14:creationId xmlns:p14="http://schemas.microsoft.com/office/powerpoint/2010/main" val="396441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62525" y="541675"/>
            <a:ext cx="6096000" cy="156966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just"/>
            <a:r>
              <a:rPr lang="es-MX" sz="2400" dirty="0">
                <a:solidFill>
                  <a:schemeClr val="bg1"/>
                </a:solidFill>
                <a:latin typeface="Aharoni" panose="02010803020104030203" pitchFamily="2" charset="-79"/>
                <a:ea typeface="Times New Roman" panose="02020603050405020304" pitchFamily="18" charset="0"/>
                <a:cs typeface="Aharoni" panose="02010803020104030203" pitchFamily="2" charset="-79"/>
              </a:rPr>
              <a:t>EL MAYOR PROBLEMA A LA HORA DE DEJAR IR SE ENCUENTRA EN LAS EMOCIONES QUE SE GENERAN EN NUESTRO INTERIOR. </a:t>
            </a:r>
            <a:endParaRPr lang="es-MX" sz="2400" dirty="0">
              <a:solidFill>
                <a:schemeClr val="bg1"/>
              </a:solidFill>
              <a:latin typeface="Aharoni" panose="02010803020104030203" pitchFamily="2" charset="-79"/>
              <a:cs typeface="Aharoni" panose="02010803020104030203" pitchFamily="2" charset="-79"/>
            </a:endParaRPr>
          </a:p>
        </p:txBody>
      </p:sp>
      <p:pic>
        <p:nvPicPr>
          <p:cNvPr id="2050" name="Picture 2" descr="comicaína on Twitter: &quot;Para avanzar, hay que saber dejar. 🤔 #corazon vs  #cerebro #amor #love #pasado #futuro #avanzar #dejar #comic  https://t.co/MKtBUDLQ6Q&quo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240465"/>
            <a:ext cx="4181475" cy="3917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0537" y="4783789"/>
            <a:ext cx="6096000" cy="875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fontAlgn="base">
              <a:lnSpc>
                <a:spcPct val="107000"/>
              </a:lnSpc>
              <a:spcAft>
                <a:spcPts val="0"/>
              </a:spcAft>
            </a:pPr>
            <a:r>
              <a:rPr lang="es-MX" sz="2400" dirty="0">
                <a:solidFill>
                  <a:schemeClr val="bg1"/>
                </a:solidFill>
                <a:latin typeface="Aharoni" panose="02010803020104030203" pitchFamily="2" charset="-79"/>
                <a:ea typeface="Times New Roman" panose="02020603050405020304" pitchFamily="18" charset="0"/>
                <a:cs typeface="Aharoni" panose="02010803020104030203" pitchFamily="2" charset="-79"/>
              </a:rPr>
              <a:t>ES LA FAMOSA ‘</a:t>
            </a:r>
            <a:r>
              <a:rPr lang="es-MX" sz="2400" i="1" dirty="0">
                <a:solidFill>
                  <a:schemeClr val="bg1"/>
                </a:solidFill>
                <a:latin typeface="Aharoni" panose="02010803020104030203" pitchFamily="2" charset="-79"/>
                <a:ea typeface="Times New Roman" panose="02020603050405020304" pitchFamily="18" charset="0"/>
                <a:cs typeface="Aharoni" panose="02010803020104030203" pitchFamily="2" charset="-79"/>
              </a:rPr>
              <a:t>PELEA’</a:t>
            </a:r>
            <a:r>
              <a:rPr lang="es-MX" sz="2400" dirty="0">
                <a:solidFill>
                  <a:schemeClr val="bg1"/>
                </a:solidFill>
                <a:latin typeface="Aharoni" panose="02010803020104030203" pitchFamily="2" charset="-79"/>
                <a:ea typeface="Times New Roman" panose="02020603050405020304" pitchFamily="18" charset="0"/>
                <a:cs typeface="Aharoni" panose="02010803020104030203" pitchFamily="2" charset="-79"/>
              </a:rPr>
              <a:t> ENTRE CEREBRO Y </a:t>
            </a:r>
            <a:r>
              <a:rPr lang="es-MX" sz="2400" dirty="0" smtClean="0">
                <a:solidFill>
                  <a:schemeClr val="bg1"/>
                </a:solidFill>
                <a:latin typeface="Aharoni" panose="02010803020104030203" pitchFamily="2" charset="-79"/>
                <a:ea typeface="Times New Roman" panose="02020603050405020304" pitchFamily="18" charset="0"/>
                <a:cs typeface="Aharoni" panose="02010803020104030203" pitchFamily="2" charset="-79"/>
              </a:rPr>
              <a:t>CORAZÓN</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2" name="Picture 4" descr="8,251 Me gusta, 82 comentarios - @comicaina en Instagram: &amp;quot;Meterse en un  zarzal. #corazón vs #cerebro #zarzal #sentimi… | Corazones, Love is comic,  Menes gracios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625" y="2469214"/>
            <a:ext cx="4467225" cy="408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9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62727" y="184932"/>
            <a:ext cx="6096000" cy="63709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a:spcAft>
                <a:spcPts val="0"/>
              </a:spcAft>
            </a:pPr>
            <a:r>
              <a:rPr lang="es-MX" sz="28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QUÉ ES DEJAR IR?</a:t>
            </a:r>
            <a:endParaRPr lang="es-MX" sz="28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algn="just">
              <a:spcAft>
                <a:spcPts val="0"/>
              </a:spcAft>
            </a:pPr>
            <a:endParaRPr lang="es-MX" sz="2400" i="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algn="just">
              <a:spcAft>
                <a:spcPts val="0"/>
              </a:spcAft>
            </a:pPr>
            <a:r>
              <a:rPr lang="es-MX" sz="2400" i="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ES UN PROCESO DE TODOS LOS DÍAS QUE IMPLICA:</a:t>
            </a:r>
            <a:endPar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algn="just">
              <a:spcAft>
                <a:spcPts val="0"/>
              </a:spcAft>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a:t>
            </a:r>
          </a:p>
          <a:p>
            <a:pPr marL="342900" lvl="0" indent="-342900" algn="just">
              <a:spcAft>
                <a:spcPts val="0"/>
              </a:spcAft>
              <a:buFont typeface="Wingdings" panose="05000000000000000000" pitchFamily="2" charset="2"/>
              <a:buChar char=""/>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ENFRENTAR TU ENOJO RECONOCERLO Y DEJARLO IR.</a:t>
            </a:r>
          </a:p>
          <a:p>
            <a:pPr marL="342900" lvl="0" indent="-342900" algn="just">
              <a:spcAft>
                <a:spcPts val="0"/>
              </a:spcAft>
              <a:buFont typeface="Wingdings" panose="05000000000000000000" pitchFamily="2" charset="2"/>
              <a:buChar char=""/>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ENFRENTAR TUS CULPAS Y RECLAMOS PARA PODER RECONOCERLOS Y DEJARLOS IR.</a:t>
            </a:r>
          </a:p>
          <a:p>
            <a:pPr marL="342900" lvl="0" indent="-342900" algn="just">
              <a:spcAft>
                <a:spcPts val="0"/>
              </a:spcAft>
              <a:buFont typeface="Wingdings" panose="05000000000000000000" pitchFamily="2" charset="2"/>
              <a:buChar char=""/>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ENFRENTAR TU DOLOR, RECONOCERLO Y DARLE SU ESPACIO PARA SENTIRLO Y DEJARLO QUE EXISTA.</a:t>
            </a:r>
          </a:p>
          <a:p>
            <a:pPr marL="342900" lvl="0" indent="-342900" algn="just">
              <a:spcAft>
                <a:spcPts val="0"/>
              </a:spcAft>
              <a:buFont typeface="Wingdings" panose="05000000000000000000" pitchFamily="2" charset="2"/>
              <a:buChar char=""/>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ENFRENTAR LOS MIEDOS QUE SE ACTIVAN CON SU MUERTE, RECONOCERLOS Y DEJARLOS IR.</a:t>
            </a:r>
            <a:endParaRPr lang="es-MX" sz="2400" dirty="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p:txBody>
      </p:sp>
      <p:pic>
        <p:nvPicPr>
          <p:cNvPr id="5122" name="Picture 2" descr="APRENDER A DEJAR IR - CREER EN 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53" y="194717"/>
            <a:ext cx="2907415" cy="636119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124" name="Picture 4" descr="Dejar ir; hay que tener valor para soltar y seguir adelante - Diario Judío  Mé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727" y="389744"/>
            <a:ext cx="2463384" cy="60260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3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1763" y="367010"/>
            <a:ext cx="7239482" cy="923330"/>
          </a:xfrm>
          <a:prstGeom prst="rect">
            <a:avLst/>
          </a:prstGeom>
          <a:solidFill>
            <a:schemeClr val="accent2">
              <a:lumMod val="60000"/>
              <a:lumOff val="40000"/>
            </a:schemeClr>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smtClean="0">
                <a:ln/>
                <a:solidFill>
                  <a:schemeClr val="accent3"/>
                </a:solidFill>
                <a:effectLst/>
              </a:rPr>
              <a:t>QUE PUEDES DEJAR IR</a:t>
            </a:r>
            <a:endParaRPr lang="es-ES" sz="5400" b="1" cap="none" spc="0" dirty="0">
              <a:ln/>
              <a:solidFill>
                <a:schemeClr val="accent3"/>
              </a:solidFill>
              <a:effectLst/>
            </a:endParaRPr>
          </a:p>
        </p:txBody>
      </p:sp>
      <p:sp>
        <p:nvSpPr>
          <p:cNvPr id="4" name="Nube 3"/>
          <p:cNvSpPr/>
          <p:nvPr/>
        </p:nvSpPr>
        <p:spPr>
          <a:xfrm>
            <a:off x="761762" y="1860500"/>
            <a:ext cx="3410187" cy="1397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haroni" panose="02010803020104030203" pitchFamily="2" charset="-79"/>
                <a:cs typeface="Aharoni" panose="02010803020104030203" pitchFamily="2" charset="-79"/>
              </a:rPr>
              <a:t>RECUERDOS QUE TE HACEN DAÑO</a:t>
            </a:r>
            <a:endParaRPr lang="es-MX" sz="2400" dirty="0">
              <a:solidFill>
                <a:schemeClr val="bg1"/>
              </a:solidFill>
              <a:latin typeface="Aharoni" panose="02010803020104030203" pitchFamily="2" charset="-79"/>
              <a:cs typeface="Aharoni" panose="02010803020104030203" pitchFamily="2" charset="-79"/>
            </a:endParaRPr>
          </a:p>
        </p:txBody>
      </p:sp>
      <p:sp>
        <p:nvSpPr>
          <p:cNvPr id="5" name="Nube 4"/>
          <p:cNvSpPr/>
          <p:nvPr/>
        </p:nvSpPr>
        <p:spPr>
          <a:xfrm>
            <a:off x="371237" y="3498800"/>
            <a:ext cx="3410187" cy="1397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haroni" panose="02010803020104030203" pitchFamily="2" charset="-79"/>
                <a:cs typeface="Aharoni" panose="02010803020104030203" pitchFamily="2" charset="-79"/>
              </a:rPr>
              <a:t>CREENCIAS LIMITANTES</a:t>
            </a:r>
            <a:endParaRPr lang="es-MX" sz="2400" dirty="0">
              <a:solidFill>
                <a:schemeClr val="bg1"/>
              </a:solidFill>
              <a:latin typeface="Aharoni" panose="02010803020104030203" pitchFamily="2" charset="-79"/>
              <a:cs typeface="Aharoni" panose="02010803020104030203" pitchFamily="2" charset="-79"/>
            </a:endParaRPr>
          </a:p>
        </p:txBody>
      </p:sp>
      <p:sp>
        <p:nvSpPr>
          <p:cNvPr id="6" name="Nube 5"/>
          <p:cNvSpPr/>
          <p:nvPr/>
        </p:nvSpPr>
        <p:spPr>
          <a:xfrm>
            <a:off x="2076330" y="5137100"/>
            <a:ext cx="3410187" cy="1397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haroni" panose="02010803020104030203" pitchFamily="2" charset="-79"/>
                <a:cs typeface="Aharoni" panose="02010803020104030203" pitchFamily="2" charset="-79"/>
              </a:rPr>
              <a:t>OBJETOS</a:t>
            </a:r>
            <a:endParaRPr lang="es-MX" sz="2400" dirty="0">
              <a:solidFill>
                <a:schemeClr val="bg1"/>
              </a:solidFill>
              <a:latin typeface="Aharoni" panose="02010803020104030203" pitchFamily="2" charset="-79"/>
              <a:cs typeface="Aharoni" panose="02010803020104030203" pitchFamily="2" charset="-79"/>
            </a:endParaRPr>
          </a:p>
        </p:txBody>
      </p:sp>
      <p:sp>
        <p:nvSpPr>
          <p:cNvPr id="7" name="Nube 6"/>
          <p:cNvSpPr/>
          <p:nvPr/>
        </p:nvSpPr>
        <p:spPr>
          <a:xfrm>
            <a:off x="8510587" y="463449"/>
            <a:ext cx="3410187" cy="19225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haroni" panose="02010803020104030203" pitchFamily="2" charset="-79"/>
                <a:cs typeface="Aharoni" panose="02010803020104030203" pitchFamily="2" charset="-79"/>
              </a:rPr>
              <a:t>MIEDOS, CULPA, RENCORES, ODIO, ENOJO</a:t>
            </a:r>
            <a:endParaRPr lang="es-MX" sz="2400" dirty="0">
              <a:solidFill>
                <a:schemeClr val="bg1"/>
              </a:solidFill>
              <a:latin typeface="Aharoni" panose="02010803020104030203" pitchFamily="2" charset="-79"/>
              <a:cs typeface="Aharoni" panose="02010803020104030203" pitchFamily="2" charset="-79"/>
            </a:endParaRPr>
          </a:p>
        </p:txBody>
      </p:sp>
      <p:sp>
        <p:nvSpPr>
          <p:cNvPr id="8" name="Nube 7"/>
          <p:cNvSpPr/>
          <p:nvPr/>
        </p:nvSpPr>
        <p:spPr>
          <a:xfrm>
            <a:off x="8510586" y="5137100"/>
            <a:ext cx="3410187" cy="1397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haroni" panose="02010803020104030203" pitchFamily="2" charset="-79"/>
                <a:cs typeface="Aharoni" panose="02010803020104030203" pitchFamily="2" charset="-79"/>
              </a:rPr>
              <a:t>LOS HUBIERAS, LOS PORQUE?</a:t>
            </a:r>
            <a:endParaRPr lang="es-MX" sz="2400" dirty="0">
              <a:solidFill>
                <a:schemeClr val="bg1"/>
              </a:solidFill>
              <a:latin typeface="Aharoni" panose="02010803020104030203" pitchFamily="2" charset="-79"/>
              <a:cs typeface="Aharoni" panose="02010803020104030203" pitchFamily="2" charset="-79"/>
            </a:endParaRPr>
          </a:p>
        </p:txBody>
      </p:sp>
      <p:sp>
        <p:nvSpPr>
          <p:cNvPr id="10" name="Nube 9"/>
          <p:cNvSpPr/>
          <p:nvPr/>
        </p:nvSpPr>
        <p:spPr>
          <a:xfrm>
            <a:off x="8510586" y="2800275"/>
            <a:ext cx="3410187" cy="1397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haroni" panose="02010803020104030203" pitchFamily="2" charset="-79"/>
                <a:cs typeface="Aharoni" panose="02010803020104030203" pitchFamily="2" charset="-79"/>
              </a:rPr>
              <a:t>CONDUCTAS, HABITOS NO SALUDABLES</a:t>
            </a:r>
            <a:endParaRPr lang="es-MX" sz="2400" dirty="0">
              <a:solidFill>
                <a:schemeClr val="bg1"/>
              </a:solidFill>
              <a:latin typeface="Aharoni" panose="02010803020104030203" pitchFamily="2" charset="-79"/>
              <a:cs typeface="Aharoni" panose="02010803020104030203" pitchFamily="2" charset="-79"/>
            </a:endParaRPr>
          </a:p>
        </p:txBody>
      </p:sp>
      <p:pic>
        <p:nvPicPr>
          <p:cNvPr id="1026" name="Picture 2" descr="Webquest Creato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860500"/>
            <a:ext cx="3172070" cy="3276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2" name="Conector recto 11"/>
          <p:cNvCxnSpPr/>
          <p:nvPr/>
        </p:nvCxnSpPr>
        <p:spPr>
          <a:xfrm>
            <a:off x="4117304" y="2386012"/>
            <a:ext cx="2196641" cy="279741"/>
          </a:xfrm>
          <a:prstGeom prst="line">
            <a:avLst/>
          </a:prstGeom>
        </p:spPr>
        <p:style>
          <a:lnRef idx="3">
            <a:schemeClr val="dk1"/>
          </a:lnRef>
          <a:fillRef idx="0">
            <a:schemeClr val="dk1"/>
          </a:fillRef>
          <a:effectRef idx="2">
            <a:schemeClr val="dk1"/>
          </a:effectRef>
          <a:fontRef idx="minor">
            <a:schemeClr val="tx1"/>
          </a:fontRef>
        </p:style>
      </p:cxnSp>
      <p:cxnSp>
        <p:nvCxnSpPr>
          <p:cNvPr id="16" name="Conector recto 15"/>
          <p:cNvCxnSpPr/>
          <p:nvPr/>
        </p:nvCxnSpPr>
        <p:spPr>
          <a:xfrm flipV="1">
            <a:off x="3606159" y="2725750"/>
            <a:ext cx="2489872" cy="1071971"/>
          </a:xfrm>
          <a:prstGeom prst="line">
            <a:avLst/>
          </a:prstGeom>
        </p:spPr>
        <p:style>
          <a:lnRef idx="3">
            <a:schemeClr val="dk1"/>
          </a:lnRef>
          <a:fillRef idx="0">
            <a:schemeClr val="dk1"/>
          </a:fillRef>
          <a:effectRef idx="2">
            <a:schemeClr val="dk1"/>
          </a:effectRef>
          <a:fontRef idx="minor">
            <a:schemeClr val="tx1"/>
          </a:fontRef>
        </p:style>
      </p:cxnSp>
      <p:cxnSp>
        <p:nvCxnSpPr>
          <p:cNvPr id="19" name="Conector recto 18"/>
          <p:cNvCxnSpPr/>
          <p:nvPr/>
        </p:nvCxnSpPr>
        <p:spPr>
          <a:xfrm flipV="1">
            <a:off x="4171949" y="2800275"/>
            <a:ext cx="2141996" cy="2453282"/>
          </a:xfrm>
          <a:prstGeom prst="line">
            <a:avLst/>
          </a:prstGeom>
        </p:spPr>
        <p:style>
          <a:lnRef idx="3">
            <a:schemeClr val="dk1"/>
          </a:lnRef>
          <a:fillRef idx="0">
            <a:schemeClr val="dk1"/>
          </a:fillRef>
          <a:effectRef idx="2">
            <a:schemeClr val="dk1"/>
          </a:effectRef>
          <a:fontRef idx="minor">
            <a:schemeClr val="tx1"/>
          </a:fontRef>
        </p:style>
      </p:cxnSp>
      <p:cxnSp>
        <p:nvCxnSpPr>
          <p:cNvPr id="23" name="Conector recto 22"/>
          <p:cNvCxnSpPr/>
          <p:nvPr/>
        </p:nvCxnSpPr>
        <p:spPr>
          <a:xfrm flipV="1">
            <a:off x="6415210" y="1503209"/>
            <a:ext cx="2525312" cy="1297066"/>
          </a:xfrm>
          <a:prstGeom prst="line">
            <a:avLst/>
          </a:prstGeom>
        </p:spPr>
        <p:style>
          <a:lnRef idx="3">
            <a:schemeClr val="dk1"/>
          </a:lnRef>
          <a:fillRef idx="0">
            <a:schemeClr val="dk1"/>
          </a:fillRef>
          <a:effectRef idx="2">
            <a:schemeClr val="dk1"/>
          </a:effectRef>
          <a:fontRef idx="minor">
            <a:schemeClr val="tx1"/>
          </a:fontRef>
        </p:style>
      </p:cxnSp>
      <p:cxnSp>
        <p:nvCxnSpPr>
          <p:cNvPr id="25" name="Conector recto 24"/>
          <p:cNvCxnSpPr/>
          <p:nvPr/>
        </p:nvCxnSpPr>
        <p:spPr>
          <a:xfrm>
            <a:off x="6600825" y="2800275"/>
            <a:ext cx="2742252" cy="1198401"/>
          </a:xfrm>
          <a:prstGeom prst="line">
            <a:avLst/>
          </a:prstGeom>
        </p:spPr>
        <p:style>
          <a:lnRef idx="3">
            <a:schemeClr val="dk1"/>
          </a:lnRef>
          <a:fillRef idx="0">
            <a:schemeClr val="dk1"/>
          </a:fillRef>
          <a:effectRef idx="2">
            <a:schemeClr val="dk1"/>
          </a:effectRef>
          <a:fontRef idx="minor">
            <a:schemeClr val="tx1"/>
          </a:fontRef>
        </p:style>
      </p:cxnSp>
      <p:cxnSp>
        <p:nvCxnSpPr>
          <p:cNvPr id="27" name="Conector recto 26"/>
          <p:cNvCxnSpPr/>
          <p:nvPr/>
        </p:nvCxnSpPr>
        <p:spPr>
          <a:xfrm>
            <a:off x="6872288" y="3013144"/>
            <a:ext cx="2180208" cy="249400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840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668864562"/>
              </p:ext>
            </p:extLst>
          </p:nvPr>
        </p:nvGraphicFramePr>
        <p:xfrm>
          <a:off x="300038" y="391053"/>
          <a:ext cx="8458200" cy="582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Dejar ir tambien es un acto de am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8669" y="257175"/>
            <a:ext cx="3047105" cy="63293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5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8600" y="195560"/>
            <a:ext cx="11215688" cy="923330"/>
          </a:xfrm>
          <a:prstGeom prst="rect">
            <a:avLst/>
          </a:prstGeom>
          <a:ln/>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s-ES" sz="5400" b="1" cap="none" spc="50" dirty="0" smtClean="0">
                <a:ln w="9525" cmpd="sng">
                  <a:solidFill>
                    <a:schemeClr val="accent4">
                      <a:lumMod val="60000"/>
                      <a:lumOff val="40000"/>
                    </a:schemeClr>
                  </a:solidFill>
                  <a:prstDash val="solid"/>
                </a:ln>
                <a:solidFill>
                  <a:schemeClr val="bg1">
                    <a:lumMod val="65000"/>
                    <a:lumOff val="35000"/>
                  </a:schemeClr>
                </a:solidFill>
                <a:effectLst>
                  <a:glow rad="38100">
                    <a:schemeClr val="accent1">
                      <a:alpha val="40000"/>
                    </a:schemeClr>
                  </a:glow>
                </a:effectLst>
              </a:rPr>
              <a:t>QUE HACER</a:t>
            </a:r>
            <a:endParaRPr lang="es-ES" sz="5400" b="1" cap="none" spc="50" dirty="0">
              <a:ln w="9525" cmpd="sng">
                <a:solidFill>
                  <a:schemeClr val="accent4">
                    <a:lumMod val="60000"/>
                    <a:lumOff val="40000"/>
                  </a:schemeClr>
                </a:solidFill>
                <a:prstDash val="solid"/>
              </a:ln>
              <a:solidFill>
                <a:schemeClr val="bg1">
                  <a:lumMod val="65000"/>
                  <a:lumOff val="35000"/>
                </a:schemeClr>
              </a:solidFill>
              <a:effectLst>
                <a:glow rad="38100">
                  <a:schemeClr val="accent1">
                    <a:alpha val="40000"/>
                  </a:schemeClr>
                </a:glow>
              </a:effectLst>
            </a:endParaRPr>
          </a:p>
        </p:txBody>
      </p:sp>
      <p:graphicFrame>
        <p:nvGraphicFramePr>
          <p:cNvPr id="4" name="Diagrama 3"/>
          <p:cNvGraphicFramePr/>
          <p:nvPr>
            <p:extLst>
              <p:ext uri="{D42A27DB-BD31-4B8C-83A1-F6EECF244321}">
                <p14:modId xmlns:p14="http://schemas.microsoft.com/office/powerpoint/2010/main" val="625617562"/>
              </p:ext>
            </p:extLst>
          </p:nvPr>
        </p:nvGraphicFramePr>
        <p:xfrm>
          <a:off x="228600" y="1400175"/>
          <a:ext cx="9515475" cy="499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5 Citas Sobre Dejar Ir - Silver Tre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6776" y="1571626"/>
            <a:ext cx="3560464" cy="513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49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4217" y="367010"/>
            <a:ext cx="10028557" cy="923330"/>
          </a:xfrm>
          <a:prstGeom prst="rect">
            <a:avLst/>
          </a:prstGeom>
          <a:solidFill>
            <a:schemeClr val="accent1">
              <a:lumMod val="75000"/>
              <a:lumOff val="25000"/>
            </a:schemeClr>
          </a:solidFill>
          <a:ln>
            <a:solidFill>
              <a:schemeClr val="tx2">
                <a:lumMod val="20000"/>
                <a:lumOff val="80000"/>
              </a:schemeClr>
            </a:solidFill>
          </a:ln>
          <a:effectLst>
            <a:glow rad="139700">
              <a:schemeClr val="accent3">
                <a:satMod val="175000"/>
                <a:alpha val="40000"/>
              </a:schemeClr>
            </a:glow>
          </a:effectLst>
        </p:spPr>
        <p:txBody>
          <a:bodyPr wrap="square" lIns="91440" tIns="45720" rIns="91440" bIns="45720">
            <a:spAutoFit/>
          </a:bodyPr>
          <a:lstStyle/>
          <a:p>
            <a:pPr algn="ctr"/>
            <a:r>
              <a:rPr lang="es-ES" sz="5400" b="1" cap="none" spc="0" dirty="0" smtClean="0">
                <a:ln w="13462">
                  <a:solidFill>
                    <a:schemeClr val="accent3">
                      <a:lumMod val="75000"/>
                    </a:schemeClr>
                  </a:solidFill>
                  <a:prstDash val="solid"/>
                </a:ln>
                <a:solidFill>
                  <a:schemeClr val="accent1">
                    <a:lumMod val="25000"/>
                    <a:lumOff val="75000"/>
                  </a:schemeClr>
                </a:solidFill>
                <a:effectLst>
                  <a:glow rad="139700">
                    <a:schemeClr val="accent3">
                      <a:satMod val="175000"/>
                      <a:alpha val="40000"/>
                    </a:schemeClr>
                  </a:glow>
                  <a:outerShdw dist="38100" dir="2700000" algn="bl" rotWithShape="0">
                    <a:schemeClr val="accent5"/>
                  </a:outerShdw>
                </a:effectLst>
              </a:rPr>
              <a:t>DEJAR IR  ES…</a:t>
            </a:r>
            <a:endParaRPr lang="es-ES" sz="5400" b="1" cap="none" spc="0" dirty="0">
              <a:ln w="13462">
                <a:solidFill>
                  <a:schemeClr val="accent3">
                    <a:lumMod val="75000"/>
                  </a:schemeClr>
                </a:solidFill>
                <a:prstDash val="solid"/>
              </a:ln>
              <a:solidFill>
                <a:schemeClr val="accent1">
                  <a:lumMod val="25000"/>
                  <a:lumOff val="75000"/>
                </a:schemeClr>
              </a:solidFill>
              <a:effectLst>
                <a:glow rad="139700">
                  <a:schemeClr val="accent3">
                    <a:satMod val="175000"/>
                    <a:alpha val="40000"/>
                  </a:schemeClr>
                </a:glow>
                <a:outerShdw dist="38100" dir="2700000" algn="bl" rotWithShape="0">
                  <a:schemeClr val="accent5"/>
                </a:outerShdw>
              </a:effectLst>
            </a:endParaRPr>
          </a:p>
        </p:txBody>
      </p:sp>
      <p:graphicFrame>
        <p:nvGraphicFramePr>
          <p:cNvPr id="3" name="Diagrama 2"/>
          <p:cNvGraphicFramePr/>
          <p:nvPr>
            <p:extLst>
              <p:ext uri="{D42A27DB-BD31-4B8C-83A1-F6EECF244321}">
                <p14:modId xmlns:p14="http://schemas.microsoft.com/office/powerpoint/2010/main" val="2706058247"/>
              </p:ext>
            </p:extLst>
          </p:nvPr>
        </p:nvGraphicFramePr>
        <p:xfrm>
          <a:off x="214313" y="1571625"/>
          <a:ext cx="11758612" cy="472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030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87391" y="429345"/>
            <a:ext cx="772198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MX" sz="2400" dirty="0">
                <a:latin typeface="Aharoni" panose="02010803020104030203" pitchFamily="2" charset="-79"/>
                <a:ea typeface="Times New Roman" panose="02020603050405020304" pitchFamily="18" charset="0"/>
                <a:cs typeface="Aharoni" panose="02010803020104030203" pitchFamily="2" charset="-79"/>
              </a:rPr>
              <a:t>LA CONFIANZA DE LO NUEVO QUE ESTÁ POR VENIR</a:t>
            </a:r>
            <a:endParaRPr lang="es-MX" sz="2400" dirty="0">
              <a:latin typeface="Aharoni" panose="02010803020104030203" pitchFamily="2" charset="-79"/>
              <a:cs typeface="Aharoni" panose="02010803020104030203" pitchFamily="2" charset="-79"/>
            </a:endParaRPr>
          </a:p>
        </p:txBody>
      </p:sp>
      <p:sp>
        <p:nvSpPr>
          <p:cNvPr id="3" name="Rectángulo 2"/>
          <p:cNvSpPr/>
          <p:nvPr/>
        </p:nvSpPr>
        <p:spPr>
          <a:xfrm>
            <a:off x="373656" y="1804965"/>
            <a:ext cx="772198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2400" i="1" dirty="0">
                <a:solidFill>
                  <a:schemeClr val="bg1"/>
                </a:solidFill>
                <a:latin typeface="Aharoni" panose="02010803020104030203" pitchFamily="2" charset="-79"/>
                <a:ea typeface="Times New Roman" panose="02020603050405020304" pitchFamily="18" charset="0"/>
                <a:cs typeface="Aharoni" panose="02010803020104030203" pitchFamily="2" charset="-79"/>
              </a:rPr>
              <a:t>EL DEJAR IR ES UNA POSTURA ANTE LA VIDA Y NO SOLO PARA LOS DUELOS, EL SOLTAR ES TODOS LOS DÍAS, ES UNA FORMA DE VIVIR TU VIDA… FLUYE CON LO QUE HAY Y LO QUE HAY FLUIRÁ PARA TI</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4336250" y="3708791"/>
            <a:ext cx="7573127"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MX" sz="2400" b="1" dirty="0" smtClean="0">
                <a:solidFill>
                  <a:schemeClr val="bg1"/>
                </a:solidFill>
                <a:latin typeface="Aharoni" panose="02010803020104030203" pitchFamily="2" charset="-79"/>
                <a:ea typeface="Times New Roman" panose="02020603050405020304" pitchFamily="18" charset="0"/>
                <a:cs typeface="Aharoni" panose="02010803020104030203" pitchFamily="2" charset="-79"/>
              </a:rPr>
              <a:t> </a:t>
            </a:r>
            <a:r>
              <a:rPr lang="es-MX" sz="24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LO QUE SIEMPRE PERDURARÁ ES AQUELLO QUE TE DES A TI MISMO</a:t>
            </a:r>
            <a:r>
              <a:rPr lang="es-MX" sz="2400" dirty="0">
                <a:solidFill>
                  <a:srgbClr val="FF0000"/>
                </a:solidFill>
                <a:latin typeface="Arial" panose="020B0604020202020204" pitchFamily="34" charset="0"/>
                <a:ea typeface="Times New Roman" panose="02020603050405020304" pitchFamily="18" charset="0"/>
              </a:rPr>
              <a:t>.</a:t>
            </a:r>
            <a:endParaRPr lang="es-MX" dirty="0"/>
          </a:p>
        </p:txBody>
      </p:sp>
      <p:sp>
        <p:nvSpPr>
          <p:cNvPr id="5" name="Rectángulo 4"/>
          <p:cNvSpPr/>
          <p:nvPr/>
        </p:nvSpPr>
        <p:spPr>
          <a:xfrm>
            <a:off x="522513" y="5202535"/>
            <a:ext cx="7573127"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s-MX" sz="2400" b="1" i="1" dirty="0">
                <a:solidFill>
                  <a:schemeClr val="bg1"/>
                </a:solidFill>
                <a:latin typeface="Aharoni" panose="02010803020104030203" pitchFamily="2" charset="-79"/>
                <a:ea typeface="Calibri" panose="020F0502020204030204" pitchFamily="34" charset="0"/>
                <a:cs typeface="Aharoni" panose="02010803020104030203" pitchFamily="2" charset="-79"/>
              </a:rPr>
              <a:t>TE DOLERAN TANTO LAS MANOS DE SOSTENER LO QUE NO SE PUEDE, QUE AL FINAL NO TENDRAS OTRO REMEDIO QUE ABRIR EL PUÑO Y DEJAR IR</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t>
            </a:r>
            <a:endParaRPr lang="es-MX" sz="2400" dirty="0">
              <a:solidFill>
                <a:schemeClr val="bg1"/>
              </a:solidFill>
              <a:latin typeface="Aharoni" panose="02010803020104030203" pitchFamily="2" charset="-79"/>
              <a:cs typeface="Aharoni" panose="02010803020104030203" pitchFamily="2" charset="-79"/>
            </a:endParaRPr>
          </a:p>
        </p:txBody>
      </p:sp>
      <p:pic>
        <p:nvPicPr>
          <p:cNvPr id="6146" name="Picture 2" descr="Fotos de Colibrí de stock, Colibrí imágenes libres de derechos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286" y="1292296"/>
            <a:ext cx="3374118" cy="22494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librí Ilustraciones Stock, Vectores, Y Clipart – (10,202 Ilustraciones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6971" y="4678529"/>
            <a:ext cx="3302405" cy="21088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Macho adulto de Colibrí Mediano (Colibri serrirostris) en la ciudad de...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13" y="3497717"/>
            <a:ext cx="3664878" cy="158172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ncreíbles fotos de colibríes arcoíris capturan un fenómeno natural mági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656" y="229154"/>
            <a:ext cx="3545201" cy="140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3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8341" y="347398"/>
            <a:ext cx="6908801" cy="594008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sz="2000" dirty="0" smtClean="0">
                <a:solidFill>
                  <a:srgbClr val="050505"/>
                </a:solidFill>
                <a:latin typeface="Aharoni" panose="02010803020104030203" pitchFamily="2" charset="-79"/>
                <a:cs typeface="Aharoni" panose="02010803020104030203" pitchFamily="2" charset="-79"/>
              </a:rPr>
              <a:t>DESDE QUE TE FUISTE ME QUEDE CON EL ALMA ROTA, HE TENIDO QUE APARENTAR UNA FORTALEZA QUE ESTOY LEJOS DE SENTIR, ME HE HECHO MIL PREGUNTAS SIN ENCONTRAR RESPUESTAS QUE PUEDAN CALMAR MI MENTE Y MI ANSIEDAD. HOY POR FIN, SENTADA EN TU RINCÓN FAVORITO LLORE, LLORE TANTO QUE PUDE VACIAR MI DOLOR, COMPRENDÍ QUE MI LLANTO NO ERA DE DEBILIDAD, ERA DE SANACION, DE LIBERTAD, COMPRENDÍ QUE MIS LAGRIMAS NO PUEDEN HACERTE DAÑO NI ATARTE A ESTE PLANO TERRENAL, PORQUE TU YA PERTENECES A UN LUGAR MÁS BELLO, MÁS GRANDE, MÁS MARAVILLOSO, ENTENDÍ QUE LO QUE SUCEDA EN ESTE LUGAR YA NO TE AFECTA, PORQUE POR FIN ERES LIBRE DEL DOLOR, DEL MIEDO, DEL SUFRIMIENTO, COMPRENDÍ QUE MI AMOR NO TE ATA SINO QUE TE OTORGA LA LIBERTAD PARA QUE ALCANCES LA TOTAL PLENITUD AHORA TRANSFORMADO EN LA LUZ MÁS BRILLANTE DE MI EXISTIR Y DE MI CORAZÓN.</a:t>
            </a:r>
            <a:endParaRPr lang="es-MX" sz="2000" dirty="0">
              <a:latin typeface="Aharoni" panose="02010803020104030203" pitchFamily="2" charset="-79"/>
              <a:cs typeface="Aharoni" panose="02010803020104030203" pitchFamily="2" charset="-79"/>
            </a:endParaRPr>
          </a:p>
        </p:txBody>
      </p:sp>
      <p:pic>
        <p:nvPicPr>
          <p:cNvPr id="5122" name="Picture 2" descr="Puede ser una imagen de texto que dice &quot;LA MAYOR MUESTRA DE AMOR, ES LA LIBERTAD Y HOY DESDE MI ALMA TE LA OTORGO... BUZELLI Tanatologia con Tit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370" y="347398"/>
            <a:ext cx="4454525" cy="5953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0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00049" y="739120"/>
            <a:ext cx="5514976" cy="3314065"/>
          </a:xfrm>
          <a:prstGeom prst="rect">
            <a:avLst/>
          </a:prstGeom>
          <a:ln>
            <a:solidFill>
              <a:schemeClr val="accent3">
                <a:lumMod val="75000"/>
              </a:schemeClr>
            </a:solidFill>
          </a:ln>
          <a:effectLst>
            <a:glow rad="101600">
              <a:schemeClr val="accent3">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1114425"/>
            <a:ext cx="6086476" cy="3247410"/>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52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238" y="1585824"/>
            <a:ext cx="6096000" cy="193899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r>
              <a:rPr lang="es-MX" sz="2400" dirty="0">
                <a:solidFill>
                  <a:schemeClr val="bg1"/>
                </a:solidFill>
                <a:latin typeface="Aharoni" panose="02010803020104030203" pitchFamily="2" charset="-79"/>
                <a:ea typeface="Times New Roman" panose="02020603050405020304" pitchFamily="18" charset="0"/>
                <a:cs typeface="Aharoni" panose="02010803020104030203" pitchFamily="2" charset="-79"/>
              </a:rPr>
              <a:t>LA </a:t>
            </a:r>
            <a:r>
              <a:rPr lang="es-MX" sz="24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IMPERMANENCIA </a:t>
            </a:r>
            <a:r>
              <a:rPr lang="es-MX" sz="2400" dirty="0">
                <a:solidFill>
                  <a:schemeClr val="bg1"/>
                </a:solidFill>
                <a:latin typeface="Aharoni" panose="02010803020104030203" pitchFamily="2" charset="-79"/>
                <a:ea typeface="Times New Roman" panose="02020603050405020304" pitchFamily="18" charset="0"/>
                <a:cs typeface="Aharoni" panose="02010803020104030203" pitchFamily="2" charset="-79"/>
              </a:rPr>
              <a:t>ES LA LEY QUE OPERA EN TODOS LOS ÁMBITOS DE LA VIDA, Y LUCHAR CONTRA ESTA “LEY DE VIDA” ES LO QUE NOS CONDUCE AL </a:t>
            </a:r>
            <a:r>
              <a:rPr lang="es-MX" sz="2400" dirty="0" smtClean="0">
                <a:solidFill>
                  <a:schemeClr val="bg1"/>
                </a:solidFill>
                <a:latin typeface="Aharoni" panose="02010803020104030203" pitchFamily="2" charset="-79"/>
                <a:ea typeface="Times New Roman" panose="02020603050405020304" pitchFamily="18" charset="0"/>
                <a:cs typeface="Aharoni" panose="02010803020104030203" pitchFamily="2" charset="-79"/>
              </a:rPr>
              <a:t>SUFRIMIENTO.</a:t>
            </a:r>
            <a:endParaRPr lang="es-MX" sz="24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352426" y="385763"/>
            <a:ext cx="11291887"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s-ES" sz="5400" b="1" cap="none" spc="50" dirty="0" smtClean="0">
                <a:ln w="0">
                  <a:solidFill>
                    <a:schemeClr val="bg2">
                      <a:lumMod val="60000"/>
                      <a:lumOff val="40000"/>
                    </a:schemeClr>
                  </a:solidFill>
                </a:ln>
                <a:solidFill>
                  <a:schemeClr val="bg1">
                    <a:lumMod val="95000"/>
                    <a:lumOff val="5000"/>
                  </a:schemeClr>
                </a:solidFill>
                <a:effectLst>
                  <a:innerShdw blurRad="63500" dist="50800" dir="13500000">
                    <a:srgbClr val="000000">
                      <a:alpha val="50000"/>
                    </a:srgbClr>
                  </a:innerShdw>
                </a:effectLst>
              </a:rPr>
              <a:t>NADA ES PARA SIEMPRE</a:t>
            </a:r>
            <a:r>
              <a:rPr lang="es-ES" sz="5400" b="1" cap="none" spc="50" dirty="0" smtClean="0">
                <a:ln w="0"/>
                <a:solidFill>
                  <a:schemeClr val="bg2"/>
                </a:solidFill>
                <a:effectLst>
                  <a:innerShdw blurRad="63500" dist="50800" dir="13500000">
                    <a:srgbClr val="000000">
                      <a:alpha val="50000"/>
                    </a:srgbClr>
                  </a:innerShdw>
                </a:effectLst>
              </a:rPr>
              <a:t>…</a:t>
            </a:r>
            <a:endParaRPr lang="es-ES" sz="5400" b="1" cap="none" spc="50" dirty="0">
              <a:ln w="0"/>
              <a:solidFill>
                <a:schemeClr val="bg2"/>
              </a:solidFill>
              <a:effectLst>
                <a:innerShdw blurRad="63500" dist="50800" dir="13500000">
                  <a:srgbClr val="000000">
                    <a:alpha val="50000"/>
                  </a:srgbClr>
                </a:innerShdw>
              </a:effectLst>
            </a:endParaRPr>
          </a:p>
        </p:txBody>
      </p:sp>
      <p:sp>
        <p:nvSpPr>
          <p:cNvPr id="4" name="Rectángulo 3"/>
          <p:cNvSpPr/>
          <p:nvPr/>
        </p:nvSpPr>
        <p:spPr>
          <a:xfrm>
            <a:off x="376238" y="4028987"/>
            <a:ext cx="6096000" cy="26776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AFRONTAR UN CAMBIO SIGNIFICATIVO EN NUESTRA VIDA, SIN DUDA, PONE A PRUEBA NUESTRAS FORTALEZAS Y NUESTRA CONSCIENCIA DE NO AFERRARNOS A LO QUE NO ES, A LO QUE NO PUEDE SER Y A LO QUE ESTÁ FUERA DE NUESTRO CONTROL</a:t>
            </a:r>
            <a:endParaRPr lang="es-MX" sz="2400" dirty="0">
              <a:solidFill>
                <a:schemeClr val="bg1"/>
              </a:solidFill>
              <a:latin typeface="Aharoni" panose="02010803020104030203" pitchFamily="2" charset="-79"/>
              <a:cs typeface="Aharoni" panose="02010803020104030203" pitchFamily="2" charset="-79"/>
            </a:endParaRPr>
          </a:p>
        </p:txBody>
      </p:sp>
      <p:pic>
        <p:nvPicPr>
          <p:cNvPr id="1026" name="Picture 2" descr="Cuando perseverar y cuando saber dejar ir | Cenit Psicólogos Moratal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987" y="1700213"/>
            <a:ext cx="5272089" cy="46148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9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642671923"/>
              </p:ext>
            </p:extLst>
          </p:nvPr>
        </p:nvGraphicFramePr>
        <p:xfrm>
          <a:off x="185738" y="285750"/>
          <a:ext cx="8015287" cy="627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Duelo por pérdida durante COVID-19; ¿qué hacer por un amigo o famili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2474" y="285749"/>
            <a:ext cx="3629025" cy="6272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7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899" y="808544"/>
            <a:ext cx="7490086" cy="493468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342900" indent="-342900" algn="just">
              <a:spcAft>
                <a:spcPts val="75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EL NO DEJAR IR A QUIEN MURIÓ, EL APEGARSE A ESA PERSONA ES PARTE DEL PROPIO PROCESO DEL SOLTAR. </a:t>
            </a:r>
          </a:p>
          <a:p>
            <a:pPr marL="342900" indent="-342900" algn="just">
              <a:spcAft>
                <a:spcPts val="75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HAY OCASIONES EN LAS QUE DESPUÉS DE SU MUERTE NECESITAS AFERRARTE MÁS A ÉL/ELLA PARA PODER SOSTENERTE DE PIE Y PODER CAMINAR.</a:t>
            </a:r>
          </a:p>
          <a:p>
            <a:pPr marL="342900" indent="-342900" algn="just">
              <a:spcAft>
                <a:spcPts val="75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EL APEGO CUMPLE UNA FUNCIÓN DENTRO DE TU INTERIOR, CUMPLE UN PROPÓSITO, UN FIN Y UN PARA QUÉ, </a:t>
            </a:r>
          </a:p>
          <a:p>
            <a:pPr marL="342900" indent="-342900" algn="just">
              <a:spcAft>
                <a:spcPts val="750"/>
              </a:spcAft>
              <a:buFont typeface="Wingdings" panose="05000000000000000000" pitchFamily="2" charset="2"/>
              <a:buChar char="v"/>
            </a:pPr>
            <a:endPar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r>
              <a:rPr lang="es-MX" sz="2400" dirty="0" smtClean="0">
                <a:solidFill>
                  <a:srgbClr val="000000"/>
                </a:solidFill>
                <a:effectLst/>
                <a:latin typeface="Arial" panose="020B0604020202020204" pitchFamily="34" charset="0"/>
                <a:ea typeface="Times New Roman" panose="02020603050405020304" pitchFamily="18" charset="0"/>
              </a:rPr>
              <a:t> </a:t>
            </a:r>
            <a:endParaRPr lang="es-MX" sz="2400" dirty="0"/>
          </a:p>
        </p:txBody>
      </p:sp>
      <p:pic>
        <p:nvPicPr>
          <p:cNvPr id="6146" name="Picture 2" descr="No te quiero dejar ir... - Frases con Emo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817" y="221453"/>
            <a:ext cx="4150298" cy="63187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9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901" y="3629025"/>
            <a:ext cx="11444288" cy="267765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MX" sz="2400" dirty="0">
                <a:solidFill>
                  <a:schemeClr val="bg1"/>
                </a:solidFill>
                <a:latin typeface="Aharoni" panose="02010803020104030203" pitchFamily="2" charset="-79"/>
                <a:ea typeface="Times New Roman" panose="02020603050405020304" pitchFamily="18" charset="0"/>
                <a:cs typeface="Aharoni" panose="02010803020104030203" pitchFamily="2" charset="-79"/>
              </a:rPr>
              <a:t>NO HAY TIEMPO ESPECÍFICO PARA DEJAR IR A QUIÉN MURIÓ. </a:t>
            </a:r>
            <a:endParaRPr lang="es-MX" sz="2400" dirty="0" smtClean="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just"/>
            <a:endParaRPr lang="es-MX" sz="2400" dirty="0" smtClean="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just"/>
            <a:r>
              <a:rPr lang="es-MX" sz="2400" dirty="0" smtClean="0">
                <a:solidFill>
                  <a:schemeClr val="bg1"/>
                </a:solidFill>
                <a:latin typeface="Aharoni" panose="02010803020104030203" pitchFamily="2" charset="-79"/>
                <a:cs typeface="Aharoni" panose="02010803020104030203" pitchFamily="2" charset="-79"/>
              </a:rPr>
              <a:t>EL MEJOR TERMOMETRO ES TU INTERIOR, ES TU SENTIR. </a:t>
            </a:r>
          </a:p>
          <a:p>
            <a:pPr algn="just"/>
            <a:endParaRPr lang="es-MX" sz="2400" dirty="0" smtClean="0">
              <a:solidFill>
                <a:schemeClr val="bg1"/>
              </a:solidFill>
              <a:latin typeface="Aharoni" panose="02010803020104030203" pitchFamily="2" charset="-79"/>
              <a:cs typeface="Aharoni" panose="02010803020104030203" pitchFamily="2" charset="-79"/>
            </a:endParaRPr>
          </a:p>
          <a:p>
            <a:pPr algn="just"/>
            <a:r>
              <a:rPr lang="es-MX" sz="2400" dirty="0">
                <a:solidFill>
                  <a:schemeClr val="bg1"/>
                </a:solidFill>
                <a:latin typeface="Aharoni" panose="02010803020104030203" pitchFamily="2" charset="-79"/>
                <a:cs typeface="Aharoni" panose="02010803020104030203" pitchFamily="2" charset="-79"/>
              </a:rPr>
              <a:t>SI VIVES EL PERIODO DE APEGO MUY FUERTE DESPUÉS DE LA MUERTE Y LO SIENTES (HAY QUIENES NO) DATE EL PERMISO DE SABER QUE NO ESTÁS EQUIVOCADO, NADA DE LO QUE VIVAS EN TU DUELO ESTÁ </a:t>
            </a:r>
            <a:r>
              <a:rPr lang="es-MX" sz="2400" dirty="0" smtClean="0">
                <a:solidFill>
                  <a:schemeClr val="bg1"/>
                </a:solidFill>
                <a:latin typeface="Aharoni" panose="02010803020104030203" pitchFamily="2" charset="-79"/>
                <a:cs typeface="Aharoni" panose="02010803020104030203" pitchFamily="2" charset="-79"/>
              </a:rPr>
              <a:t>EQUIVOCADO.</a:t>
            </a:r>
            <a:endParaRPr lang="es-MX" sz="2400" dirty="0">
              <a:solidFill>
                <a:schemeClr val="bg1"/>
              </a:solidFill>
              <a:latin typeface="Aharoni" panose="02010803020104030203" pitchFamily="2" charset="-79"/>
              <a:cs typeface="Aharoni" panose="02010803020104030203" pitchFamily="2" charset="-79"/>
            </a:endParaRPr>
          </a:p>
        </p:txBody>
      </p:sp>
      <p:pic>
        <p:nvPicPr>
          <p:cNvPr id="1026" name="Picture 2" descr="Duelo y dignidad | Nex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22262"/>
            <a:ext cx="4300537" cy="2978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jar ir es aceptar tu historia, pero no tu destino - La Mente es  Maravill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13689"/>
            <a:ext cx="4894262" cy="282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9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41823" y="807255"/>
            <a:ext cx="7160302" cy="486287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342900" indent="-342900" algn="just">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ESTAMOS ENGANCHADOS A </a:t>
            </a:r>
            <a:r>
              <a:rPr lang="es-MX" sz="24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a:t>
            </a:r>
            <a:r>
              <a:rPr lang="es-MX" sz="2400" b="1" i="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LO QUE PUDO SER, Y NO FUE».</a:t>
            </a:r>
          </a:p>
          <a:p>
            <a:pPr algn="just">
              <a:spcAft>
                <a:spcPts val="0"/>
              </a:spcAft>
            </a:pPr>
            <a:endParaRPr lang="es-MX" sz="2400" b="1" i="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marL="342900" indent="-342900" algn="just">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CREAMOS UNA DEPENDENCIA EMOCIONAL O MENTAL QUE NOS ATA Y NO NOS DEJA VIVIR. </a:t>
            </a:r>
          </a:p>
          <a:p>
            <a:pPr algn="just">
              <a:spcAft>
                <a:spcPts val="0"/>
              </a:spcAft>
            </a:pPr>
            <a:endPar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marL="342900" indent="-342900" algn="just">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PERSONAS, RELACIONES, COSAS O INCLUSO A SITUACIONES, SINO QUE TAMBIÉN NOS QUEDAMOS ENGANCHADOS CON NUESTROS PENSAMIENTOS, NUESTRAS CREENCIAS FIJAS SIN QUERER CAMBIARL</a:t>
            </a: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AS. </a:t>
            </a:r>
          </a:p>
          <a:p>
            <a:pPr algn="just">
              <a:spcAft>
                <a:spcPts val="0"/>
              </a:spcAft>
            </a:pPr>
            <a:endPar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3" name="Rectángulo 2"/>
          <p:cNvSpPr/>
          <p:nvPr/>
        </p:nvSpPr>
        <p:spPr>
          <a:xfrm>
            <a:off x="749508" y="2892385"/>
            <a:ext cx="3292639"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s-ES" sz="6000" b="1" cap="none" spc="0" dirty="0" smtClean="0">
                <a:ln w="9525">
                  <a:solidFill>
                    <a:schemeClr val="bg1"/>
                  </a:solidFill>
                  <a:prstDash val="solid"/>
                </a:ln>
                <a:solidFill>
                  <a:srgbClr val="00B0F0"/>
                </a:solidFill>
                <a:effectLst>
                  <a:outerShdw blurRad="12700" dist="38100" dir="2700000" algn="tl" rotWithShape="0">
                    <a:schemeClr val="bg1">
                      <a:lumMod val="50000"/>
                    </a:schemeClr>
                  </a:outerShdw>
                </a:effectLst>
              </a:rPr>
              <a:t>APEGO</a:t>
            </a:r>
            <a:endParaRPr lang="es-ES" sz="6000" b="1" cap="none" spc="0"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p:txBody>
      </p:sp>
      <p:pic>
        <p:nvPicPr>
          <p:cNvPr id="4098" name="Picture 2" descr="Apego Tóxico mal amigo del emprendimiento de tu nego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97" y="137138"/>
            <a:ext cx="4258144" cy="23311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NO ME QUIERAS TANTO… | Sònia Cerva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20" y="4212236"/>
            <a:ext cx="4422098" cy="23834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6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4819" y="263206"/>
            <a:ext cx="11702322"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sz="24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SI NO APRENDEMOS A SOLTAR, SI NO DEJAMOS IR, SI EL APEGO PUEDE MÁS QUE NOSOTROS Y NOS QUEDAMOS AHÍ ATADOS, PEGADOS A ESOS SUEÑOS, A ESAS FANTASÍAS, A ESAS ILUSIONES, EL DOLOR CRECERÁ SIN PARAR Y DÍA A DÍA NUESTRA TRISTEZA, Y NUESTRO SUFRIMIENTO SERÁN LOS COMPAÑEROS DE RUTA, DE VIDA, CON UN EGO LASTIMADO.</a:t>
            </a:r>
            <a:br>
              <a:rPr lang="es-MX" sz="24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br>
            <a:r>
              <a:rPr lang="es-MX" sz="24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CUESTA SOLTAR AQUELLO QUE AMAMOS, PERO EN ESE DOLOR ESTAMOS CRECIENDO Y MADURANDO.</a:t>
            </a:r>
            <a:endParaRPr lang="es-MX" sz="2400" dirty="0">
              <a:solidFill>
                <a:schemeClr val="bg1"/>
              </a:solidFill>
              <a:latin typeface="Aharoni" panose="02010803020104030203" pitchFamily="2" charset="-79"/>
              <a:cs typeface="Aharoni" panose="02010803020104030203" pitchFamily="2" charset="-79"/>
            </a:endParaRPr>
          </a:p>
        </p:txBody>
      </p:sp>
      <p:pic>
        <p:nvPicPr>
          <p:cNvPr id="7170" name="Picture 2" descr="bienestaraldía Instagram posts - Gramh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19" y="3529012"/>
            <a:ext cx="4225744" cy="30861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172" name="Picture 4" descr="Apego emocional y desapego espiritual, qué son y su rel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6" y="3507581"/>
            <a:ext cx="4271416" cy="32015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174" name="Picture 6" descr="100 formas de decir “Te quiero”, por Daniel Colom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486150"/>
            <a:ext cx="3205163" cy="32444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92563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98188" y="359046"/>
            <a:ext cx="4790094" cy="1107996"/>
          </a:xfrm>
          <a:prstGeom prst="rect">
            <a:avLst/>
          </a:prstGeom>
          <a:solidFill>
            <a:schemeClr val="accent1">
              <a:lumMod val="75000"/>
            </a:schemeClr>
          </a:solidFill>
          <a:ln>
            <a:solidFill>
              <a:schemeClr val="bg2">
                <a:lumMod val="10000"/>
              </a:schemeClr>
            </a:solidFill>
          </a:ln>
        </p:spPr>
        <p:txBody>
          <a:bodyPr wrap="none" lIns="91440" tIns="45720" rIns="91440" bIns="45720">
            <a:spAutoFit/>
          </a:bodyPr>
          <a:lstStyle/>
          <a:p>
            <a:pPr algn="ctr"/>
            <a:r>
              <a:rPr lang="es-ES" sz="6600" b="1" cap="none" spc="0" dirty="0" smtClean="0">
                <a:ln w="13462">
                  <a:solidFill>
                    <a:schemeClr val="accent2">
                      <a:lumMod val="75000"/>
                    </a:schemeClr>
                  </a:solidFill>
                  <a:prstDash val="solid"/>
                </a:ln>
                <a:solidFill>
                  <a:schemeClr val="accent4"/>
                </a:solidFill>
                <a:effectLst>
                  <a:outerShdw dist="38100" dir="2700000" algn="bl" rotWithShape="0">
                    <a:schemeClr val="accent5"/>
                  </a:outerShdw>
                </a:effectLst>
              </a:rPr>
              <a:t> </a:t>
            </a:r>
            <a:r>
              <a:rPr lang="es-ES" sz="6600" b="1" cap="none" spc="0" dirty="0" smtClean="0">
                <a:ln w="13462">
                  <a:solidFill>
                    <a:schemeClr val="accent2">
                      <a:lumMod val="75000"/>
                    </a:schemeClr>
                  </a:solidFill>
                  <a:prstDash val="solid"/>
                </a:ln>
                <a:solidFill>
                  <a:srgbClr val="0070C0"/>
                </a:solidFill>
                <a:effectLst>
                  <a:outerShdw dist="38100" dir="2700000" algn="bl" rotWithShape="0">
                    <a:schemeClr val="accent5"/>
                  </a:outerShdw>
                </a:effectLst>
              </a:rPr>
              <a:t>DEJAR IR…</a:t>
            </a:r>
            <a:endParaRPr lang="es-ES" sz="6600" b="1" cap="none" spc="0" dirty="0">
              <a:ln w="13462">
                <a:solidFill>
                  <a:schemeClr val="accent2">
                    <a:lumMod val="75000"/>
                  </a:schemeClr>
                </a:solidFill>
                <a:prstDash val="solid"/>
              </a:ln>
              <a:solidFill>
                <a:srgbClr val="0070C0"/>
              </a:solidFill>
              <a:effectLst>
                <a:outerShdw dist="38100" dir="2700000" algn="bl" rotWithShape="0">
                  <a:schemeClr val="accent5"/>
                </a:outerShdw>
              </a:effectLst>
            </a:endParaRPr>
          </a:p>
        </p:txBody>
      </p:sp>
      <p:sp>
        <p:nvSpPr>
          <p:cNvPr id="3" name="Rectángulo 2"/>
          <p:cNvSpPr/>
          <p:nvPr/>
        </p:nvSpPr>
        <p:spPr>
          <a:xfrm>
            <a:off x="298188" y="1957586"/>
            <a:ext cx="6731262" cy="425757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spcAft>
                <a:spcPts val="750"/>
              </a:spcAft>
            </a:pPr>
            <a:r>
              <a:rPr lang="es-MX" sz="24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DEJAR IR </a:t>
            </a: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ES PERMITIR QUE AFLOJE EL ESFUERZO CONTINUADO Y AGOTADOR DE LA PRESIÓN INTERNA POR EL EMPEÑO EN SUJETAR.</a:t>
            </a:r>
          </a:p>
          <a:p>
            <a:pPr algn="just"/>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ES EL ALIVIO QUE SE EXPERIMENTA TRAS SOLTAR UN PESO PESADO, Y POR ELLO CONLLEVA UNA SENSACIÓN DE LIGEREZA Y DESCANSO.</a:t>
            </a:r>
          </a:p>
          <a:p>
            <a:pPr algn="just"/>
            <a:endParaRPr lang="es-MX" sz="2400" dirty="0">
              <a:solidFill>
                <a:schemeClr val="bg1"/>
              </a:solidFill>
              <a:latin typeface="Aharoni" panose="02010803020104030203" pitchFamily="2" charset="-79"/>
              <a:cs typeface="Aharoni" panose="02010803020104030203" pitchFamily="2" charset="-79"/>
            </a:endParaRPr>
          </a:p>
          <a:p>
            <a:pPr algn="just"/>
            <a:r>
              <a:rPr lang="es-MX" sz="2400" dirty="0" smtClean="0">
                <a:solidFill>
                  <a:schemeClr val="bg1"/>
                </a:solidFill>
                <a:latin typeface="Aharoni" panose="02010803020104030203" pitchFamily="2" charset="-79"/>
                <a:cs typeface="Aharoni" panose="02010803020104030203" pitchFamily="2" charset="-79"/>
              </a:rPr>
              <a:t>ES UN GESTO DE VALENTIA Y DE AUTOCONOCIMIENTO.</a:t>
            </a:r>
            <a:endParaRPr lang="es-MX" sz="2400" dirty="0">
              <a:solidFill>
                <a:schemeClr val="bg1"/>
              </a:solidFill>
              <a:latin typeface="Aharoni" panose="02010803020104030203" pitchFamily="2" charset="-79"/>
              <a:cs typeface="Aharoni" panose="02010803020104030203" pitchFamily="2" charset="-79"/>
            </a:endParaRPr>
          </a:p>
        </p:txBody>
      </p:sp>
      <p:pic>
        <p:nvPicPr>
          <p:cNvPr id="2050" name="Picture 2" descr="aferrarse hace más daño que soltarse - Adim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279" y="164893"/>
            <a:ext cx="4826832" cy="652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4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5900" y="448987"/>
            <a:ext cx="1006076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 sz="5400" b="1" cap="none" spc="50" dirty="0" smtClean="0">
                <a:ln w="0"/>
                <a:solidFill>
                  <a:schemeClr val="bg1">
                    <a:lumMod val="95000"/>
                    <a:lumOff val="5000"/>
                  </a:schemeClr>
                </a:solidFill>
                <a:effectLst>
                  <a:innerShdw blurRad="63500" dist="50800" dir="13500000">
                    <a:srgbClr val="000000">
                      <a:alpha val="50000"/>
                    </a:srgbClr>
                  </a:innerShdw>
                </a:effectLst>
              </a:rPr>
              <a:t>PORQUE ME CUESTA DEJAR IR</a:t>
            </a:r>
            <a:endParaRPr lang="es-ES" sz="5400" b="1" cap="none" spc="50" dirty="0">
              <a:ln w="0"/>
              <a:solidFill>
                <a:schemeClr val="bg1">
                  <a:lumMod val="95000"/>
                  <a:lumOff val="5000"/>
                </a:schemeClr>
              </a:solidFill>
              <a:effectLst>
                <a:innerShdw blurRad="63500" dist="50800" dir="13500000">
                  <a:srgbClr val="000000">
                    <a:alpha val="50000"/>
                  </a:srgbClr>
                </a:innerShdw>
              </a:effectLst>
            </a:endParaRPr>
          </a:p>
        </p:txBody>
      </p:sp>
      <p:sp>
        <p:nvSpPr>
          <p:cNvPr id="3" name="Rectángulo 2"/>
          <p:cNvSpPr/>
          <p:nvPr/>
        </p:nvSpPr>
        <p:spPr>
          <a:xfrm>
            <a:off x="514663" y="1906621"/>
            <a:ext cx="6096000"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LA RESPUESTA LA OBTENDRÁS </a:t>
            </a:r>
            <a:r>
              <a:rPr lang="es-MX" sz="24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AL MIRAR DENTRO DE TI</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514663" y="2977820"/>
            <a:ext cx="7729057"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REALIZAR UN ANÁLISIS A CONCIENCIA </a:t>
            </a:r>
            <a:endParaRPr lang="es-MX" sz="2400" dirty="0">
              <a:solidFill>
                <a:schemeClr val="bg1"/>
              </a:solidFill>
              <a:latin typeface="Aharoni" panose="02010803020104030203" pitchFamily="2" charset="-79"/>
              <a:cs typeface="Aharoni" panose="02010803020104030203" pitchFamily="2" charset="-79"/>
            </a:endParaRPr>
          </a:p>
        </p:txBody>
      </p:sp>
      <p:sp>
        <p:nvSpPr>
          <p:cNvPr id="5" name="Rectángulo 4"/>
          <p:cNvSpPr/>
          <p:nvPr/>
        </p:nvSpPr>
        <p:spPr>
          <a:xfrm>
            <a:off x="514663" y="3679687"/>
            <a:ext cx="6096000" cy="230832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REALIZAR UN EJERCICIO DE CALMA Y SILENCIO, CENTRARTE EN TU CORAZÓN Y DESDE AHÍ PEDIRLE UNA RESPUESTA, DEJANDO A UN LADO LAS PREFERENCIAS PERSONALES, TUS GUSTOS E INTERESES…</a:t>
            </a:r>
            <a:endParaRPr lang="es-MX" sz="2400" dirty="0">
              <a:solidFill>
                <a:schemeClr val="bg1"/>
              </a:solidFill>
              <a:latin typeface="Aharoni" panose="02010803020104030203" pitchFamily="2" charset="-79"/>
              <a:cs typeface="Aharoni" panose="02010803020104030203" pitchFamily="2" charset="-79"/>
            </a:endParaRPr>
          </a:p>
        </p:txBody>
      </p:sp>
      <p:pic>
        <p:nvPicPr>
          <p:cNvPr id="3074" name="Picture 2" descr="Xinergia Instituto - Soltar duele. Sostener lo insostenible duele más.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397" y="1555612"/>
            <a:ext cx="4871803" cy="49651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03139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317</TotalTime>
  <Words>785</Words>
  <Application>Microsoft Office PowerPoint</Application>
  <PresentationFormat>Panorámica</PresentationFormat>
  <Paragraphs>77</Paragraphs>
  <Slides>18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Aharoni</vt:lpstr>
      <vt:lpstr>Arial</vt:lpstr>
      <vt:lpstr>Calibri</vt:lpstr>
      <vt:lpstr>Century Gothic</vt:lpstr>
      <vt:lpstr>Times New Roman</vt:lpstr>
      <vt:lpstr>Wingdings</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30</cp:revision>
  <dcterms:created xsi:type="dcterms:W3CDTF">2021-12-02T14:11:00Z</dcterms:created>
  <dcterms:modified xsi:type="dcterms:W3CDTF">2021-12-03T04:42:56Z</dcterms:modified>
</cp:coreProperties>
</file>