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4" r:id="rId6"/>
    <p:sldId id="266" r:id="rId7"/>
    <p:sldId id="262" r:id="rId8"/>
    <p:sldId id="263" r:id="rId9"/>
    <p:sldId id="267" r:id="rId10"/>
    <p:sldId id="268" r:id="rId11"/>
    <p:sldId id="258" r:id="rId12"/>
    <p:sldId id="265" r:id="rId13"/>
    <p:sldId id="272" r:id="rId14"/>
    <p:sldId id="269" r:id="rId15"/>
    <p:sldId id="259" r:id="rId16"/>
    <p:sldId id="271" r:id="rId17"/>
    <p:sldId id="270" r:id="rId18"/>
    <p:sldId id="273"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D04F3-F50C-49B2-97B5-3E005AF40EE4}" type="doc">
      <dgm:prSet loTypeId="urn:microsoft.com/office/officeart/2005/8/layout/pList2" loCatId="list" qsTypeId="urn:microsoft.com/office/officeart/2005/8/quickstyle/3d3" qsCatId="3D" csTypeId="urn:microsoft.com/office/officeart/2005/8/colors/colorful4" csCatId="colorful" phldr="1"/>
      <dgm:spPr/>
    </dgm:pt>
    <dgm:pt modelId="{E3B477DB-2F02-489F-9C56-0363A45819D4}">
      <dgm:prSet phldrT="[Texto]"/>
      <dgm:spPr/>
      <dgm:t>
        <a:bodyPr/>
        <a:lstStyle/>
        <a:p>
          <a:r>
            <a:rPr lang="es-MX" dirty="0" smtClean="0"/>
            <a:t>ACTITUDES SOCIALES </a:t>
          </a:r>
        </a:p>
        <a:p>
          <a:r>
            <a:rPr lang="es-MX" dirty="0" smtClean="0"/>
            <a:t>LA PERDIDA NO ES IMPORTANTE, SE PUEDE REEMPLAZAR,</a:t>
          </a:r>
        </a:p>
        <a:p>
          <a:r>
            <a:rPr lang="es-MX" dirty="0" smtClean="0"/>
            <a:t>EXISTE FALTA DE APOYO PARA EL DOLIENTE. </a:t>
          </a:r>
          <a:endParaRPr lang="es-MX" dirty="0"/>
        </a:p>
      </dgm:t>
    </dgm:pt>
    <dgm:pt modelId="{A69DD931-D5F0-4408-9874-A86B06508B79}" type="parTrans" cxnId="{9D3F91E6-EA37-4763-AE7D-B773C639FCFC}">
      <dgm:prSet/>
      <dgm:spPr/>
      <dgm:t>
        <a:bodyPr/>
        <a:lstStyle/>
        <a:p>
          <a:endParaRPr lang="es-MX"/>
        </a:p>
      </dgm:t>
    </dgm:pt>
    <dgm:pt modelId="{ECFB004E-BEB1-4E44-A115-E4D9A7A229E4}" type="sibTrans" cxnId="{9D3F91E6-EA37-4763-AE7D-B773C639FCFC}">
      <dgm:prSet/>
      <dgm:spPr/>
      <dgm:t>
        <a:bodyPr/>
        <a:lstStyle/>
        <a:p>
          <a:endParaRPr lang="es-MX"/>
        </a:p>
      </dgm:t>
    </dgm:pt>
    <dgm:pt modelId="{DCDD2172-4CAA-4AF7-9277-1E819D0B20B8}">
      <dgm:prSet phldrT="[Texto]"/>
      <dgm:spPr/>
      <dgm:t>
        <a:bodyPr/>
        <a:lstStyle/>
        <a:p>
          <a:r>
            <a:rPr lang="es-MX" dirty="0" smtClean="0"/>
            <a:t>AUSENCIA DE RITOS FUNERARIOS</a:t>
          </a:r>
        </a:p>
        <a:p>
          <a:r>
            <a:rPr lang="es-MX" dirty="0" smtClean="0"/>
            <a:t>PODERSE DESPEDIR DE ALGUIEN QUERIDO ES IMPORTANTE, ES UN ACTO DE AMOR Y DE HONOR</a:t>
          </a:r>
          <a:endParaRPr lang="es-MX" dirty="0"/>
        </a:p>
      </dgm:t>
    </dgm:pt>
    <dgm:pt modelId="{FB982DB7-619E-4C05-B797-B14554B2650B}" type="parTrans" cxnId="{F5CF6FFE-903E-4775-A431-D0653F76017A}">
      <dgm:prSet/>
      <dgm:spPr/>
      <dgm:t>
        <a:bodyPr/>
        <a:lstStyle/>
        <a:p>
          <a:endParaRPr lang="es-MX"/>
        </a:p>
      </dgm:t>
    </dgm:pt>
    <dgm:pt modelId="{4F655970-C51A-485C-88B8-404F31C8D248}" type="sibTrans" cxnId="{F5CF6FFE-903E-4775-A431-D0653F76017A}">
      <dgm:prSet/>
      <dgm:spPr/>
      <dgm:t>
        <a:bodyPr/>
        <a:lstStyle/>
        <a:p>
          <a:endParaRPr lang="es-MX"/>
        </a:p>
      </dgm:t>
    </dgm:pt>
    <dgm:pt modelId="{D912BCC9-7C54-4A22-BCC4-0AF988E91080}">
      <dgm:prSet phldrT="[Texto]"/>
      <dgm:spPr/>
      <dgm:t>
        <a:bodyPr/>
        <a:lstStyle/>
        <a:p>
          <a:r>
            <a:rPr lang="es-MX" dirty="0" smtClean="0"/>
            <a:t>LA CULPA</a:t>
          </a:r>
        </a:p>
        <a:p>
          <a:endParaRPr lang="es-MX" dirty="0" smtClean="0"/>
        </a:p>
        <a:p>
          <a:r>
            <a:rPr lang="es-MX" dirty="0" smtClean="0"/>
            <a:t>EL CUIDADOR SE CONSIDERA TOTALMENTE RESPONSABLE</a:t>
          </a:r>
        </a:p>
        <a:p>
          <a:r>
            <a:rPr lang="es-MX" dirty="0" smtClean="0"/>
            <a:t>EUTANASIA</a:t>
          </a:r>
        </a:p>
        <a:p>
          <a:endParaRPr lang="es-MX" dirty="0"/>
        </a:p>
      </dgm:t>
    </dgm:pt>
    <dgm:pt modelId="{78A3A625-CEC5-48B0-9058-CCE0C2BAAF06}" type="parTrans" cxnId="{C8E93B11-DD6C-4A58-B8AE-A8E2E413AD4F}">
      <dgm:prSet/>
      <dgm:spPr/>
      <dgm:t>
        <a:bodyPr/>
        <a:lstStyle/>
        <a:p>
          <a:endParaRPr lang="es-MX"/>
        </a:p>
      </dgm:t>
    </dgm:pt>
    <dgm:pt modelId="{77E8033E-1DC5-481B-BA63-8A20FD8775AB}" type="sibTrans" cxnId="{C8E93B11-DD6C-4A58-B8AE-A8E2E413AD4F}">
      <dgm:prSet/>
      <dgm:spPr/>
      <dgm:t>
        <a:bodyPr/>
        <a:lstStyle/>
        <a:p>
          <a:endParaRPr lang="es-MX"/>
        </a:p>
      </dgm:t>
    </dgm:pt>
    <dgm:pt modelId="{E55EE4B1-B1DA-40D6-B2A1-CEA522768D1F}" type="pres">
      <dgm:prSet presAssocID="{55ED04F3-F50C-49B2-97B5-3E005AF40EE4}" presName="Name0" presStyleCnt="0">
        <dgm:presLayoutVars>
          <dgm:dir/>
          <dgm:resizeHandles val="exact"/>
        </dgm:presLayoutVars>
      </dgm:prSet>
      <dgm:spPr/>
    </dgm:pt>
    <dgm:pt modelId="{64885C9D-515F-47D1-903A-F86FA707DD4D}" type="pres">
      <dgm:prSet presAssocID="{55ED04F3-F50C-49B2-97B5-3E005AF40EE4}" presName="bkgdShp" presStyleLbl="alignAccFollowNode1" presStyleIdx="0" presStyleCnt="1" custLinFactNeighborX="-125" custLinFactNeighborY="-9436"/>
      <dgm:spPr/>
    </dgm:pt>
    <dgm:pt modelId="{91263D24-49AF-40F7-8B1F-53B0F098AAB7}" type="pres">
      <dgm:prSet presAssocID="{55ED04F3-F50C-49B2-97B5-3E005AF40EE4}" presName="linComp" presStyleCnt="0"/>
      <dgm:spPr/>
    </dgm:pt>
    <dgm:pt modelId="{987BC486-7149-41ED-B63B-B350AF172F10}" type="pres">
      <dgm:prSet presAssocID="{E3B477DB-2F02-489F-9C56-0363A45819D4}" presName="compNode" presStyleCnt="0"/>
      <dgm:spPr/>
    </dgm:pt>
    <dgm:pt modelId="{944A794B-BCDE-40ED-B8C6-ADEC4A083488}" type="pres">
      <dgm:prSet presAssocID="{E3B477DB-2F02-489F-9C56-0363A45819D4}" presName="node" presStyleLbl="node1" presStyleIdx="0" presStyleCnt="3" custScaleX="119515">
        <dgm:presLayoutVars>
          <dgm:bulletEnabled val="1"/>
        </dgm:presLayoutVars>
      </dgm:prSet>
      <dgm:spPr/>
      <dgm:t>
        <a:bodyPr/>
        <a:lstStyle/>
        <a:p>
          <a:endParaRPr lang="es-MX"/>
        </a:p>
      </dgm:t>
    </dgm:pt>
    <dgm:pt modelId="{B9B55696-74F4-4951-9F54-991322BC6FB6}" type="pres">
      <dgm:prSet presAssocID="{E3B477DB-2F02-489F-9C56-0363A45819D4}" presName="invisiNode" presStyleLbl="node1" presStyleIdx="0" presStyleCnt="3"/>
      <dgm:spPr/>
    </dgm:pt>
    <dgm:pt modelId="{30AFBF75-A7A3-4A3F-87A0-3473D23ACBB7}" type="pres">
      <dgm:prSet presAssocID="{E3B477DB-2F02-489F-9C56-0363A45819D4}" presName="imagNode" presStyleLbl="fgImgPlace1" presStyleIdx="0" presStyleCnt="3" custScaleY="102668"/>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s-MX"/>
        </a:p>
      </dgm:t>
    </dgm:pt>
    <dgm:pt modelId="{A4A18D0E-9FE0-485A-B10F-81943DFC018F}" type="pres">
      <dgm:prSet presAssocID="{ECFB004E-BEB1-4E44-A115-E4D9A7A229E4}" presName="sibTrans" presStyleLbl="sibTrans2D1" presStyleIdx="0" presStyleCnt="0"/>
      <dgm:spPr/>
      <dgm:t>
        <a:bodyPr/>
        <a:lstStyle/>
        <a:p>
          <a:endParaRPr lang="es-MX"/>
        </a:p>
      </dgm:t>
    </dgm:pt>
    <dgm:pt modelId="{AEA53455-F90A-4678-BDB4-BD0C7AA20E57}" type="pres">
      <dgm:prSet presAssocID="{DCDD2172-4CAA-4AF7-9277-1E819D0B20B8}" presName="compNode" presStyleCnt="0"/>
      <dgm:spPr/>
    </dgm:pt>
    <dgm:pt modelId="{F0B88DFB-D151-4782-A0F0-0C87267FDEFC}" type="pres">
      <dgm:prSet presAssocID="{DCDD2172-4CAA-4AF7-9277-1E819D0B20B8}" presName="node" presStyleLbl="node1" presStyleIdx="1" presStyleCnt="3">
        <dgm:presLayoutVars>
          <dgm:bulletEnabled val="1"/>
        </dgm:presLayoutVars>
      </dgm:prSet>
      <dgm:spPr/>
      <dgm:t>
        <a:bodyPr/>
        <a:lstStyle/>
        <a:p>
          <a:endParaRPr lang="es-MX"/>
        </a:p>
      </dgm:t>
    </dgm:pt>
    <dgm:pt modelId="{49B69109-4633-4009-AE2E-B82117C0F3C4}" type="pres">
      <dgm:prSet presAssocID="{DCDD2172-4CAA-4AF7-9277-1E819D0B20B8}" presName="invisiNode" presStyleLbl="node1" presStyleIdx="1" presStyleCnt="3"/>
      <dgm:spPr/>
    </dgm:pt>
    <dgm:pt modelId="{B39E126E-F95B-40C2-8133-9E1922B6EC61}" type="pres">
      <dgm:prSet presAssocID="{DCDD2172-4CAA-4AF7-9277-1E819D0B20B8}" presName="imagNode" presStyleLbl="fgImgPlace1" presStyleIdx="1" presStyleCnt="3" custScaleY="122873" custLinFactNeighborX="2128" custLinFactNeighborY="700"/>
      <dgm:spPr>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t>
        <a:bodyPr/>
        <a:lstStyle/>
        <a:p>
          <a:endParaRPr lang="es-MX"/>
        </a:p>
      </dgm:t>
    </dgm:pt>
    <dgm:pt modelId="{33E80F34-9AA3-47B1-8907-D2415BBCD4EF}" type="pres">
      <dgm:prSet presAssocID="{4F655970-C51A-485C-88B8-404F31C8D248}" presName="sibTrans" presStyleLbl="sibTrans2D1" presStyleIdx="0" presStyleCnt="0"/>
      <dgm:spPr/>
      <dgm:t>
        <a:bodyPr/>
        <a:lstStyle/>
        <a:p>
          <a:endParaRPr lang="es-MX"/>
        </a:p>
      </dgm:t>
    </dgm:pt>
    <dgm:pt modelId="{8637C73B-4F9C-4515-A61C-99D78A33587C}" type="pres">
      <dgm:prSet presAssocID="{D912BCC9-7C54-4A22-BCC4-0AF988E91080}" presName="compNode" presStyleCnt="0"/>
      <dgm:spPr/>
    </dgm:pt>
    <dgm:pt modelId="{4FBAE0C8-F288-4C96-BF5D-3099C994BBC6}" type="pres">
      <dgm:prSet presAssocID="{D912BCC9-7C54-4A22-BCC4-0AF988E91080}" presName="node" presStyleLbl="node1" presStyleIdx="2" presStyleCnt="3" custScaleX="122713">
        <dgm:presLayoutVars>
          <dgm:bulletEnabled val="1"/>
        </dgm:presLayoutVars>
      </dgm:prSet>
      <dgm:spPr/>
      <dgm:t>
        <a:bodyPr/>
        <a:lstStyle/>
        <a:p>
          <a:endParaRPr lang="es-MX"/>
        </a:p>
      </dgm:t>
    </dgm:pt>
    <dgm:pt modelId="{748A3B2F-A64B-48B6-ACA4-7B329E796A14}" type="pres">
      <dgm:prSet presAssocID="{D912BCC9-7C54-4A22-BCC4-0AF988E91080}" presName="invisiNode" presStyleLbl="node1" presStyleIdx="2" presStyleCnt="3"/>
      <dgm:spPr/>
    </dgm:pt>
    <dgm:pt modelId="{E9D821B2-82FA-4226-B87C-2DCC1498F95E}" type="pres">
      <dgm:prSet presAssocID="{D912BCC9-7C54-4A22-BCC4-0AF988E91080}" presName="imagNode" presStyleLbl="fgImgPlace1" presStyleIdx="2" presStyleCnt="3" custScaleX="113253" custScaleY="120072"/>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s-MX"/>
        </a:p>
      </dgm:t>
    </dgm:pt>
  </dgm:ptLst>
  <dgm:cxnLst>
    <dgm:cxn modelId="{C8E93B11-DD6C-4A58-B8AE-A8E2E413AD4F}" srcId="{55ED04F3-F50C-49B2-97B5-3E005AF40EE4}" destId="{D912BCC9-7C54-4A22-BCC4-0AF988E91080}" srcOrd="2" destOrd="0" parTransId="{78A3A625-CEC5-48B0-9058-CCE0C2BAAF06}" sibTransId="{77E8033E-1DC5-481B-BA63-8A20FD8775AB}"/>
    <dgm:cxn modelId="{BAF630DA-A029-467B-911C-5BE479AA68F8}" type="presOf" srcId="{D912BCC9-7C54-4A22-BCC4-0AF988E91080}" destId="{4FBAE0C8-F288-4C96-BF5D-3099C994BBC6}" srcOrd="0" destOrd="0" presId="urn:microsoft.com/office/officeart/2005/8/layout/pList2"/>
    <dgm:cxn modelId="{9D3F91E6-EA37-4763-AE7D-B773C639FCFC}" srcId="{55ED04F3-F50C-49B2-97B5-3E005AF40EE4}" destId="{E3B477DB-2F02-489F-9C56-0363A45819D4}" srcOrd="0" destOrd="0" parTransId="{A69DD931-D5F0-4408-9874-A86B06508B79}" sibTransId="{ECFB004E-BEB1-4E44-A115-E4D9A7A229E4}"/>
    <dgm:cxn modelId="{F84BD843-AFCD-4CB5-AE9D-E5F67E7904C0}" type="presOf" srcId="{55ED04F3-F50C-49B2-97B5-3E005AF40EE4}" destId="{E55EE4B1-B1DA-40D6-B2A1-CEA522768D1F}" srcOrd="0" destOrd="0" presId="urn:microsoft.com/office/officeart/2005/8/layout/pList2"/>
    <dgm:cxn modelId="{F5CF6FFE-903E-4775-A431-D0653F76017A}" srcId="{55ED04F3-F50C-49B2-97B5-3E005AF40EE4}" destId="{DCDD2172-4CAA-4AF7-9277-1E819D0B20B8}" srcOrd="1" destOrd="0" parTransId="{FB982DB7-619E-4C05-B797-B14554B2650B}" sibTransId="{4F655970-C51A-485C-88B8-404F31C8D248}"/>
    <dgm:cxn modelId="{96A70835-CA41-43EB-A414-F1F9B7BCF05F}" type="presOf" srcId="{4F655970-C51A-485C-88B8-404F31C8D248}" destId="{33E80F34-9AA3-47B1-8907-D2415BBCD4EF}" srcOrd="0" destOrd="0" presId="urn:microsoft.com/office/officeart/2005/8/layout/pList2"/>
    <dgm:cxn modelId="{DA9B0E63-7D9E-49F8-8C59-2ABB73D5EE2A}" type="presOf" srcId="{DCDD2172-4CAA-4AF7-9277-1E819D0B20B8}" destId="{F0B88DFB-D151-4782-A0F0-0C87267FDEFC}" srcOrd="0" destOrd="0" presId="urn:microsoft.com/office/officeart/2005/8/layout/pList2"/>
    <dgm:cxn modelId="{D67B9F64-388C-468A-9A90-7802B77E5C0E}" type="presOf" srcId="{E3B477DB-2F02-489F-9C56-0363A45819D4}" destId="{944A794B-BCDE-40ED-B8C6-ADEC4A083488}" srcOrd="0" destOrd="0" presId="urn:microsoft.com/office/officeart/2005/8/layout/pList2"/>
    <dgm:cxn modelId="{F7A32A74-E271-4934-833D-E9E67FB0B7D0}" type="presOf" srcId="{ECFB004E-BEB1-4E44-A115-E4D9A7A229E4}" destId="{A4A18D0E-9FE0-485A-B10F-81943DFC018F}" srcOrd="0" destOrd="0" presId="urn:microsoft.com/office/officeart/2005/8/layout/pList2"/>
    <dgm:cxn modelId="{82B0D2A8-572B-49D2-9AC6-7D5086C604A1}" type="presParOf" srcId="{E55EE4B1-B1DA-40D6-B2A1-CEA522768D1F}" destId="{64885C9D-515F-47D1-903A-F86FA707DD4D}" srcOrd="0" destOrd="0" presId="urn:microsoft.com/office/officeart/2005/8/layout/pList2"/>
    <dgm:cxn modelId="{C5597A53-A0B0-4A5A-88AD-CC73EA7EA1A8}" type="presParOf" srcId="{E55EE4B1-B1DA-40D6-B2A1-CEA522768D1F}" destId="{91263D24-49AF-40F7-8B1F-53B0F098AAB7}" srcOrd="1" destOrd="0" presId="urn:microsoft.com/office/officeart/2005/8/layout/pList2"/>
    <dgm:cxn modelId="{9C68E6CC-257D-429F-9826-9942F5BC158E}" type="presParOf" srcId="{91263D24-49AF-40F7-8B1F-53B0F098AAB7}" destId="{987BC486-7149-41ED-B63B-B350AF172F10}" srcOrd="0" destOrd="0" presId="urn:microsoft.com/office/officeart/2005/8/layout/pList2"/>
    <dgm:cxn modelId="{D48EC899-D564-41A9-8B08-3879BBD172E6}" type="presParOf" srcId="{987BC486-7149-41ED-B63B-B350AF172F10}" destId="{944A794B-BCDE-40ED-B8C6-ADEC4A083488}" srcOrd="0" destOrd="0" presId="urn:microsoft.com/office/officeart/2005/8/layout/pList2"/>
    <dgm:cxn modelId="{E924CDC2-D6A8-4B41-A19D-C7B7D91BC182}" type="presParOf" srcId="{987BC486-7149-41ED-B63B-B350AF172F10}" destId="{B9B55696-74F4-4951-9F54-991322BC6FB6}" srcOrd="1" destOrd="0" presId="urn:microsoft.com/office/officeart/2005/8/layout/pList2"/>
    <dgm:cxn modelId="{BC294695-0891-4B73-A0F7-517FFBFF00E8}" type="presParOf" srcId="{987BC486-7149-41ED-B63B-B350AF172F10}" destId="{30AFBF75-A7A3-4A3F-87A0-3473D23ACBB7}" srcOrd="2" destOrd="0" presId="urn:microsoft.com/office/officeart/2005/8/layout/pList2"/>
    <dgm:cxn modelId="{226C30DB-067D-402F-B987-7B18703232ED}" type="presParOf" srcId="{91263D24-49AF-40F7-8B1F-53B0F098AAB7}" destId="{A4A18D0E-9FE0-485A-B10F-81943DFC018F}" srcOrd="1" destOrd="0" presId="urn:microsoft.com/office/officeart/2005/8/layout/pList2"/>
    <dgm:cxn modelId="{D36C24B5-A1CA-4F24-94CD-F5EB55287533}" type="presParOf" srcId="{91263D24-49AF-40F7-8B1F-53B0F098AAB7}" destId="{AEA53455-F90A-4678-BDB4-BD0C7AA20E57}" srcOrd="2" destOrd="0" presId="urn:microsoft.com/office/officeart/2005/8/layout/pList2"/>
    <dgm:cxn modelId="{DF8FD0F7-18CF-4892-8C17-9751FC79ED70}" type="presParOf" srcId="{AEA53455-F90A-4678-BDB4-BD0C7AA20E57}" destId="{F0B88DFB-D151-4782-A0F0-0C87267FDEFC}" srcOrd="0" destOrd="0" presId="urn:microsoft.com/office/officeart/2005/8/layout/pList2"/>
    <dgm:cxn modelId="{CD1504F2-E775-4484-90AF-CFABDD488AA0}" type="presParOf" srcId="{AEA53455-F90A-4678-BDB4-BD0C7AA20E57}" destId="{49B69109-4633-4009-AE2E-B82117C0F3C4}" srcOrd="1" destOrd="0" presId="urn:microsoft.com/office/officeart/2005/8/layout/pList2"/>
    <dgm:cxn modelId="{3B3C5C6F-3602-4D82-B749-D117E04EEEE4}" type="presParOf" srcId="{AEA53455-F90A-4678-BDB4-BD0C7AA20E57}" destId="{B39E126E-F95B-40C2-8133-9E1922B6EC61}" srcOrd="2" destOrd="0" presId="urn:microsoft.com/office/officeart/2005/8/layout/pList2"/>
    <dgm:cxn modelId="{4C9C7F43-32D8-4D50-AD4D-BCD67490B06B}" type="presParOf" srcId="{91263D24-49AF-40F7-8B1F-53B0F098AAB7}" destId="{33E80F34-9AA3-47B1-8907-D2415BBCD4EF}" srcOrd="3" destOrd="0" presId="urn:microsoft.com/office/officeart/2005/8/layout/pList2"/>
    <dgm:cxn modelId="{C5FFEA81-E773-45CE-90CD-1247A254BB2A}" type="presParOf" srcId="{91263D24-49AF-40F7-8B1F-53B0F098AAB7}" destId="{8637C73B-4F9C-4515-A61C-99D78A33587C}" srcOrd="4" destOrd="0" presId="urn:microsoft.com/office/officeart/2005/8/layout/pList2"/>
    <dgm:cxn modelId="{8BC9EA68-4CAA-430B-995B-F1F91CB7ABB0}" type="presParOf" srcId="{8637C73B-4F9C-4515-A61C-99D78A33587C}" destId="{4FBAE0C8-F288-4C96-BF5D-3099C994BBC6}" srcOrd="0" destOrd="0" presId="urn:microsoft.com/office/officeart/2005/8/layout/pList2"/>
    <dgm:cxn modelId="{871FA224-7203-4FAF-A47F-FD91F4311509}" type="presParOf" srcId="{8637C73B-4F9C-4515-A61C-99D78A33587C}" destId="{748A3B2F-A64B-48B6-ACA4-7B329E796A14}" srcOrd="1" destOrd="0" presId="urn:microsoft.com/office/officeart/2005/8/layout/pList2"/>
    <dgm:cxn modelId="{D53D1025-6F07-4F66-9766-B7A09CC98C59}" type="presParOf" srcId="{8637C73B-4F9C-4515-A61C-99D78A33587C}" destId="{E9D821B2-82FA-4226-B87C-2DCC1498F95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924FF9-914B-4A19-9073-51759F5B887F}"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MX"/>
        </a:p>
      </dgm:t>
    </dgm:pt>
    <dgm:pt modelId="{6AEC8574-1A8E-43AF-9CAD-F7A6E2CC58FA}">
      <dgm:prSet phldrT="[Texto]"/>
      <dgm:spPr/>
      <dgm:t>
        <a:bodyPr/>
        <a:lstStyle/>
        <a:p>
          <a:r>
            <a:rPr lang="es-MX" dirty="0" smtClean="0">
              <a:solidFill>
                <a:schemeClr val="bg1"/>
              </a:solidFill>
            </a:rPr>
            <a:t>ACEPTARLA COMO UNA ALTERNATIVA LIBEREDORA DEL SUFRIMIENTO </a:t>
          </a:r>
          <a:r>
            <a:rPr lang="es-MX" dirty="0" smtClean="0">
              <a:solidFill>
                <a:schemeClr val="bg1"/>
              </a:solidFill>
            </a:rPr>
            <a:t>DEL </a:t>
          </a:r>
          <a:r>
            <a:rPr lang="es-MX" dirty="0" smtClean="0">
              <a:solidFill>
                <a:schemeClr val="bg1"/>
              </a:solidFill>
            </a:rPr>
            <a:t>ANIMAL </a:t>
          </a:r>
          <a:endParaRPr lang="es-MX" dirty="0">
            <a:solidFill>
              <a:schemeClr val="bg1"/>
            </a:solidFill>
          </a:endParaRPr>
        </a:p>
      </dgm:t>
    </dgm:pt>
    <dgm:pt modelId="{ED58B138-62F6-4A6B-89C0-9677B2D56895}" type="parTrans" cxnId="{7AD91DD6-AC96-4DE8-9001-81810C6EE911}">
      <dgm:prSet/>
      <dgm:spPr/>
      <dgm:t>
        <a:bodyPr/>
        <a:lstStyle/>
        <a:p>
          <a:endParaRPr lang="es-MX"/>
        </a:p>
      </dgm:t>
    </dgm:pt>
    <dgm:pt modelId="{7AF16FDF-AD94-4477-97D5-E70F14A92228}" type="sibTrans" cxnId="{7AD91DD6-AC96-4DE8-9001-81810C6EE911}">
      <dgm:prSet/>
      <dgm:spPr/>
      <dgm:t>
        <a:bodyPr/>
        <a:lstStyle/>
        <a:p>
          <a:endParaRPr lang="es-MX"/>
        </a:p>
      </dgm:t>
    </dgm:pt>
    <dgm:pt modelId="{1943C4BE-6298-4377-9A90-B5D079B68821}">
      <dgm:prSet phldrT="[Texto]"/>
      <dgm:spPr/>
      <dgm:t>
        <a:bodyPr/>
        <a:lstStyle/>
        <a:p>
          <a:r>
            <a:rPr lang="es-MX" dirty="0" smtClean="0">
              <a:solidFill>
                <a:schemeClr val="bg1"/>
              </a:solidFill>
            </a:rPr>
            <a:t>PUEDES O NO ESTAR PRESENTE EN EL MOMENTO DEL PROCEDIMIENTO</a:t>
          </a:r>
          <a:endParaRPr lang="es-MX" dirty="0">
            <a:solidFill>
              <a:schemeClr val="bg1"/>
            </a:solidFill>
          </a:endParaRPr>
        </a:p>
      </dgm:t>
    </dgm:pt>
    <dgm:pt modelId="{1AB552B8-9695-4519-AA3F-4C421F3094A2}" type="parTrans" cxnId="{432C3652-006E-47AE-86C4-8232F6B6FDFE}">
      <dgm:prSet/>
      <dgm:spPr/>
      <dgm:t>
        <a:bodyPr/>
        <a:lstStyle/>
        <a:p>
          <a:endParaRPr lang="es-MX"/>
        </a:p>
      </dgm:t>
    </dgm:pt>
    <dgm:pt modelId="{AC6A501E-5F45-483F-91BC-CABEB9041CBC}" type="sibTrans" cxnId="{432C3652-006E-47AE-86C4-8232F6B6FDFE}">
      <dgm:prSet/>
      <dgm:spPr/>
      <dgm:t>
        <a:bodyPr/>
        <a:lstStyle/>
        <a:p>
          <a:endParaRPr lang="es-MX"/>
        </a:p>
      </dgm:t>
    </dgm:pt>
    <dgm:pt modelId="{62C685D1-C468-4F80-A31E-91B04207E44B}">
      <dgm:prSet phldrT="[Texto]"/>
      <dgm:spPr/>
      <dgm:t>
        <a:bodyPr/>
        <a:lstStyle/>
        <a:p>
          <a:r>
            <a:rPr lang="es-MX" dirty="0" smtClean="0">
              <a:solidFill>
                <a:schemeClr val="bg1"/>
              </a:solidFill>
            </a:rPr>
            <a:t>OFRECELE AFECTO, TRANQUILIDAD, HABLALE CON UN TONO DE VOZ SUAVE, DESPEDITE DE EL Y DILE LO QUE LO AMAS, AGRADECELE</a:t>
          </a:r>
          <a:endParaRPr lang="es-MX" dirty="0">
            <a:solidFill>
              <a:schemeClr val="bg1"/>
            </a:solidFill>
          </a:endParaRPr>
        </a:p>
      </dgm:t>
    </dgm:pt>
    <dgm:pt modelId="{66402A0E-ABD7-433E-8B9C-3FDE7B90591E}" type="parTrans" cxnId="{501DE1CD-3BF3-4EA8-932F-5450DAE0EA8E}">
      <dgm:prSet/>
      <dgm:spPr/>
      <dgm:t>
        <a:bodyPr/>
        <a:lstStyle/>
        <a:p>
          <a:endParaRPr lang="es-MX"/>
        </a:p>
      </dgm:t>
    </dgm:pt>
    <dgm:pt modelId="{D570EF11-513F-4BB2-AC20-690DD84D51D9}" type="sibTrans" cxnId="{501DE1CD-3BF3-4EA8-932F-5450DAE0EA8E}">
      <dgm:prSet/>
      <dgm:spPr/>
      <dgm:t>
        <a:bodyPr/>
        <a:lstStyle/>
        <a:p>
          <a:endParaRPr lang="es-MX"/>
        </a:p>
      </dgm:t>
    </dgm:pt>
    <dgm:pt modelId="{79EC6A4E-F506-4E9D-A3A8-35D7D7BD1E1C}">
      <dgm:prSet phldrT="[Texto]"/>
      <dgm:spPr/>
      <dgm:t>
        <a:bodyPr/>
        <a:lstStyle/>
        <a:p>
          <a:r>
            <a:rPr lang="es-MX" dirty="0" smtClean="0">
              <a:solidFill>
                <a:schemeClr val="bg1"/>
              </a:solidFill>
            </a:rPr>
            <a:t>ELIGE VETERINARIOS SENSIBLES A LAS NECESIDADES DE TU MASCOTA Y A TUS NECESIDADES EMOCIONALES</a:t>
          </a:r>
          <a:endParaRPr lang="es-MX" dirty="0">
            <a:solidFill>
              <a:schemeClr val="bg1"/>
            </a:solidFill>
          </a:endParaRPr>
        </a:p>
      </dgm:t>
    </dgm:pt>
    <dgm:pt modelId="{5A1506DB-210C-414A-8ED1-40169F7633FC}" type="parTrans" cxnId="{F9C160D2-10AB-4758-AE68-BEF9DD8046E3}">
      <dgm:prSet/>
      <dgm:spPr/>
      <dgm:t>
        <a:bodyPr/>
        <a:lstStyle/>
        <a:p>
          <a:endParaRPr lang="es-MX"/>
        </a:p>
      </dgm:t>
    </dgm:pt>
    <dgm:pt modelId="{28ABD5F6-A805-414C-80A0-FD33C26C0D8A}" type="sibTrans" cxnId="{F9C160D2-10AB-4758-AE68-BEF9DD8046E3}">
      <dgm:prSet/>
      <dgm:spPr/>
      <dgm:t>
        <a:bodyPr/>
        <a:lstStyle/>
        <a:p>
          <a:endParaRPr lang="es-MX"/>
        </a:p>
      </dgm:t>
    </dgm:pt>
    <dgm:pt modelId="{E0C06BCD-BB99-4934-8D70-B7037A764660}">
      <dgm:prSet phldrT="[Texto]"/>
      <dgm:spPr/>
      <dgm:t>
        <a:bodyPr/>
        <a:lstStyle/>
        <a:p>
          <a:r>
            <a:rPr lang="es-MX" dirty="0" smtClean="0">
              <a:solidFill>
                <a:schemeClr val="bg1"/>
              </a:solidFill>
            </a:rPr>
            <a:t>ES MEJOR LLEVAR A CABO EL PROCEDIMIENTO EN ENTORNOS FAMILIARES LO QUE DISMINUIRA ANGUSTIA EN EL ANIMAL</a:t>
          </a:r>
          <a:endParaRPr lang="es-MX" dirty="0">
            <a:solidFill>
              <a:schemeClr val="bg1"/>
            </a:solidFill>
          </a:endParaRPr>
        </a:p>
      </dgm:t>
    </dgm:pt>
    <dgm:pt modelId="{C60A0263-DBCF-4323-ACD0-E2F439AF8E85}" type="parTrans" cxnId="{21ECBD54-955C-4F8F-AB14-311FD9C1E5BF}">
      <dgm:prSet/>
      <dgm:spPr/>
      <dgm:t>
        <a:bodyPr/>
        <a:lstStyle/>
        <a:p>
          <a:endParaRPr lang="es-MX"/>
        </a:p>
      </dgm:t>
    </dgm:pt>
    <dgm:pt modelId="{FA58E64B-0850-498A-B3A7-B2F55FEE7996}" type="sibTrans" cxnId="{21ECBD54-955C-4F8F-AB14-311FD9C1E5BF}">
      <dgm:prSet/>
      <dgm:spPr/>
      <dgm:t>
        <a:bodyPr/>
        <a:lstStyle/>
        <a:p>
          <a:endParaRPr lang="es-MX"/>
        </a:p>
      </dgm:t>
    </dgm:pt>
    <dgm:pt modelId="{CACFAE69-23F7-4F1F-A3BF-F498808B3D98}" type="pres">
      <dgm:prSet presAssocID="{01924FF9-914B-4A19-9073-51759F5B887F}" presName="diagram" presStyleCnt="0">
        <dgm:presLayoutVars>
          <dgm:dir/>
          <dgm:resizeHandles val="exact"/>
        </dgm:presLayoutVars>
      </dgm:prSet>
      <dgm:spPr/>
      <dgm:t>
        <a:bodyPr/>
        <a:lstStyle/>
        <a:p>
          <a:endParaRPr lang="es-MX"/>
        </a:p>
      </dgm:t>
    </dgm:pt>
    <dgm:pt modelId="{38273394-B060-442B-BC65-58C3EAB61FF0}" type="pres">
      <dgm:prSet presAssocID="{6AEC8574-1A8E-43AF-9CAD-F7A6E2CC58FA}" presName="node" presStyleLbl="node1" presStyleIdx="0" presStyleCnt="5">
        <dgm:presLayoutVars>
          <dgm:bulletEnabled val="1"/>
        </dgm:presLayoutVars>
      </dgm:prSet>
      <dgm:spPr/>
      <dgm:t>
        <a:bodyPr/>
        <a:lstStyle/>
        <a:p>
          <a:endParaRPr lang="es-MX"/>
        </a:p>
      </dgm:t>
    </dgm:pt>
    <dgm:pt modelId="{2A28FC63-0783-4017-98D5-BD2F37FC92B5}" type="pres">
      <dgm:prSet presAssocID="{7AF16FDF-AD94-4477-97D5-E70F14A92228}" presName="sibTrans" presStyleCnt="0"/>
      <dgm:spPr/>
    </dgm:pt>
    <dgm:pt modelId="{D5B3FF28-ACEB-480D-9AEE-D2C91A85F191}" type="pres">
      <dgm:prSet presAssocID="{1943C4BE-6298-4377-9A90-B5D079B68821}" presName="node" presStyleLbl="node1" presStyleIdx="1" presStyleCnt="5">
        <dgm:presLayoutVars>
          <dgm:bulletEnabled val="1"/>
        </dgm:presLayoutVars>
      </dgm:prSet>
      <dgm:spPr/>
      <dgm:t>
        <a:bodyPr/>
        <a:lstStyle/>
        <a:p>
          <a:endParaRPr lang="es-MX"/>
        </a:p>
      </dgm:t>
    </dgm:pt>
    <dgm:pt modelId="{2B672305-D82F-4DF6-B435-209352A86DD4}" type="pres">
      <dgm:prSet presAssocID="{AC6A501E-5F45-483F-91BC-CABEB9041CBC}" presName="sibTrans" presStyleCnt="0"/>
      <dgm:spPr/>
    </dgm:pt>
    <dgm:pt modelId="{28576B82-7E00-4B76-9C89-E9CD0E770157}" type="pres">
      <dgm:prSet presAssocID="{62C685D1-C468-4F80-A31E-91B04207E44B}" presName="node" presStyleLbl="node1" presStyleIdx="2" presStyleCnt="5">
        <dgm:presLayoutVars>
          <dgm:bulletEnabled val="1"/>
        </dgm:presLayoutVars>
      </dgm:prSet>
      <dgm:spPr/>
      <dgm:t>
        <a:bodyPr/>
        <a:lstStyle/>
        <a:p>
          <a:endParaRPr lang="es-MX"/>
        </a:p>
      </dgm:t>
    </dgm:pt>
    <dgm:pt modelId="{2BA7F736-3256-430F-A8A9-225C86A1F061}" type="pres">
      <dgm:prSet presAssocID="{D570EF11-513F-4BB2-AC20-690DD84D51D9}" presName="sibTrans" presStyleCnt="0"/>
      <dgm:spPr/>
    </dgm:pt>
    <dgm:pt modelId="{CF966D7A-44C5-436D-809B-F3278133AAF0}" type="pres">
      <dgm:prSet presAssocID="{79EC6A4E-F506-4E9D-A3A8-35D7D7BD1E1C}" presName="node" presStyleLbl="node1" presStyleIdx="3" presStyleCnt="5">
        <dgm:presLayoutVars>
          <dgm:bulletEnabled val="1"/>
        </dgm:presLayoutVars>
      </dgm:prSet>
      <dgm:spPr/>
      <dgm:t>
        <a:bodyPr/>
        <a:lstStyle/>
        <a:p>
          <a:endParaRPr lang="es-MX"/>
        </a:p>
      </dgm:t>
    </dgm:pt>
    <dgm:pt modelId="{BD6A79BA-4E93-4845-BFB2-AF6DAED391FE}" type="pres">
      <dgm:prSet presAssocID="{28ABD5F6-A805-414C-80A0-FD33C26C0D8A}" presName="sibTrans" presStyleCnt="0"/>
      <dgm:spPr/>
    </dgm:pt>
    <dgm:pt modelId="{BA281E80-C156-49AC-A54A-4D0B19BD6EC7}" type="pres">
      <dgm:prSet presAssocID="{E0C06BCD-BB99-4934-8D70-B7037A764660}" presName="node" presStyleLbl="node1" presStyleIdx="4" presStyleCnt="5">
        <dgm:presLayoutVars>
          <dgm:bulletEnabled val="1"/>
        </dgm:presLayoutVars>
      </dgm:prSet>
      <dgm:spPr/>
      <dgm:t>
        <a:bodyPr/>
        <a:lstStyle/>
        <a:p>
          <a:endParaRPr lang="es-MX"/>
        </a:p>
      </dgm:t>
    </dgm:pt>
  </dgm:ptLst>
  <dgm:cxnLst>
    <dgm:cxn modelId="{19054567-A6D9-4D12-818C-5AC1061EAC31}" type="presOf" srcId="{6AEC8574-1A8E-43AF-9CAD-F7A6E2CC58FA}" destId="{38273394-B060-442B-BC65-58C3EAB61FF0}" srcOrd="0" destOrd="0" presId="urn:microsoft.com/office/officeart/2005/8/layout/default"/>
    <dgm:cxn modelId="{432C3652-006E-47AE-86C4-8232F6B6FDFE}" srcId="{01924FF9-914B-4A19-9073-51759F5B887F}" destId="{1943C4BE-6298-4377-9A90-B5D079B68821}" srcOrd="1" destOrd="0" parTransId="{1AB552B8-9695-4519-AA3F-4C421F3094A2}" sibTransId="{AC6A501E-5F45-483F-91BC-CABEB9041CBC}"/>
    <dgm:cxn modelId="{461E1D71-9830-44DA-9D9E-EE180F4A588C}" type="presOf" srcId="{E0C06BCD-BB99-4934-8D70-B7037A764660}" destId="{BA281E80-C156-49AC-A54A-4D0B19BD6EC7}" srcOrd="0" destOrd="0" presId="urn:microsoft.com/office/officeart/2005/8/layout/default"/>
    <dgm:cxn modelId="{F9C160D2-10AB-4758-AE68-BEF9DD8046E3}" srcId="{01924FF9-914B-4A19-9073-51759F5B887F}" destId="{79EC6A4E-F506-4E9D-A3A8-35D7D7BD1E1C}" srcOrd="3" destOrd="0" parTransId="{5A1506DB-210C-414A-8ED1-40169F7633FC}" sibTransId="{28ABD5F6-A805-414C-80A0-FD33C26C0D8A}"/>
    <dgm:cxn modelId="{501DE1CD-3BF3-4EA8-932F-5450DAE0EA8E}" srcId="{01924FF9-914B-4A19-9073-51759F5B887F}" destId="{62C685D1-C468-4F80-A31E-91B04207E44B}" srcOrd="2" destOrd="0" parTransId="{66402A0E-ABD7-433E-8B9C-3FDE7B90591E}" sibTransId="{D570EF11-513F-4BB2-AC20-690DD84D51D9}"/>
    <dgm:cxn modelId="{7AD91DD6-AC96-4DE8-9001-81810C6EE911}" srcId="{01924FF9-914B-4A19-9073-51759F5B887F}" destId="{6AEC8574-1A8E-43AF-9CAD-F7A6E2CC58FA}" srcOrd="0" destOrd="0" parTransId="{ED58B138-62F6-4A6B-89C0-9677B2D56895}" sibTransId="{7AF16FDF-AD94-4477-97D5-E70F14A92228}"/>
    <dgm:cxn modelId="{A32329B4-68B9-4844-9BC5-6B934A5C03C1}" type="presOf" srcId="{62C685D1-C468-4F80-A31E-91B04207E44B}" destId="{28576B82-7E00-4B76-9C89-E9CD0E770157}" srcOrd="0" destOrd="0" presId="urn:microsoft.com/office/officeart/2005/8/layout/default"/>
    <dgm:cxn modelId="{A202464A-DBF6-4A09-9C80-D9A352DCB305}" type="presOf" srcId="{79EC6A4E-F506-4E9D-A3A8-35D7D7BD1E1C}" destId="{CF966D7A-44C5-436D-809B-F3278133AAF0}" srcOrd="0" destOrd="0" presId="urn:microsoft.com/office/officeart/2005/8/layout/default"/>
    <dgm:cxn modelId="{0395E529-FA53-44D4-955C-2E3E7C0C23A3}" type="presOf" srcId="{1943C4BE-6298-4377-9A90-B5D079B68821}" destId="{D5B3FF28-ACEB-480D-9AEE-D2C91A85F191}" srcOrd="0" destOrd="0" presId="urn:microsoft.com/office/officeart/2005/8/layout/default"/>
    <dgm:cxn modelId="{40EE13ED-DE41-406F-90A9-A13076BE1E78}" type="presOf" srcId="{01924FF9-914B-4A19-9073-51759F5B887F}" destId="{CACFAE69-23F7-4F1F-A3BF-F498808B3D98}" srcOrd="0" destOrd="0" presId="urn:microsoft.com/office/officeart/2005/8/layout/default"/>
    <dgm:cxn modelId="{21ECBD54-955C-4F8F-AB14-311FD9C1E5BF}" srcId="{01924FF9-914B-4A19-9073-51759F5B887F}" destId="{E0C06BCD-BB99-4934-8D70-B7037A764660}" srcOrd="4" destOrd="0" parTransId="{C60A0263-DBCF-4323-ACD0-E2F439AF8E85}" sibTransId="{FA58E64B-0850-498A-B3A7-B2F55FEE7996}"/>
    <dgm:cxn modelId="{4CC92F97-DA38-42BB-8045-FC33946803AB}" type="presParOf" srcId="{CACFAE69-23F7-4F1F-A3BF-F498808B3D98}" destId="{38273394-B060-442B-BC65-58C3EAB61FF0}" srcOrd="0" destOrd="0" presId="urn:microsoft.com/office/officeart/2005/8/layout/default"/>
    <dgm:cxn modelId="{48C86F8D-8B62-4B89-958E-0C757490BD49}" type="presParOf" srcId="{CACFAE69-23F7-4F1F-A3BF-F498808B3D98}" destId="{2A28FC63-0783-4017-98D5-BD2F37FC92B5}" srcOrd="1" destOrd="0" presId="urn:microsoft.com/office/officeart/2005/8/layout/default"/>
    <dgm:cxn modelId="{DFC41063-F52B-4FD6-96D7-E41F080B0FD1}" type="presParOf" srcId="{CACFAE69-23F7-4F1F-A3BF-F498808B3D98}" destId="{D5B3FF28-ACEB-480D-9AEE-D2C91A85F191}" srcOrd="2" destOrd="0" presId="urn:microsoft.com/office/officeart/2005/8/layout/default"/>
    <dgm:cxn modelId="{5EA70CB0-5E9F-462D-AF2E-CD310D2DA5AF}" type="presParOf" srcId="{CACFAE69-23F7-4F1F-A3BF-F498808B3D98}" destId="{2B672305-D82F-4DF6-B435-209352A86DD4}" srcOrd="3" destOrd="0" presId="urn:microsoft.com/office/officeart/2005/8/layout/default"/>
    <dgm:cxn modelId="{9D00B3C5-7F1B-4B22-A80A-20619C09BAF9}" type="presParOf" srcId="{CACFAE69-23F7-4F1F-A3BF-F498808B3D98}" destId="{28576B82-7E00-4B76-9C89-E9CD0E770157}" srcOrd="4" destOrd="0" presId="urn:microsoft.com/office/officeart/2005/8/layout/default"/>
    <dgm:cxn modelId="{C6C71DA8-F0F2-49B5-9A81-676AAB7D1AAF}" type="presParOf" srcId="{CACFAE69-23F7-4F1F-A3BF-F498808B3D98}" destId="{2BA7F736-3256-430F-A8A9-225C86A1F061}" srcOrd="5" destOrd="0" presId="urn:microsoft.com/office/officeart/2005/8/layout/default"/>
    <dgm:cxn modelId="{F14BA382-C50C-43B1-82DE-27E82BCAA360}" type="presParOf" srcId="{CACFAE69-23F7-4F1F-A3BF-F498808B3D98}" destId="{CF966D7A-44C5-436D-809B-F3278133AAF0}" srcOrd="6" destOrd="0" presId="urn:microsoft.com/office/officeart/2005/8/layout/default"/>
    <dgm:cxn modelId="{9A366005-A685-4974-B653-A650797B4982}" type="presParOf" srcId="{CACFAE69-23F7-4F1F-A3BF-F498808B3D98}" destId="{BD6A79BA-4E93-4845-BFB2-AF6DAED391FE}" srcOrd="7" destOrd="0" presId="urn:microsoft.com/office/officeart/2005/8/layout/default"/>
    <dgm:cxn modelId="{A0022D5C-32A2-4508-AA47-D5B9914B376D}" type="presParOf" srcId="{CACFAE69-23F7-4F1F-A3BF-F498808B3D98}" destId="{BA281E80-C156-49AC-A54A-4D0B19BD6E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B2224-8557-4657-8931-7E8C0FC837E1}" type="doc">
      <dgm:prSet loTypeId="urn:microsoft.com/office/officeart/2005/8/layout/list1" loCatId="list" qsTypeId="urn:microsoft.com/office/officeart/2005/8/quickstyle/3d4" qsCatId="3D" csTypeId="urn:microsoft.com/office/officeart/2005/8/colors/colorful4" csCatId="colorful" phldr="1"/>
      <dgm:spPr/>
      <dgm:t>
        <a:bodyPr/>
        <a:lstStyle/>
        <a:p>
          <a:endParaRPr lang="es-MX"/>
        </a:p>
      </dgm:t>
    </dgm:pt>
    <dgm:pt modelId="{A8E12952-25E3-44FD-ACE8-3FCABE68169B}">
      <dgm:prSet phldrT="[Texto]"/>
      <dgm:spPr/>
      <dgm:t>
        <a:bodyPr/>
        <a:lstStyle/>
        <a:p>
          <a:r>
            <a:rPr lang="es-MX" dirty="0" smtClean="0"/>
            <a:t>SENTIR EL DOLOR ES NORMAL Y NATURAL, NO IGNORAR LAS EMOCIONES, COMPARTIR EL DOLOR CON OTROS</a:t>
          </a:r>
          <a:endParaRPr lang="es-MX" dirty="0"/>
        </a:p>
      </dgm:t>
    </dgm:pt>
    <dgm:pt modelId="{4401F268-3EAF-46E9-998E-5799594AE6A2}" type="parTrans" cxnId="{C4E29058-9D52-4F26-B839-1B3EECFFDCC5}">
      <dgm:prSet/>
      <dgm:spPr/>
      <dgm:t>
        <a:bodyPr/>
        <a:lstStyle/>
        <a:p>
          <a:endParaRPr lang="es-MX"/>
        </a:p>
      </dgm:t>
    </dgm:pt>
    <dgm:pt modelId="{5107F21E-9306-4753-908D-F1A8CDBA4309}" type="sibTrans" cxnId="{C4E29058-9D52-4F26-B839-1B3EECFFDCC5}">
      <dgm:prSet/>
      <dgm:spPr/>
      <dgm:t>
        <a:bodyPr/>
        <a:lstStyle/>
        <a:p>
          <a:endParaRPr lang="es-MX"/>
        </a:p>
      </dgm:t>
    </dgm:pt>
    <dgm:pt modelId="{F8391D06-039D-4AA3-B3DD-C664E878ECA5}">
      <dgm:prSet phldrT="[Texto]"/>
      <dgm:spPr/>
      <dgm:t>
        <a:bodyPr/>
        <a:lstStyle/>
        <a:p>
          <a:r>
            <a:rPr lang="es-MX" dirty="0" smtClean="0"/>
            <a:t>EXPRESARLO POR ESCRITO, RENDIRLE UN HOMENAJE, UTILIZAR LOS BUENOS RECUERDOS </a:t>
          </a:r>
          <a:endParaRPr lang="es-MX" dirty="0"/>
        </a:p>
      </dgm:t>
    </dgm:pt>
    <dgm:pt modelId="{FC1C7295-32C0-4E03-9C94-31D4B7E53351}" type="parTrans" cxnId="{93922D9F-C442-436F-9E49-FE0AD4F6AF35}">
      <dgm:prSet/>
      <dgm:spPr/>
      <dgm:t>
        <a:bodyPr/>
        <a:lstStyle/>
        <a:p>
          <a:endParaRPr lang="es-MX"/>
        </a:p>
      </dgm:t>
    </dgm:pt>
    <dgm:pt modelId="{ABCFD923-9783-4D2C-8B9A-640428CAE847}" type="sibTrans" cxnId="{93922D9F-C442-436F-9E49-FE0AD4F6AF35}">
      <dgm:prSet/>
      <dgm:spPr/>
      <dgm:t>
        <a:bodyPr/>
        <a:lstStyle/>
        <a:p>
          <a:endParaRPr lang="es-MX"/>
        </a:p>
      </dgm:t>
    </dgm:pt>
    <dgm:pt modelId="{172B978F-D9BD-4B76-BEAE-7D64C8EBF8F1}">
      <dgm:prSet phldrT="[Texto]"/>
      <dgm:spPr/>
      <dgm:t>
        <a:bodyPr/>
        <a:lstStyle/>
        <a:p>
          <a:r>
            <a:rPr lang="es-MX" dirty="0" smtClean="0"/>
            <a:t>BUSCAR AYUDA PROFESIONAL SI ES NECESARIO </a:t>
          </a:r>
          <a:endParaRPr lang="es-MX" dirty="0"/>
        </a:p>
      </dgm:t>
    </dgm:pt>
    <dgm:pt modelId="{5583B08C-2050-43A2-AE37-F5B26D8AD014}" type="parTrans" cxnId="{DFABE7E0-42E7-4DEB-A978-A0C7E4941BE8}">
      <dgm:prSet/>
      <dgm:spPr/>
      <dgm:t>
        <a:bodyPr/>
        <a:lstStyle/>
        <a:p>
          <a:endParaRPr lang="es-MX"/>
        </a:p>
      </dgm:t>
    </dgm:pt>
    <dgm:pt modelId="{902A49D6-7DD3-426A-97E7-116C683FAF8F}" type="sibTrans" cxnId="{DFABE7E0-42E7-4DEB-A978-A0C7E4941BE8}">
      <dgm:prSet/>
      <dgm:spPr/>
      <dgm:t>
        <a:bodyPr/>
        <a:lstStyle/>
        <a:p>
          <a:endParaRPr lang="es-MX"/>
        </a:p>
      </dgm:t>
    </dgm:pt>
    <dgm:pt modelId="{3D4C0E1A-D2A3-401E-9D22-B97085915940}" type="pres">
      <dgm:prSet presAssocID="{592B2224-8557-4657-8931-7E8C0FC837E1}" presName="linear" presStyleCnt="0">
        <dgm:presLayoutVars>
          <dgm:dir/>
          <dgm:animLvl val="lvl"/>
          <dgm:resizeHandles val="exact"/>
        </dgm:presLayoutVars>
      </dgm:prSet>
      <dgm:spPr/>
      <dgm:t>
        <a:bodyPr/>
        <a:lstStyle/>
        <a:p>
          <a:endParaRPr lang="es-MX"/>
        </a:p>
      </dgm:t>
    </dgm:pt>
    <dgm:pt modelId="{E5C2EE80-895B-45A7-94E1-151522E94456}" type="pres">
      <dgm:prSet presAssocID="{A8E12952-25E3-44FD-ACE8-3FCABE68169B}" presName="parentLin" presStyleCnt="0"/>
      <dgm:spPr/>
    </dgm:pt>
    <dgm:pt modelId="{936118B4-C628-4F45-91A9-60D956E28E22}" type="pres">
      <dgm:prSet presAssocID="{A8E12952-25E3-44FD-ACE8-3FCABE68169B}" presName="parentLeftMargin" presStyleLbl="node1" presStyleIdx="0" presStyleCnt="3"/>
      <dgm:spPr/>
      <dgm:t>
        <a:bodyPr/>
        <a:lstStyle/>
        <a:p>
          <a:endParaRPr lang="es-MX"/>
        </a:p>
      </dgm:t>
    </dgm:pt>
    <dgm:pt modelId="{928360A5-F614-4E86-B977-0DFE749A4868}" type="pres">
      <dgm:prSet presAssocID="{A8E12952-25E3-44FD-ACE8-3FCABE68169B}" presName="parentText" presStyleLbl="node1" presStyleIdx="0" presStyleCnt="3">
        <dgm:presLayoutVars>
          <dgm:chMax val="0"/>
          <dgm:bulletEnabled val="1"/>
        </dgm:presLayoutVars>
      </dgm:prSet>
      <dgm:spPr/>
      <dgm:t>
        <a:bodyPr/>
        <a:lstStyle/>
        <a:p>
          <a:endParaRPr lang="es-MX"/>
        </a:p>
      </dgm:t>
    </dgm:pt>
    <dgm:pt modelId="{4758593F-626D-4A8E-8CFC-5F6A9C2745BB}" type="pres">
      <dgm:prSet presAssocID="{A8E12952-25E3-44FD-ACE8-3FCABE68169B}" presName="negativeSpace" presStyleCnt="0"/>
      <dgm:spPr/>
    </dgm:pt>
    <dgm:pt modelId="{D713F412-D1B6-422E-A63C-BDFCDDE465B4}" type="pres">
      <dgm:prSet presAssocID="{A8E12952-25E3-44FD-ACE8-3FCABE68169B}" presName="childText" presStyleLbl="conFgAcc1" presStyleIdx="0" presStyleCnt="3">
        <dgm:presLayoutVars>
          <dgm:bulletEnabled val="1"/>
        </dgm:presLayoutVars>
      </dgm:prSet>
      <dgm:spPr/>
    </dgm:pt>
    <dgm:pt modelId="{C2DDFA66-5D0D-4B15-BA18-2EC2D2952773}" type="pres">
      <dgm:prSet presAssocID="{5107F21E-9306-4753-908D-F1A8CDBA4309}" presName="spaceBetweenRectangles" presStyleCnt="0"/>
      <dgm:spPr/>
    </dgm:pt>
    <dgm:pt modelId="{1CCEBBEA-511E-4BFD-8F5D-C5EE0EAAD300}" type="pres">
      <dgm:prSet presAssocID="{F8391D06-039D-4AA3-B3DD-C664E878ECA5}" presName="parentLin" presStyleCnt="0"/>
      <dgm:spPr/>
    </dgm:pt>
    <dgm:pt modelId="{D5B761EF-C485-42DF-A0CA-EE63A15D28FD}" type="pres">
      <dgm:prSet presAssocID="{F8391D06-039D-4AA3-B3DD-C664E878ECA5}" presName="parentLeftMargin" presStyleLbl="node1" presStyleIdx="0" presStyleCnt="3"/>
      <dgm:spPr/>
      <dgm:t>
        <a:bodyPr/>
        <a:lstStyle/>
        <a:p>
          <a:endParaRPr lang="es-MX"/>
        </a:p>
      </dgm:t>
    </dgm:pt>
    <dgm:pt modelId="{38CE19F3-E4FC-4E2F-9439-D6AFE2BABF84}" type="pres">
      <dgm:prSet presAssocID="{F8391D06-039D-4AA3-B3DD-C664E878ECA5}" presName="parentText" presStyleLbl="node1" presStyleIdx="1" presStyleCnt="3">
        <dgm:presLayoutVars>
          <dgm:chMax val="0"/>
          <dgm:bulletEnabled val="1"/>
        </dgm:presLayoutVars>
      </dgm:prSet>
      <dgm:spPr/>
      <dgm:t>
        <a:bodyPr/>
        <a:lstStyle/>
        <a:p>
          <a:endParaRPr lang="es-MX"/>
        </a:p>
      </dgm:t>
    </dgm:pt>
    <dgm:pt modelId="{4FBBD5DA-2E18-4135-98BF-29A66897EC2A}" type="pres">
      <dgm:prSet presAssocID="{F8391D06-039D-4AA3-B3DD-C664E878ECA5}" presName="negativeSpace" presStyleCnt="0"/>
      <dgm:spPr/>
    </dgm:pt>
    <dgm:pt modelId="{72160CE7-11F9-4940-9984-5F1E6C4F4AEF}" type="pres">
      <dgm:prSet presAssocID="{F8391D06-039D-4AA3-B3DD-C664E878ECA5}" presName="childText" presStyleLbl="conFgAcc1" presStyleIdx="1" presStyleCnt="3">
        <dgm:presLayoutVars>
          <dgm:bulletEnabled val="1"/>
        </dgm:presLayoutVars>
      </dgm:prSet>
      <dgm:spPr/>
    </dgm:pt>
    <dgm:pt modelId="{18359C6C-DBD3-4CB8-BC6F-C2BDB6D8F5A2}" type="pres">
      <dgm:prSet presAssocID="{ABCFD923-9783-4D2C-8B9A-640428CAE847}" presName="spaceBetweenRectangles" presStyleCnt="0"/>
      <dgm:spPr/>
    </dgm:pt>
    <dgm:pt modelId="{F4228DC5-2B76-4D02-A1CB-DD82A6849580}" type="pres">
      <dgm:prSet presAssocID="{172B978F-D9BD-4B76-BEAE-7D64C8EBF8F1}" presName="parentLin" presStyleCnt="0"/>
      <dgm:spPr/>
    </dgm:pt>
    <dgm:pt modelId="{18D06CB5-D381-4378-B918-424668ACFF1E}" type="pres">
      <dgm:prSet presAssocID="{172B978F-D9BD-4B76-BEAE-7D64C8EBF8F1}" presName="parentLeftMargin" presStyleLbl="node1" presStyleIdx="1" presStyleCnt="3"/>
      <dgm:spPr/>
      <dgm:t>
        <a:bodyPr/>
        <a:lstStyle/>
        <a:p>
          <a:endParaRPr lang="es-MX"/>
        </a:p>
      </dgm:t>
    </dgm:pt>
    <dgm:pt modelId="{2DF5799E-AF38-46CB-AE9E-E5359D129C60}" type="pres">
      <dgm:prSet presAssocID="{172B978F-D9BD-4B76-BEAE-7D64C8EBF8F1}" presName="parentText" presStyleLbl="node1" presStyleIdx="2" presStyleCnt="3">
        <dgm:presLayoutVars>
          <dgm:chMax val="0"/>
          <dgm:bulletEnabled val="1"/>
        </dgm:presLayoutVars>
      </dgm:prSet>
      <dgm:spPr/>
      <dgm:t>
        <a:bodyPr/>
        <a:lstStyle/>
        <a:p>
          <a:endParaRPr lang="es-MX"/>
        </a:p>
      </dgm:t>
    </dgm:pt>
    <dgm:pt modelId="{ED55F1A7-1E3C-4354-91AE-B019CC357805}" type="pres">
      <dgm:prSet presAssocID="{172B978F-D9BD-4B76-BEAE-7D64C8EBF8F1}" presName="negativeSpace" presStyleCnt="0"/>
      <dgm:spPr/>
    </dgm:pt>
    <dgm:pt modelId="{B7A09D9C-D4A6-4748-B88A-D7C7BD6A3A7F}" type="pres">
      <dgm:prSet presAssocID="{172B978F-D9BD-4B76-BEAE-7D64C8EBF8F1}" presName="childText" presStyleLbl="conFgAcc1" presStyleIdx="2" presStyleCnt="3">
        <dgm:presLayoutVars>
          <dgm:bulletEnabled val="1"/>
        </dgm:presLayoutVars>
      </dgm:prSet>
      <dgm:spPr/>
    </dgm:pt>
  </dgm:ptLst>
  <dgm:cxnLst>
    <dgm:cxn modelId="{4731707C-A417-46E1-A092-2DD8D3973F5C}" type="presOf" srcId="{A8E12952-25E3-44FD-ACE8-3FCABE68169B}" destId="{928360A5-F614-4E86-B977-0DFE749A4868}" srcOrd="1" destOrd="0" presId="urn:microsoft.com/office/officeart/2005/8/layout/list1"/>
    <dgm:cxn modelId="{5102E6F1-2709-4617-9978-B79ED8483211}" type="presOf" srcId="{F8391D06-039D-4AA3-B3DD-C664E878ECA5}" destId="{38CE19F3-E4FC-4E2F-9439-D6AFE2BABF84}" srcOrd="1" destOrd="0" presId="urn:microsoft.com/office/officeart/2005/8/layout/list1"/>
    <dgm:cxn modelId="{615825A1-2A5E-4BD0-B6FB-5864821D65C2}" type="presOf" srcId="{592B2224-8557-4657-8931-7E8C0FC837E1}" destId="{3D4C0E1A-D2A3-401E-9D22-B97085915940}" srcOrd="0" destOrd="0" presId="urn:microsoft.com/office/officeart/2005/8/layout/list1"/>
    <dgm:cxn modelId="{92D2EBD8-3AA0-4E88-A133-589CBA99F538}" type="presOf" srcId="{A8E12952-25E3-44FD-ACE8-3FCABE68169B}" destId="{936118B4-C628-4F45-91A9-60D956E28E22}" srcOrd="0" destOrd="0" presId="urn:microsoft.com/office/officeart/2005/8/layout/list1"/>
    <dgm:cxn modelId="{649984AD-9EF1-47E7-A456-D7BB2080C30F}" type="presOf" srcId="{172B978F-D9BD-4B76-BEAE-7D64C8EBF8F1}" destId="{2DF5799E-AF38-46CB-AE9E-E5359D129C60}" srcOrd="1" destOrd="0" presId="urn:microsoft.com/office/officeart/2005/8/layout/list1"/>
    <dgm:cxn modelId="{4A865249-259C-430E-A487-24CAD2A345B8}" type="presOf" srcId="{F8391D06-039D-4AA3-B3DD-C664E878ECA5}" destId="{D5B761EF-C485-42DF-A0CA-EE63A15D28FD}" srcOrd="0" destOrd="0" presId="urn:microsoft.com/office/officeart/2005/8/layout/list1"/>
    <dgm:cxn modelId="{93922D9F-C442-436F-9E49-FE0AD4F6AF35}" srcId="{592B2224-8557-4657-8931-7E8C0FC837E1}" destId="{F8391D06-039D-4AA3-B3DD-C664E878ECA5}" srcOrd="1" destOrd="0" parTransId="{FC1C7295-32C0-4E03-9C94-31D4B7E53351}" sibTransId="{ABCFD923-9783-4D2C-8B9A-640428CAE847}"/>
    <dgm:cxn modelId="{DFABE7E0-42E7-4DEB-A978-A0C7E4941BE8}" srcId="{592B2224-8557-4657-8931-7E8C0FC837E1}" destId="{172B978F-D9BD-4B76-BEAE-7D64C8EBF8F1}" srcOrd="2" destOrd="0" parTransId="{5583B08C-2050-43A2-AE37-F5B26D8AD014}" sibTransId="{902A49D6-7DD3-426A-97E7-116C683FAF8F}"/>
    <dgm:cxn modelId="{4742259E-938E-44D5-99AE-5D3EDB4071E3}" type="presOf" srcId="{172B978F-D9BD-4B76-BEAE-7D64C8EBF8F1}" destId="{18D06CB5-D381-4378-B918-424668ACFF1E}" srcOrd="0" destOrd="0" presId="urn:microsoft.com/office/officeart/2005/8/layout/list1"/>
    <dgm:cxn modelId="{C4E29058-9D52-4F26-B839-1B3EECFFDCC5}" srcId="{592B2224-8557-4657-8931-7E8C0FC837E1}" destId="{A8E12952-25E3-44FD-ACE8-3FCABE68169B}" srcOrd="0" destOrd="0" parTransId="{4401F268-3EAF-46E9-998E-5799594AE6A2}" sibTransId="{5107F21E-9306-4753-908D-F1A8CDBA4309}"/>
    <dgm:cxn modelId="{2F0DFAB8-4671-409B-B6DC-6136DDFCE74A}" type="presParOf" srcId="{3D4C0E1A-D2A3-401E-9D22-B97085915940}" destId="{E5C2EE80-895B-45A7-94E1-151522E94456}" srcOrd="0" destOrd="0" presId="urn:microsoft.com/office/officeart/2005/8/layout/list1"/>
    <dgm:cxn modelId="{9F404333-2D37-445A-BF7C-10503E0714BE}" type="presParOf" srcId="{E5C2EE80-895B-45A7-94E1-151522E94456}" destId="{936118B4-C628-4F45-91A9-60D956E28E22}" srcOrd="0" destOrd="0" presId="urn:microsoft.com/office/officeart/2005/8/layout/list1"/>
    <dgm:cxn modelId="{68AE0F89-3816-4B81-9D46-D3A6D29D1846}" type="presParOf" srcId="{E5C2EE80-895B-45A7-94E1-151522E94456}" destId="{928360A5-F614-4E86-B977-0DFE749A4868}" srcOrd="1" destOrd="0" presId="urn:microsoft.com/office/officeart/2005/8/layout/list1"/>
    <dgm:cxn modelId="{4FA5F553-F9EF-462E-A062-C8DE3579326B}" type="presParOf" srcId="{3D4C0E1A-D2A3-401E-9D22-B97085915940}" destId="{4758593F-626D-4A8E-8CFC-5F6A9C2745BB}" srcOrd="1" destOrd="0" presId="urn:microsoft.com/office/officeart/2005/8/layout/list1"/>
    <dgm:cxn modelId="{0F3E23D9-CA26-4A10-B856-7FD7987EA99D}" type="presParOf" srcId="{3D4C0E1A-D2A3-401E-9D22-B97085915940}" destId="{D713F412-D1B6-422E-A63C-BDFCDDE465B4}" srcOrd="2" destOrd="0" presId="urn:microsoft.com/office/officeart/2005/8/layout/list1"/>
    <dgm:cxn modelId="{5B531310-2482-4996-82D8-0A7FAF9FF48B}" type="presParOf" srcId="{3D4C0E1A-D2A3-401E-9D22-B97085915940}" destId="{C2DDFA66-5D0D-4B15-BA18-2EC2D2952773}" srcOrd="3" destOrd="0" presId="urn:microsoft.com/office/officeart/2005/8/layout/list1"/>
    <dgm:cxn modelId="{E077DA13-66F3-4434-87B9-6E372A9D5FA8}" type="presParOf" srcId="{3D4C0E1A-D2A3-401E-9D22-B97085915940}" destId="{1CCEBBEA-511E-4BFD-8F5D-C5EE0EAAD300}" srcOrd="4" destOrd="0" presId="urn:microsoft.com/office/officeart/2005/8/layout/list1"/>
    <dgm:cxn modelId="{00176BDB-DAEC-4591-8017-2DF2113BFF66}" type="presParOf" srcId="{1CCEBBEA-511E-4BFD-8F5D-C5EE0EAAD300}" destId="{D5B761EF-C485-42DF-A0CA-EE63A15D28FD}" srcOrd="0" destOrd="0" presId="urn:microsoft.com/office/officeart/2005/8/layout/list1"/>
    <dgm:cxn modelId="{1FAE4B44-3EF4-4666-95BA-09DBDC4EB20C}" type="presParOf" srcId="{1CCEBBEA-511E-4BFD-8F5D-C5EE0EAAD300}" destId="{38CE19F3-E4FC-4E2F-9439-D6AFE2BABF84}" srcOrd="1" destOrd="0" presId="urn:microsoft.com/office/officeart/2005/8/layout/list1"/>
    <dgm:cxn modelId="{F4DA8EF3-51E3-4C30-BF4A-A30454C1C591}" type="presParOf" srcId="{3D4C0E1A-D2A3-401E-9D22-B97085915940}" destId="{4FBBD5DA-2E18-4135-98BF-29A66897EC2A}" srcOrd="5" destOrd="0" presId="urn:microsoft.com/office/officeart/2005/8/layout/list1"/>
    <dgm:cxn modelId="{3FDD3250-5EE2-4C42-BBC0-D30EEAEDD851}" type="presParOf" srcId="{3D4C0E1A-D2A3-401E-9D22-B97085915940}" destId="{72160CE7-11F9-4940-9984-5F1E6C4F4AEF}" srcOrd="6" destOrd="0" presId="urn:microsoft.com/office/officeart/2005/8/layout/list1"/>
    <dgm:cxn modelId="{FE6A5FE7-6C1E-49B7-9658-749957EB440F}" type="presParOf" srcId="{3D4C0E1A-D2A3-401E-9D22-B97085915940}" destId="{18359C6C-DBD3-4CB8-BC6F-C2BDB6D8F5A2}" srcOrd="7" destOrd="0" presId="urn:microsoft.com/office/officeart/2005/8/layout/list1"/>
    <dgm:cxn modelId="{E20DBB20-10D9-43FC-8BD3-35048A6FC76B}" type="presParOf" srcId="{3D4C0E1A-D2A3-401E-9D22-B97085915940}" destId="{F4228DC5-2B76-4D02-A1CB-DD82A6849580}" srcOrd="8" destOrd="0" presId="urn:microsoft.com/office/officeart/2005/8/layout/list1"/>
    <dgm:cxn modelId="{A7CD3F63-B2AD-44CC-B822-AD9D03739207}" type="presParOf" srcId="{F4228DC5-2B76-4D02-A1CB-DD82A6849580}" destId="{18D06CB5-D381-4378-B918-424668ACFF1E}" srcOrd="0" destOrd="0" presId="urn:microsoft.com/office/officeart/2005/8/layout/list1"/>
    <dgm:cxn modelId="{FCC335AB-5335-48F3-9BFB-EE14123043B2}" type="presParOf" srcId="{F4228DC5-2B76-4D02-A1CB-DD82A6849580}" destId="{2DF5799E-AF38-46CB-AE9E-E5359D129C60}" srcOrd="1" destOrd="0" presId="urn:microsoft.com/office/officeart/2005/8/layout/list1"/>
    <dgm:cxn modelId="{BCB22AA9-066F-4BA2-B12B-4FC1AB797581}" type="presParOf" srcId="{3D4C0E1A-D2A3-401E-9D22-B97085915940}" destId="{ED55F1A7-1E3C-4354-91AE-B019CC357805}" srcOrd="9" destOrd="0" presId="urn:microsoft.com/office/officeart/2005/8/layout/list1"/>
    <dgm:cxn modelId="{6F381F4D-27A8-4BF7-B358-C221D6ED2953}" type="presParOf" srcId="{3D4C0E1A-D2A3-401E-9D22-B97085915940}" destId="{B7A09D9C-D4A6-4748-B88A-D7C7BD6A3A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85C9D-515F-47D1-903A-F86FA707DD4D}">
      <dsp:nvSpPr>
        <dsp:cNvPr id="0" name=""/>
        <dsp:cNvSpPr/>
      </dsp:nvSpPr>
      <dsp:spPr>
        <a:xfrm>
          <a:off x="0" y="0"/>
          <a:ext cx="11430000" cy="2781538"/>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0AFBF75-A7A3-4A3F-87A0-3473D23ACBB7}">
      <dsp:nvSpPr>
        <dsp:cNvPr id="0" name=""/>
        <dsp:cNvSpPr/>
      </dsp:nvSpPr>
      <dsp:spPr>
        <a:xfrm>
          <a:off x="635825" y="343660"/>
          <a:ext cx="2964098" cy="2094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44A794B-BCDE-40ED-B8C6-ADEC4A083488}">
      <dsp:nvSpPr>
        <dsp:cNvPr id="0" name=""/>
        <dsp:cNvSpPr/>
      </dsp:nvSpPr>
      <dsp:spPr>
        <a:xfrm rot="10800000">
          <a:off x="346603" y="2781538"/>
          <a:ext cx="3542541" cy="3399658"/>
        </a:xfrm>
        <a:prstGeom prst="round2SameRect">
          <a:avLst>
            <a:gd name="adj1" fmla="val 10500"/>
            <a:gd name="adj2" fmla="val 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MX" sz="2300" kern="1200" dirty="0" smtClean="0"/>
            <a:t>ACTITUDES SOCIALES </a:t>
          </a:r>
        </a:p>
        <a:p>
          <a:pPr lvl="0" algn="ctr" defTabSz="1022350">
            <a:lnSpc>
              <a:spcPct val="90000"/>
            </a:lnSpc>
            <a:spcBef>
              <a:spcPct val="0"/>
            </a:spcBef>
            <a:spcAft>
              <a:spcPct val="35000"/>
            </a:spcAft>
          </a:pPr>
          <a:r>
            <a:rPr lang="es-MX" sz="2300" kern="1200" dirty="0" smtClean="0"/>
            <a:t>LA PERDIDA NO ES IMPORTANTE, SE PUEDE REEMPLAZAR,</a:t>
          </a:r>
        </a:p>
        <a:p>
          <a:pPr lvl="0" algn="ctr" defTabSz="1022350">
            <a:lnSpc>
              <a:spcPct val="90000"/>
            </a:lnSpc>
            <a:spcBef>
              <a:spcPct val="0"/>
            </a:spcBef>
            <a:spcAft>
              <a:spcPct val="35000"/>
            </a:spcAft>
          </a:pPr>
          <a:r>
            <a:rPr lang="es-MX" sz="2300" kern="1200" dirty="0" smtClean="0"/>
            <a:t>EXISTE FALTA DE APOYO PARA EL DOLIENTE. </a:t>
          </a:r>
          <a:endParaRPr lang="es-MX" sz="2300" kern="1200" dirty="0"/>
        </a:p>
      </dsp:txBody>
      <dsp:txXfrm rot="10800000">
        <a:off x="451154" y="2781538"/>
        <a:ext cx="3333439" cy="3295107"/>
      </dsp:txXfrm>
    </dsp:sp>
    <dsp:sp modelId="{B39E126E-F95B-40C2-8133-9E1922B6EC61}">
      <dsp:nvSpPr>
        <dsp:cNvPr id="0" name=""/>
        <dsp:cNvSpPr/>
      </dsp:nvSpPr>
      <dsp:spPr>
        <a:xfrm>
          <a:off x="4248631" y="151869"/>
          <a:ext cx="2964098" cy="25063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0B88DFB-D151-4782-A0F0-0C87267FDEFC}">
      <dsp:nvSpPr>
        <dsp:cNvPr id="0" name=""/>
        <dsp:cNvSpPr/>
      </dsp:nvSpPr>
      <dsp:spPr>
        <a:xfrm rot="10800000">
          <a:off x="4185554" y="2781538"/>
          <a:ext cx="2964098" cy="3399658"/>
        </a:xfrm>
        <a:prstGeom prst="round2SameRect">
          <a:avLst>
            <a:gd name="adj1" fmla="val 10500"/>
            <a:gd name="adj2" fmla="val 0"/>
          </a:avLst>
        </a:prstGeom>
        <a:solidFill>
          <a:schemeClr val="accent4">
            <a:hueOff val="2560540"/>
            <a:satOff val="23219"/>
            <a:lumOff val="90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MX" sz="2300" kern="1200" dirty="0" smtClean="0"/>
            <a:t>AUSENCIA DE RITOS FUNERARIOS</a:t>
          </a:r>
        </a:p>
        <a:p>
          <a:pPr lvl="0" algn="ctr" defTabSz="1022350">
            <a:lnSpc>
              <a:spcPct val="90000"/>
            </a:lnSpc>
            <a:spcBef>
              <a:spcPct val="0"/>
            </a:spcBef>
            <a:spcAft>
              <a:spcPct val="35000"/>
            </a:spcAft>
          </a:pPr>
          <a:r>
            <a:rPr lang="es-MX" sz="2300" kern="1200" dirty="0" smtClean="0"/>
            <a:t>PODERSE DESPEDIR DE ALGUIEN QUERIDO ES IMPORTANTE, ES UN ACTO DE AMOR Y DE HONOR</a:t>
          </a:r>
          <a:endParaRPr lang="es-MX" sz="2300" kern="1200" dirty="0"/>
        </a:p>
      </dsp:txBody>
      <dsp:txXfrm rot="10800000">
        <a:off x="4276710" y="2781538"/>
        <a:ext cx="2781786" cy="3308502"/>
      </dsp:txXfrm>
    </dsp:sp>
    <dsp:sp modelId="{E9D821B2-82FA-4226-B87C-2DCC1498F95E}">
      <dsp:nvSpPr>
        <dsp:cNvPr id="0" name=""/>
        <dsp:cNvSpPr/>
      </dsp:nvSpPr>
      <dsp:spPr>
        <a:xfrm>
          <a:off x="7586264" y="166157"/>
          <a:ext cx="3356930" cy="244922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FBAE0C8-F288-4C96-BF5D-3099C994BBC6}">
      <dsp:nvSpPr>
        <dsp:cNvPr id="0" name=""/>
        <dsp:cNvSpPr/>
      </dsp:nvSpPr>
      <dsp:spPr>
        <a:xfrm rot="10800000">
          <a:off x="7446062" y="2781538"/>
          <a:ext cx="3637333" cy="3399658"/>
        </a:xfrm>
        <a:prstGeom prst="round2SameRect">
          <a:avLst>
            <a:gd name="adj1" fmla="val 10500"/>
            <a:gd name="adj2" fmla="val 0"/>
          </a:avLst>
        </a:prstGeom>
        <a:solidFill>
          <a:schemeClr val="accent4">
            <a:hueOff val="5121079"/>
            <a:satOff val="46439"/>
            <a:lumOff val="180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MX" sz="2300" kern="1200" dirty="0" smtClean="0"/>
            <a:t>LA CULPA</a:t>
          </a:r>
        </a:p>
        <a:p>
          <a:pPr lvl="0" algn="ctr" defTabSz="1022350">
            <a:lnSpc>
              <a:spcPct val="90000"/>
            </a:lnSpc>
            <a:spcBef>
              <a:spcPct val="0"/>
            </a:spcBef>
            <a:spcAft>
              <a:spcPct val="35000"/>
            </a:spcAft>
          </a:pPr>
          <a:endParaRPr lang="es-MX" sz="2300" kern="1200" dirty="0" smtClean="0"/>
        </a:p>
        <a:p>
          <a:pPr lvl="0" algn="ctr" defTabSz="1022350">
            <a:lnSpc>
              <a:spcPct val="90000"/>
            </a:lnSpc>
            <a:spcBef>
              <a:spcPct val="0"/>
            </a:spcBef>
            <a:spcAft>
              <a:spcPct val="35000"/>
            </a:spcAft>
          </a:pPr>
          <a:r>
            <a:rPr lang="es-MX" sz="2300" kern="1200" dirty="0" smtClean="0"/>
            <a:t>EL CUIDADOR SE CONSIDERA TOTALMENTE RESPONSABLE</a:t>
          </a:r>
        </a:p>
        <a:p>
          <a:pPr lvl="0" algn="ctr" defTabSz="1022350">
            <a:lnSpc>
              <a:spcPct val="90000"/>
            </a:lnSpc>
            <a:spcBef>
              <a:spcPct val="0"/>
            </a:spcBef>
            <a:spcAft>
              <a:spcPct val="35000"/>
            </a:spcAft>
          </a:pPr>
          <a:r>
            <a:rPr lang="es-MX" sz="2300" kern="1200" dirty="0" smtClean="0"/>
            <a:t>EUTANASIA</a:t>
          </a:r>
        </a:p>
        <a:p>
          <a:pPr lvl="0" algn="ctr" defTabSz="1022350">
            <a:lnSpc>
              <a:spcPct val="90000"/>
            </a:lnSpc>
            <a:spcBef>
              <a:spcPct val="0"/>
            </a:spcBef>
            <a:spcAft>
              <a:spcPct val="35000"/>
            </a:spcAft>
          </a:pPr>
          <a:endParaRPr lang="es-MX" sz="2300" kern="1200" dirty="0"/>
        </a:p>
      </dsp:txBody>
      <dsp:txXfrm rot="10800000">
        <a:off x="7550613" y="2781538"/>
        <a:ext cx="3428231" cy="3295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73394-B060-442B-BC65-58C3EAB61FF0}">
      <dsp:nvSpPr>
        <dsp:cNvPr id="0" name=""/>
        <dsp:cNvSpPr/>
      </dsp:nvSpPr>
      <dsp:spPr>
        <a:xfrm>
          <a:off x="0" y="269271"/>
          <a:ext cx="3753941" cy="225236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chemeClr val="bg1"/>
              </a:solidFill>
            </a:rPr>
            <a:t>ACEPTARLA COMO UNA ALTERNATIVA LIBEREDORA DEL SUFRIMIENTO </a:t>
          </a:r>
          <a:r>
            <a:rPr lang="es-MX" sz="2500" kern="1200" dirty="0" smtClean="0">
              <a:solidFill>
                <a:schemeClr val="bg1"/>
              </a:solidFill>
            </a:rPr>
            <a:t>DEL </a:t>
          </a:r>
          <a:r>
            <a:rPr lang="es-MX" sz="2500" kern="1200" dirty="0" smtClean="0">
              <a:solidFill>
                <a:schemeClr val="bg1"/>
              </a:solidFill>
            </a:rPr>
            <a:t>ANIMAL </a:t>
          </a:r>
          <a:endParaRPr lang="es-MX" sz="2500" kern="1200" dirty="0">
            <a:solidFill>
              <a:schemeClr val="bg1"/>
            </a:solidFill>
          </a:endParaRPr>
        </a:p>
      </dsp:txBody>
      <dsp:txXfrm>
        <a:off x="0" y="269271"/>
        <a:ext cx="3753941" cy="2252364"/>
      </dsp:txXfrm>
    </dsp:sp>
    <dsp:sp modelId="{D5B3FF28-ACEB-480D-9AEE-D2C91A85F191}">
      <dsp:nvSpPr>
        <dsp:cNvPr id="0" name=""/>
        <dsp:cNvSpPr/>
      </dsp:nvSpPr>
      <dsp:spPr>
        <a:xfrm>
          <a:off x="4129335" y="269271"/>
          <a:ext cx="3753941" cy="2252364"/>
        </a:xfrm>
        <a:prstGeom prst="rect">
          <a:avLst/>
        </a:prstGeom>
        <a:solidFill>
          <a:schemeClr val="accent5">
            <a:hueOff val="-4015996"/>
            <a:satOff val="717"/>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chemeClr val="bg1"/>
              </a:solidFill>
            </a:rPr>
            <a:t>PUEDES O NO ESTAR PRESENTE EN EL MOMENTO DEL PROCEDIMIENTO</a:t>
          </a:r>
          <a:endParaRPr lang="es-MX" sz="2500" kern="1200" dirty="0">
            <a:solidFill>
              <a:schemeClr val="bg1"/>
            </a:solidFill>
          </a:endParaRPr>
        </a:p>
      </dsp:txBody>
      <dsp:txXfrm>
        <a:off x="4129335" y="269271"/>
        <a:ext cx="3753941" cy="2252364"/>
      </dsp:txXfrm>
    </dsp:sp>
    <dsp:sp modelId="{28576B82-7E00-4B76-9C89-E9CD0E770157}">
      <dsp:nvSpPr>
        <dsp:cNvPr id="0" name=""/>
        <dsp:cNvSpPr/>
      </dsp:nvSpPr>
      <dsp:spPr>
        <a:xfrm>
          <a:off x="8258671" y="269271"/>
          <a:ext cx="3753941" cy="2252364"/>
        </a:xfrm>
        <a:prstGeom prst="rect">
          <a:avLst/>
        </a:prstGeom>
        <a:solidFill>
          <a:schemeClr val="accent5">
            <a:hueOff val="-8031992"/>
            <a:satOff val="1435"/>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chemeClr val="bg1"/>
              </a:solidFill>
            </a:rPr>
            <a:t>OFRECELE AFECTO, TRANQUILIDAD, HABLALE CON UN TONO DE VOZ SUAVE, DESPEDITE DE EL Y DILE LO QUE LO AMAS, AGRADECELE</a:t>
          </a:r>
          <a:endParaRPr lang="es-MX" sz="2500" kern="1200" dirty="0">
            <a:solidFill>
              <a:schemeClr val="bg1"/>
            </a:solidFill>
          </a:endParaRPr>
        </a:p>
      </dsp:txBody>
      <dsp:txXfrm>
        <a:off x="8258671" y="269271"/>
        <a:ext cx="3753941" cy="2252364"/>
      </dsp:txXfrm>
    </dsp:sp>
    <dsp:sp modelId="{CF966D7A-44C5-436D-809B-F3278133AAF0}">
      <dsp:nvSpPr>
        <dsp:cNvPr id="0" name=""/>
        <dsp:cNvSpPr/>
      </dsp:nvSpPr>
      <dsp:spPr>
        <a:xfrm>
          <a:off x="2064667" y="2897030"/>
          <a:ext cx="3753941" cy="2252364"/>
        </a:xfrm>
        <a:prstGeom prst="rect">
          <a:avLst/>
        </a:prstGeom>
        <a:solidFill>
          <a:schemeClr val="accent5">
            <a:hueOff val="-12047988"/>
            <a:satOff val="2152"/>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chemeClr val="bg1"/>
              </a:solidFill>
            </a:rPr>
            <a:t>ELIGE VETERINARIOS SENSIBLES A LAS NECESIDADES DE TU MASCOTA Y A TUS NECESIDADES EMOCIONALES</a:t>
          </a:r>
          <a:endParaRPr lang="es-MX" sz="2500" kern="1200" dirty="0">
            <a:solidFill>
              <a:schemeClr val="bg1"/>
            </a:solidFill>
          </a:endParaRPr>
        </a:p>
      </dsp:txBody>
      <dsp:txXfrm>
        <a:off x="2064667" y="2897030"/>
        <a:ext cx="3753941" cy="2252364"/>
      </dsp:txXfrm>
    </dsp:sp>
    <dsp:sp modelId="{BA281E80-C156-49AC-A54A-4D0B19BD6EC7}">
      <dsp:nvSpPr>
        <dsp:cNvPr id="0" name=""/>
        <dsp:cNvSpPr/>
      </dsp:nvSpPr>
      <dsp:spPr>
        <a:xfrm>
          <a:off x="6194003" y="2897030"/>
          <a:ext cx="3753941" cy="2252364"/>
        </a:xfrm>
        <a:prstGeom prst="rect">
          <a:avLst/>
        </a:prstGeom>
        <a:solidFill>
          <a:schemeClr val="accent5">
            <a:hueOff val="-16063984"/>
            <a:satOff val="2870"/>
            <a:lumOff val="-62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chemeClr val="bg1"/>
              </a:solidFill>
            </a:rPr>
            <a:t>ES MEJOR LLEVAR A CABO EL PROCEDIMIENTO EN ENTORNOS FAMILIARES LO QUE DISMINUIRA ANGUSTIA EN EL ANIMAL</a:t>
          </a:r>
          <a:endParaRPr lang="es-MX" sz="2500" kern="1200" dirty="0">
            <a:solidFill>
              <a:schemeClr val="bg1"/>
            </a:solidFill>
          </a:endParaRPr>
        </a:p>
      </dsp:txBody>
      <dsp:txXfrm>
        <a:off x="6194003" y="2897030"/>
        <a:ext cx="3753941" cy="2252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3F412-D1B6-422E-A63C-BDFCDDE465B4}">
      <dsp:nvSpPr>
        <dsp:cNvPr id="0" name=""/>
        <dsp:cNvSpPr/>
      </dsp:nvSpPr>
      <dsp:spPr>
        <a:xfrm>
          <a:off x="0" y="1545993"/>
          <a:ext cx="11474138" cy="579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28360A5-F614-4E86-B977-0DFE749A4868}">
      <dsp:nvSpPr>
        <dsp:cNvPr id="0" name=""/>
        <dsp:cNvSpPr/>
      </dsp:nvSpPr>
      <dsp:spPr>
        <a:xfrm>
          <a:off x="573706" y="1206513"/>
          <a:ext cx="8031896" cy="678960"/>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3587" tIns="0" rIns="303587" bIns="0" numCol="1" spcCol="1270" anchor="ctr" anchorCtr="0">
          <a:noAutofit/>
        </a:bodyPr>
        <a:lstStyle/>
        <a:p>
          <a:pPr lvl="0" algn="l" defTabSz="1022350">
            <a:lnSpc>
              <a:spcPct val="90000"/>
            </a:lnSpc>
            <a:spcBef>
              <a:spcPct val="0"/>
            </a:spcBef>
            <a:spcAft>
              <a:spcPct val="35000"/>
            </a:spcAft>
          </a:pPr>
          <a:r>
            <a:rPr lang="es-MX" sz="2300" kern="1200" dirty="0" smtClean="0"/>
            <a:t>SENTIR EL DOLOR ES NORMAL Y NATURAL, NO IGNORAR LAS EMOCIONES, COMPARTIR EL DOLOR CON OTROS</a:t>
          </a:r>
          <a:endParaRPr lang="es-MX" sz="2300" kern="1200" dirty="0"/>
        </a:p>
      </dsp:txBody>
      <dsp:txXfrm>
        <a:off x="606850" y="1239657"/>
        <a:ext cx="7965608" cy="612672"/>
      </dsp:txXfrm>
    </dsp:sp>
    <dsp:sp modelId="{72160CE7-11F9-4940-9984-5F1E6C4F4AEF}">
      <dsp:nvSpPr>
        <dsp:cNvPr id="0" name=""/>
        <dsp:cNvSpPr/>
      </dsp:nvSpPr>
      <dsp:spPr>
        <a:xfrm>
          <a:off x="0" y="2589273"/>
          <a:ext cx="11474138" cy="579600"/>
        </a:xfrm>
        <a:prstGeom prst="rect">
          <a:avLst/>
        </a:prstGeom>
        <a:solidFill>
          <a:schemeClr val="lt1">
            <a:alpha val="90000"/>
            <a:hueOff val="0"/>
            <a:satOff val="0"/>
            <a:lumOff val="0"/>
            <a:alphaOff val="0"/>
          </a:schemeClr>
        </a:solidFill>
        <a:ln w="9525" cap="flat" cmpd="sng" algn="ctr">
          <a:solidFill>
            <a:schemeClr val="accent4">
              <a:hueOff val="2560540"/>
              <a:satOff val="23219"/>
              <a:lumOff val="902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8CE19F3-E4FC-4E2F-9439-D6AFE2BABF84}">
      <dsp:nvSpPr>
        <dsp:cNvPr id="0" name=""/>
        <dsp:cNvSpPr/>
      </dsp:nvSpPr>
      <dsp:spPr>
        <a:xfrm>
          <a:off x="573706" y="2249793"/>
          <a:ext cx="8031896" cy="678960"/>
        </a:xfrm>
        <a:prstGeom prst="roundRect">
          <a:avLst/>
        </a:prstGeom>
        <a:solidFill>
          <a:schemeClr val="accent4">
            <a:hueOff val="2560540"/>
            <a:satOff val="23219"/>
            <a:lumOff val="902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3587" tIns="0" rIns="303587" bIns="0" numCol="1" spcCol="1270" anchor="ctr" anchorCtr="0">
          <a:noAutofit/>
        </a:bodyPr>
        <a:lstStyle/>
        <a:p>
          <a:pPr lvl="0" algn="l" defTabSz="1022350">
            <a:lnSpc>
              <a:spcPct val="90000"/>
            </a:lnSpc>
            <a:spcBef>
              <a:spcPct val="0"/>
            </a:spcBef>
            <a:spcAft>
              <a:spcPct val="35000"/>
            </a:spcAft>
          </a:pPr>
          <a:r>
            <a:rPr lang="es-MX" sz="2300" kern="1200" dirty="0" smtClean="0"/>
            <a:t>EXPRESARLO POR ESCRITO, RENDIRLE UN HOMENAJE, UTILIZAR LOS BUENOS RECUERDOS </a:t>
          </a:r>
          <a:endParaRPr lang="es-MX" sz="2300" kern="1200" dirty="0"/>
        </a:p>
      </dsp:txBody>
      <dsp:txXfrm>
        <a:off x="606850" y="2282937"/>
        <a:ext cx="7965608" cy="612672"/>
      </dsp:txXfrm>
    </dsp:sp>
    <dsp:sp modelId="{B7A09D9C-D4A6-4748-B88A-D7C7BD6A3A7F}">
      <dsp:nvSpPr>
        <dsp:cNvPr id="0" name=""/>
        <dsp:cNvSpPr/>
      </dsp:nvSpPr>
      <dsp:spPr>
        <a:xfrm>
          <a:off x="0" y="3632553"/>
          <a:ext cx="11474138" cy="579600"/>
        </a:xfrm>
        <a:prstGeom prst="rect">
          <a:avLst/>
        </a:prstGeom>
        <a:solidFill>
          <a:schemeClr val="lt1">
            <a:alpha val="90000"/>
            <a:hueOff val="0"/>
            <a:satOff val="0"/>
            <a:lumOff val="0"/>
            <a:alphaOff val="0"/>
          </a:schemeClr>
        </a:solidFill>
        <a:ln w="9525" cap="flat" cmpd="sng" algn="ctr">
          <a:solidFill>
            <a:schemeClr val="accent4">
              <a:hueOff val="5121079"/>
              <a:satOff val="46439"/>
              <a:lumOff val="1803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DF5799E-AF38-46CB-AE9E-E5359D129C60}">
      <dsp:nvSpPr>
        <dsp:cNvPr id="0" name=""/>
        <dsp:cNvSpPr/>
      </dsp:nvSpPr>
      <dsp:spPr>
        <a:xfrm>
          <a:off x="573706" y="3293073"/>
          <a:ext cx="8031896" cy="678960"/>
        </a:xfrm>
        <a:prstGeom prst="roundRect">
          <a:avLst/>
        </a:prstGeom>
        <a:solidFill>
          <a:schemeClr val="accent4">
            <a:hueOff val="5121079"/>
            <a:satOff val="46439"/>
            <a:lumOff val="1803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3587" tIns="0" rIns="303587" bIns="0" numCol="1" spcCol="1270" anchor="ctr" anchorCtr="0">
          <a:noAutofit/>
        </a:bodyPr>
        <a:lstStyle/>
        <a:p>
          <a:pPr lvl="0" algn="l" defTabSz="1022350">
            <a:lnSpc>
              <a:spcPct val="90000"/>
            </a:lnSpc>
            <a:spcBef>
              <a:spcPct val="0"/>
            </a:spcBef>
            <a:spcAft>
              <a:spcPct val="35000"/>
            </a:spcAft>
          </a:pPr>
          <a:r>
            <a:rPr lang="es-MX" sz="2300" kern="1200" dirty="0" smtClean="0"/>
            <a:t>BUSCAR AYUDA PROFESIONAL SI ES NECESARIO </a:t>
          </a:r>
          <a:endParaRPr lang="es-MX" sz="2300" kern="1200" dirty="0"/>
        </a:p>
      </dsp:txBody>
      <dsp:txXfrm>
        <a:off x="606850" y="3326217"/>
        <a:ext cx="7965608"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FDBAB5-903C-4055-B9E8-96E773C99F7C}" type="datetimeFigureOut">
              <a:rPr lang="es-MX" smtClean="0"/>
              <a:t>12/02/2023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255346" y="2750337"/>
            <a:ext cx="1171888" cy="1356442"/>
          </a:xfrm>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84936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309"/>
            <a:ext cx="1154151" cy="1090789"/>
          </a:xfrm>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74653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11615"/>
            <a:ext cx="1154151" cy="1090789"/>
          </a:xfrm>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220874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6C685606-A571-4D9A-9957-44ED96010DF8}" type="slidenum">
              <a:rPr lang="es-MX" smtClean="0"/>
              <a:t>‹Nº›</a:t>
            </a:fld>
            <a:endParaRPr lang="es-MX"/>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8104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0729455" y="4709925"/>
            <a:ext cx="1154151" cy="1090789"/>
          </a:xfrm>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17943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AFDBAB5-903C-4055-B9E8-96E773C99F7C}" type="datetimeFigureOut">
              <a:rPr lang="es-MX" smtClean="0"/>
              <a:t>12/02/2023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242636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AFDBAB5-903C-4055-B9E8-96E773C99F7C}" type="datetimeFigureOut">
              <a:rPr lang="es-MX" smtClean="0"/>
              <a:t>12/02/2023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1796675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FDBAB5-903C-4055-B9E8-96E773C99F7C}" type="datetimeFigureOut">
              <a:rPr lang="es-MX" smtClean="0"/>
              <a:t>12/02/2023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23522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AFDBAB5-903C-4055-B9E8-96E773C99F7C}" type="datetimeFigureOut">
              <a:rPr lang="es-MX" smtClean="0"/>
              <a:t>12/02/2023</a:t>
            </a:fld>
            <a:endParaRPr lang="es-MX"/>
          </a:p>
        </p:txBody>
      </p:sp>
      <p:sp>
        <p:nvSpPr>
          <p:cNvPr id="5" name="Footer Placeholder 4"/>
          <p:cNvSpPr>
            <a:spLocks noGrp="1"/>
          </p:cNvSpPr>
          <p:nvPr>
            <p:ph type="ftr" sz="quarter" idx="11"/>
          </p:nvPr>
        </p:nvSpPr>
        <p:spPr>
          <a:xfrm>
            <a:off x="680321" y="5936188"/>
            <a:ext cx="6126805" cy="365125"/>
          </a:xfrm>
        </p:spPr>
        <p:txBody>
          <a:bodyPr/>
          <a:lstStyle/>
          <a:p>
            <a:endParaRPr lang="es-MX"/>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C685606-A571-4D9A-9957-44ED96010DF8}" type="slidenum">
              <a:rPr lang="es-MX" smtClean="0"/>
              <a:t>‹Nº›</a:t>
            </a:fld>
            <a:endParaRPr lang="es-MX"/>
          </a:p>
        </p:txBody>
      </p:sp>
    </p:spTree>
    <p:extLst>
      <p:ext uri="{BB962C8B-B14F-4D97-AF65-F5344CB8AC3E}">
        <p14:creationId xmlns:p14="http://schemas.microsoft.com/office/powerpoint/2010/main" val="308002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FDBAB5-903C-4055-B9E8-96E773C99F7C}" type="datetimeFigureOut">
              <a:rPr lang="es-MX" smtClean="0"/>
              <a:t>12/02/2023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251337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FDBAB5-903C-4055-B9E8-96E773C99F7C}" type="datetimeFigureOut">
              <a:rPr lang="es-MX" smtClean="0"/>
              <a:t>12/02/2023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729455" y="2869895"/>
            <a:ext cx="1154151" cy="1090789"/>
          </a:xfrm>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143535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334972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AFDBAB5-903C-4055-B9E8-96E773C99F7C}" type="datetimeFigureOut">
              <a:rPr lang="es-MX" smtClean="0"/>
              <a:t>12/02/2023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79934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AFDBAB5-903C-4055-B9E8-96E773C99F7C}" type="datetimeFigureOut">
              <a:rPr lang="es-MX" smtClean="0"/>
              <a:t>12/02/2023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406757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FDBAB5-903C-4055-B9E8-96E773C99F7C}" type="datetimeFigureOut">
              <a:rPr lang="es-MX" smtClean="0"/>
              <a:t>12/02/2023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304561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65887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FDBAB5-903C-4055-B9E8-96E773C99F7C}" type="datetimeFigureOut">
              <a:rPr lang="es-MX" smtClean="0"/>
              <a:t>12/02/2023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685606-A571-4D9A-9957-44ED96010DF8}" type="slidenum">
              <a:rPr lang="es-MX" smtClean="0"/>
              <a:t>‹Nº›</a:t>
            </a:fld>
            <a:endParaRPr lang="es-MX"/>
          </a:p>
        </p:txBody>
      </p:sp>
    </p:spTree>
    <p:extLst>
      <p:ext uri="{BB962C8B-B14F-4D97-AF65-F5344CB8AC3E}">
        <p14:creationId xmlns:p14="http://schemas.microsoft.com/office/powerpoint/2010/main" val="389713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FDBAB5-903C-4055-B9E8-96E773C99F7C}" type="datetimeFigureOut">
              <a:rPr lang="es-MX" smtClean="0"/>
              <a:t>12/02/2023</a:t>
            </a:fld>
            <a:endParaRPr lang="es-MX"/>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C685606-A571-4D9A-9957-44ED96010DF8}" type="slidenum">
              <a:rPr lang="es-MX" smtClean="0"/>
              <a:t>‹Nº›</a:t>
            </a:fld>
            <a:endParaRPr lang="es-MX"/>
          </a:p>
        </p:txBody>
      </p:sp>
    </p:spTree>
    <p:extLst>
      <p:ext uri="{BB962C8B-B14F-4D97-AF65-F5344CB8AC3E}">
        <p14:creationId xmlns:p14="http://schemas.microsoft.com/office/powerpoint/2010/main" val="20174282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3.xml"/><Relationship Id="rId7" Type="http://schemas.openxmlformats.org/officeDocument/2006/relationships/image" Target="../media/image21.gi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funerariajaramillo.com.ec/wp-content/uploads/2021/09/CUADRO-MASCOTA-HOY-01-scaled.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unerariajaramillo.com.ec/wp-content/uploads/2021/09/TESTIMONIO-01-scaled.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a muerte de una mascota: el duelo incomprend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1" y="236537"/>
            <a:ext cx="11931652" cy="649287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854982" y="379412"/>
            <a:ext cx="10447110" cy="923330"/>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DUELO POR UNA MASCOTA</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88013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23695217"/>
              </p:ext>
            </p:extLst>
          </p:nvPr>
        </p:nvGraphicFramePr>
        <p:xfrm>
          <a:off x="371475" y="291040"/>
          <a:ext cx="11430000" cy="6181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30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496760" y="255756"/>
            <a:ext cx="8911543"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s-ES" sz="5400" b="1" cap="none" spc="50" dirty="0" smtClean="0">
                <a:ln w="0"/>
                <a:solidFill>
                  <a:schemeClr val="bg2"/>
                </a:solidFill>
                <a:effectLst>
                  <a:innerShdw blurRad="63500" dist="50800" dir="13500000">
                    <a:srgbClr val="000000">
                      <a:alpha val="50000"/>
                    </a:srgbClr>
                  </a:innerShdw>
                </a:effectLst>
              </a:rPr>
              <a:t>EUTANASIA… ¿QUE HACER?</a:t>
            </a:r>
            <a:endParaRPr lang="es-ES" sz="5400" b="1" cap="none" spc="50" dirty="0">
              <a:ln w="0"/>
              <a:solidFill>
                <a:schemeClr val="bg2"/>
              </a:solidFill>
              <a:effectLst>
                <a:innerShdw blurRad="63500" dist="50800" dir="13500000">
                  <a:srgbClr val="000000">
                    <a:alpha val="50000"/>
                  </a:srgbClr>
                </a:innerShdw>
              </a:effectLst>
            </a:endParaRPr>
          </a:p>
        </p:txBody>
      </p:sp>
      <p:graphicFrame>
        <p:nvGraphicFramePr>
          <p:cNvPr id="7" name="Diagrama 6"/>
          <p:cNvGraphicFramePr/>
          <p:nvPr>
            <p:extLst>
              <p:ext uri="{D42A27DB-BD31-4B8C-83A1-F6EECF244321}">
                <p14:modId xmlns:p14="http://schemas.microsoft.com/office/powerpoint/2010/main" val="1403328651"/>
              </p:ext>
            </p:extLst>
          </p:nvPr>
        </p:nvGraphicFramePr>
        <p:xfrm>
          <a:off x="0" y="1325033"/>
          <a:ext cx="120126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155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 y="200025"/>
            <a:ext cx="11858625" cy="6543675"/>
          </a:xfrm>
          <a:prstGeom prst="rect">
            <a:avLst/>
          </a:prstGeom>
        </p:spPr>
      </p:pic>
    </p:spTree>
    <p:extLst>
      <p:ext uri="{BB962C8B-B14F-4D97-AF65-F5344CB8AC3E}">
        <p14:creationId xmlns:p14="http://schemas.microsoft.com/office/powerpoint/2010/main" val="3011551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Muchas personas minimizan la muerte de un perro, como si fuera un duelo  menor y no los es, es un amor incondicional que solamente algui… | Dog  love, Memes, Pupp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20" y="119921"/>
            <a:ext cx="11947161" cy="659567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487918" y="308454"/>
            <a:ext cx="7318286" cy="707886"/>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COMO AFRONTAR EL DUELO…</a:t>
            </a:r>
            <a:endParaRPr lang="es-ES" sz="4000" b="1" cap="none" spc="0" dirty="0">
              <a:ln/>
              <a:solidFill>
                <a:schemeClr val="accent4"/>
              </a:solidFill>
              <a:effectLst/>
            </a:endParaRPr>
          </a:p>
        </p:txBody>
      </p:sp>
      <p:graphicFrame>
        <p:nvGraphicFramePr>
          <p:cNvPr id="4" name="Diagrama 3"/>
          <p:cNvGraphicFramePr/>
          <p:nvPr>
            <p:extLst>
              <p:ext uri="{D42A27DB-BD31-4B8C-83A1-F6EECF244321}">
                <p14:modId xmlns:p14="http://schemas.microsoft.com/office/powerpoint/2010/main" val="141965839"/>
              </p:ext>
            </p:extLst>
          </p:nvPr>
        </p:nvGraphicFramePr>
        <p:xfrm>
          <a:off x="409992" y="125681"/>
          <a:ext cx="114741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El duelo incomprendido, cuando una mascota muere - Infoba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9992" y="4304719"/>
            <a:ext cx="3547646" cy="2479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s duelos por las mascotas – Marta Rebollar Psicologí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7638" y="4304719"/>
            <a:ext cx="3643312" cy="2479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nes de luto de perros | Cuando muere un perro, Tarjetas de pesame,  Muerte de un per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0950" y="4342980"/>
            <a:ext cx="4283180" cy="244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82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s://www.funerariajaramillo.com.ec/wp-content/uploads/2021/09/CUADRO-MASCOTA-HOY-01-853x102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0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45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400596" y="364903"/>
            <a:ext cx="7310206"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91440" tIns="45720" rIns="91440" bIns="45720">
            <a:spAutoFit/>
          </a:bodyPr>
          <a:lstStyle/>
          <a:p>
            <a:pPr algn="ctr"/>
            <a:r>
              <a:rPr lang="es-E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QUE DECIRLES A LOS NIÑOS</a:t>
            </a:r>
            <a:endPar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4897645" y="1723151"/>
            <a:ext cx="7094486"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cap="none" spc="0" dirty="0" smtClean="0">
                <a:ln/>
                <a:solidFill>
                  <a:schemeClr val="accent4"/>
                </a:solidFill>
                <a:effectLst/>
              </a:rPr>
              <a:t>QUE HACER SI HAY OTRAS</a:t>
            </a:r>
          </a:p>
          <a:p>
            <a:pPr algn="ctr"/>
            <a:r>
              <a:rPr lang="es-ES" sz="4400" b="1" dirty="0" smtClean="0">
                <a:ln/>
                <a:solidFill>
                  <a:schemeClr val="accent4"/>
                </a:solidFill>
              </a:rPr>
              <a:t>MASCOTAS</a:t>
            </a:r>
            <a:endParaRPr lang="es-ES" sz="4400" b="1" cap="none" spc="0" dirty="0">
              <a:ln/>
              <a:solidFill>
                <a:schemeClr val="accent4"/>
              </a:solidFill>
              <a:effectLst/>
            </a:endParaRPr>
          </a:p>
        </p:txBody>
      </p:sp>
      <p:sp>
        <p:nvSpPr>
          <p:cNvPr id="4" name="Rectángulo 3"/>
          <p:cNvSpPr/>
          <p:nvPr/>
        </p:nvSpPr>
        <p:spPr>
          <a:xfrm>
            <a:off x="202582" y="4121579"/>
            <a:ext cx="6896760" cy="2123658"/>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es-ES" sz="4400" b="1" dirty="0" smtClean="0">
                <a:ln w="9525">
                  <a:solidFill>
                    <a:schemeClr val="bg1"/>
                  </a:solidFill>
                  <a:prstDash val="solid"/>
                </a:ln>
                <a:effectLst>
                  <a:outerShdw blurRad="12700" dist="38100" dir="2700000" algn="tl" rotWithShape="0">
                    <a:schemeClr val="bg1">
                      <a:lumMod val="50000"/>
                    </a:schemeClr>
                  </a:outerShdw>
                </a:effectLst>
              </a:rPr>
              <a:t>¿ES BUENA IDEA TENER</a:t>
            </a:r>
          </a:p>
          <a:p>
            <a:pPr algn="ctr"/>
            <a:r>
              <a:rPr lang="es-E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OTRA MASCOTA, DESPUES</a:t>
            </a:r>
          </a:p>
          <a:p>
            <a:pPr algn="ctr"/>
            <a:r>
              <a:rPr lang="es-ES" sz="4400" b="1" dirty="0" smtClean="0">
                <a:ln w="9525">
                  <a:solidFill>
                    <a:schemeClr val="bg1"/>
                  </a:solidFill>
                  <a:prstDash val="solid"/>
                </a:ln>
                <a:effectLst>
                  <a:outerShdw blurRad="12700" dist="38100" dir="2700000" algn="tl" rotWithShape="0">
                    <a:schemeClr val="bg1">
                      <a:lumMod val="50000"/>
                    </a:schemeClr>
                  </a:outerShdw>
                </a:effectLst>
              </a:rPr>
              <a:t>DE PERDER A UNA?</a:t>
            </a:r>
            <a:endParaRPr lang="es-E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266" name="Picture 2" descr="40 frases sobre el amor por los animales - La Mente es Maravill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249" y="3409544"/>
            <a:ext cx="4751881" cy="32910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268" name="Picture 4" descr="Las mejores frases de la historia sobre per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95" y="1194402"/>
            <a:ext cx="4306315" cy="286711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ánto tardaré en superar la muerte de mi mascota: tiempo de due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713" y="134911"/>
            <a:ext cx="4026497" cy="145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71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6" name="Picture 6" descr="Carta de despedida de un perro a su amo… | kikiriw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8787"/>
            <a:ext cx="5529263" cy="51292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264" y="1728787"/>
            <a:ext cx="6662736" cy="5129211"/>
          </a:xfrm>
          <a:prstGeom prst="rect">
            <a:avLst/>
          </a:prstGeom>
        </p:spPr>
      </p:pic>
      <p:sp>
        <p:nvSpPr>
          <p:cNvPr id="3" name="Rectángulo 2"/>
          <p:cNvSpPr/>
          <p:nvPr/>
        </p:nvSpPr>
        <p:spPr>
          <a:xfrm>
            <a:off x="0" y="0"/>
            <a:ext cx="121920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ESPERAME EN EL PUENTE DEL ARCOIRIS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8680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4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85762" y="481310"/>
            <a:ext cx="760095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TODO MUERE… LOS PECES DE COLORES, LAS PLANTAS,  LAS GRANDES BALLENAS AZULES, LOS PERROS,  LOS AMIGOS Y LAS PERSONAS A QUIENES QUEREMOS…. NADA NI NADIE  ES ETERNO</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2846181" y="2656742"/>
            <a:ext cx="3899393" cy="37856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EXISTE UNA TRISTE NOSTALGIA EN LA COMPRENSIÓN DE QUE TODA VIDA DEBE ACABAR TARDE O TEMPRANO. ACEPTAR LA MUERTE Y APRENDER A VIVIR CON ALEGRÍA A PESAR DE TODO ES UN DIFÍCIL DESAFÍO</a:t>
            </a:r>
            <a:endParaRPr lang="es-MX" sz="2400" dirty="0">
              <a:solidFill>
                <a:schemeClr val="bg1"/>
              </a:solidFill>
              <a:latin typeface="Aharoni" panose="02010803020104030203" pitchFamily="2" charset="-79"/>
              <a:cs typeface="Aharoni" panose="02010803020104030203" pitchFamily="2" charset="-79"/>
            </a:endParaRPr>
          </a:p>
        </p:txBody>
      </p:sp>
      <p:pic>
        <p:nvPicPr>
          <p:cNvPr id="2052" name="Picture 4" descr="Mia | Cómo superar la muerte de una masco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6810" y="108413"/>
            <a:ext cx="4230272" cy="28013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Planes con mascotas para el Día Mundial de los Anim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00" y="2656742"/>
            <a:ext cx="2537320" cy="3873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7073406" y="2909717"/>
            <a:ext cx="4798803" cy="36488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7000"/>
              </a:lnSpc>
              <a:spcAft>
                <a:spcPts val="0"/>
              </a:spcAft>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SI DECIMOS ADIÓS A UNA PERSONA QUE HA ESTADO CERCA DE NOSOTROS O A UN ANIMAL QUE HA FORMADO PARTE DE NUESTRO CÍRCULO FAMILIAR. EL PESAR QUE SENTIMOS CUANDO SE DESHACE UNA RELACIÓN PUEDE SER INTENSO</a:t>
            </a:r>
            <a:r>
              <a:rPr lang="es-MX" dirty="0" smtClean="0">
                <a:effectLst/>
                <a:latin typeface="Arial" panose="020B060402020202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872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54832" y="553919"/>
            <a:ext cx="6370821"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smtClean="0">
                <a:ln/>
                <a:solidFill>
                  <a:schemeClr val="accent3"/>
                </a:solidFill>
              </a:rPr>
              <a:t>¿EXISTEN AMORES INCONDICIONALES?</a:t>
            </a:r>
            <a:endParaRPr lang="es-ES" sz="5400" b="1" dirty="0">
              <a:ln/>
              <a:solidFill>
                <a:schemeClr val="accent3"/>
              </a:solidFill>
            </a:endParaRPr>
          </a:p>
        </p:txBody>
      </p:sp>
      <p:sp>
        <p:nvSpPr>
          <p:cNvPr id="3" name="Rectángulo 2"/>
          <p:cNvSpPr/>
          <p:nvPr/>
        </p:nvSpPr>
        <p:spPr>
          <a:xfrm>
            <a:off x="6781411" y="1039694"/>
            <a:ext cx="5363979" cy="467820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800" b="0" i="0" dirty="0" smtClean="0">
                <a:solidFill>
                  <a:schemeClr val="bg1"/>
                </a:solidFill>
                <a:effectLst/>
                <a:latin typeface="AR BLANCA" panose="02000000000000000000" pitchFamily="2" charset="0"/>
              </a:rPr>
              <a:t>LA MUERTE DE UN ANIMAL DE COMPAÑÍA, DUELE PORQUÉ NORMALMENTE EN ESTA RELACIÓN DESDE EL VÍNCULO EMOCIONAL ES BASTANTE PURA PUES NO HAY CHANTAJES, REPROCHES, VENGANZAS, SINO QUE AL CONTRARIO ES UNA RELACIÓN EN LA QUE SOLAMENTE SUELE HABER AMOR</a:t>
            </a:r>
            <a:r>
              <a:rPr lang="es-MX" b="0" i="0" u="none" strike="noStrike" dirty="0" smtClean="0">
                <a:solidFill>
                  <a:schemeClr val="bg1"/>
                </a:solidFill>
                <a:effectLst/>
                <a:latin typeface="inherit"/>
                <a:hlinkClick r:id="rId2"/>
              </a:rPr>
              <a:t/>
            </a:r>
            <a:br>
              <a:rPr lang="es-MX" b="0" i="0" u="none" strike="noStrike" dirty="0" smtClean="0">
                <a:solidFill>
                  <a:schemeClr val="bg1"/>
                </a:solidFill>
                <a:effectLst/>
                <a:latin typeface="inherit"/>
                <a:hlinkClick r:id="rId2"/>
              </a:rPr>
            </a:br>
            <a:endParaRPr lang="es-MX" dirty="0">
              <a:solidFill>
                <a:schemeClr val="bg1"/>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32" y="2308246"/>
            <a:ext cx="6088818" cy="4335442"/>
          </a:xfrm>
          <a:prstGeom prst="rect">
            <a:avLst/>
          </a:prstGeom>
        </p:spPr>
      </p:pic>
    </p:spTree>
    <p:extLst>
      <p:ext uri="{BB962C8B-B14F-4D97-AF65-F5344CB8AC3E}">
        <p14:creationId xmlns:p14="http://schemas.microsoft.com/office/powerpoint/2010/main" val="328175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76225" y="442823"/>
            <a:ext cx="6096000" cy="2308324"/>
          </a:xfrm>
          <a:prstGeom prst="rect">
            <a:avLst/>
          </a:prstGeom>
        </p:spPr>
        <p:txBody>
          <a:bodyPr>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MAYORÍA DE NOSOTROS HEMOS CONOCIDO A ALGÚN PERRO, GATO, CABALLO O CUALQUIER OTRO TIPO DE ANIMAL,  CUYO ENCANTO HA LLEGADO HASTA LO MAS PROFUNDO DE NUESTRO CORAZÓN</a:t>
            </a:r>
            <a:r>
              <a:rPr lang="es-MX" dirty="0" smtClean="0">
                <a:effectLst/>
                <a:latin typeface="Arial" panose="020B0604020202020204" pitchFamily="34" charset="0"/>
                <a:ea typeface="Calibri" panose="020F0502020204030204" pitchFamily="34" charset="0"/>
              </a:rPr>
              <a:t>…</a:t>
            </a:r>
            <a:endParaRPr lang="es-MX" dirty="0"/>
          </a:p>
        </p:txBody>
      </p:sp>
      <p:pic>
        <p:nvPicPr>
          <p:cNvPr id="6146" name="Picture 2" descr="Cómo afrontar el duelo por la pérdida de una masc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713" y="300037"/>
            <a:ext cx="5268912" cy="2628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32490" y="3038773"/>
            <a:ext cx="6454267"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es-ES" sz="5400" b="1" cap="none" spc="50" dirty="0" smtClean="0">
                <a:ln w="0"/>
                <a:solidFill>
                  <a:schemeClr val="bg2"/>
                </a:solidFill>
                <a:effectLst>
                  <a:innerShdw blurRad="63500" dist="50800" dir="13500000">
                    <a:srgbClr val="000000">
                      <a:alpha val="50000"/>
                    </a:srgbClr>
                  </a:innerShdw>
                </a:effectLst>
              </a:rPr>
              <a:t>PORQUE ES AMOR…</a:t>
            </a:r>
            <a:endParaRPr lang="es-ES" sz="5400" b="1" cap="none" spc="50" dirty="0">
              <a:ln w="0"/>
              <a:solidFill>
                <a:schemeClr val="bg2"/>
              </a:solidFill>
              <a:effectLst>
                <a:innerShdw blurRad="63500" dist="50800" dir="13500000">
                  <a:srgbClr val="000000">
                    <a:alpha val="50000"/>
                  </a:srgbClr>
                </a:innerShdw>
              </a:effectLst>
            </a:endParaRPr>
          </a:p>
        </p:txBody>
      </p:sp>
      <p:sp>
        <p:nvSpPr>
          <p:cNvPr id="4" name="Rectángulo 3"/>
          <p:cNvSpPr/>
          <p:nvPr/>
        </p:nvSpPr>
        <p:spPr>
          <a:xfrm>
            <a:off x="3693684" y="4278303"/>
            <a:ext cx="8498316" cy="2000548"/>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just"/>
            <a:r>
              <a:rPr lang="es-ES" sz="4000" b="1" spc="50" dirty="0" smtClean="0">
                <a:ln w="0"/>
                <a:solidFill>
                  <a:schemeClr val="bg2"/>
                </a:solidFill>
                <a:effectLst>
                  <a:innerShdw blurRad="63500" dist="50800" dir="13500000">
                    <a:srgbClr val="000000">
                      <a:alpha val="50000"/>
                    </a:srgbClr>
                  </a:innerShdw>
                </a:effectLst>
              </a:rPr>
              <a:t>LEALTAD, GRATITUD, ESPERA, FIDELIDAD, COMPAÑÍA, AMISTAD, SEGURIDAD</a:t>
            </a:r>
            <a:r>
              <a:rPr lang="es-ES" sz="4400" b="1" spc="50" dirty="0" smtClean="0">
                <a:ln w="0"/>
                <a:solidFill>
                  <a:schemeClr val="bg2"/>
                </a:solidFill>
                <a:effectLst>
                  <a:innerShdw blurRad="63500" dist="50800" dir="13500000">
                    <a:srgbClr val="000000">
                      <a:alpha val="50000"/>
                    </a:srgbClr>
                  </a:innerShdw>
                </a:effectLst>
              </a:rPr>
              <a:t>,  AMABILIDAD </a:t>
            </a:r>
            <a:endParaRPr lang="es-ES" sz="4400" b="1" spc="50" dirty="0">
              <a:ln w="0"/>
              <a:solidFill>
                <a:schemeClr val="bg2"/>
              </a:solidFill>
              <a:effectLst>
                <a:innerShdw blurRad="63500" dist="50800" dir="13500000">
                  <a:srgbClr val="000000">
                    <a:alpha val="50000"/>
                  </a:srgbClr>
                </a:innerShdw>
              </a:effectLst>
            </a:endParaRPr>
          </a:p>
        </p:txBody>
      </p:sp>
      <p:pic>
        <p:nvPicPr>
          <p:cNvPr id="6148" name="Picture 4" descr="EL DUELO POR LA MUERTE DE UNA MASCOTA | Blo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40" y="4278303"/>
            <a:ext cx="3237875" cy="212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29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289810" y="293631"/>
            <a:ext cx="4926767" cy="364920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0"/>
              </a:spcAft>
            </a:pPr>
            <a:r>
              <a:rPr lang="es-MX" sz="2200" i="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CASI CUALQUIERA QUE HAYA ESTADO EMOCIONALMENTE MUY LIGADO A UN ANIMAL ESTARÁ DE ACUERDO CON QUE POR TODOS LOS FASTIDIOS Y PENURIAS QUE ACARREA TENER UNA MASCOTA, LA RECOMPENSA EN AMOR, AFECTO Y RECUERDOS PUEDE HACER QUE VALGA MUCHO LA PENA.</a:t>
            </a:r>
          </a:p>
          <a:p>
            <a:pPr algn="just">
              <a:lnSpc>
                <a:spcPct val="107000"/>
              </a:lnSpc>
              <a:spcAft>
                <a:spcPts val="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581964" y="293631"/>
            <a:ext cx="6096000" cy="566308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SE HA LLAMADO A LOS PERROS «EL MEJOR AMIGO DEL HOMBRE»; PERO OTRAS CRIATURAS TAMBIÉN SON UNA COMPAÑÍA IGUALMENTE BUENA..</a:t>
            </a:r>
          </a:p>
          <a:p>
            <a:pPr algn="just"/>
            <a:endParaRPr lang="es-MX" sz="22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r>
              <a:rPr lang="es-MX" sz="3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UNA MISION ESPIRITUAL….</a:t>
            </a:r>
          </a:p>
          <a:p>
            <a:pPr algn="just"/>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SON TERAPEUTAS EMOCIONALES.</a:t>
            </a: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PUEDEN AYUDAR A UNA SOLA PERSONA O A TODO UN COLECTIVO.</a:t>
            </a: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SON PROTECTORES ENERGETICOS, NO DUDAN EN PROTEGERTE DE LO QUE SEA.</a:t>
            </a: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ELLOS TE ELIGEN A TI.</a:t>
            </a: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SON SENSIBLES.</a:t>
            </a: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SON ANGELES.</a:t>
            </a:r>
          </a:p>
          <a:p>
            <a:pPr marL="342900" indent="-342900" algn="just">
              <a:buFont typeface="Wingdings" panose="05000000000000000000" pitchFamily="2" charset="2"/>
              <a:buChar char="v"/>
            </a:pPr>
            <a:r>
              <a:rPr lang="es-MX" sz="2200" dirty="0" smtClean="0">
                <a:solidFill>
                  <a:schemeClr val="bg1"/>
                </a:solidFill>
                <a:latin typeface="Aharoni" panose="02010803020104030203" pitchFamily="2" charset="-79"/>
                <a:cs typeface="Aharoni" panose="02010803020104030203" pitchFamily="2" charset="-79"/>
              </a:rPr>
              <a:t>SON AMOR INCONDICIONAL….</a:t>
            </a:r>
            <a:endParaRPr lang="es-MX" sz="2200" dirty="0">
              <a:solidFill>
                <a:schemeClr val="bg1"/>
              </a:solidFill>
              <a:latin typeface="Aharoni" panose="02010803020104030203" pitchFamily="2" charset="-79"/>
              <a:cs typeface="Aharoni" panose="02010803020104030203" pitchFamily="2" charset="-79"/>
            </a:endParaRPr>
          </a:p>
        </p:txBody>
      </p:sp>
      <p:pic>
        <p:nvPicPr>
          <p:cNvPr id="7170" name="Picture 2" descr="Mascotas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09" y="3609352"/>
            <a:ext cx="4926767" cy="312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8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419100" y="402873"/>
            <a:ext cx="6096000" cy="5723233"/>
          </a:xfrm>
          <a:prstGeom prst="rect">
            <a:avLst/>
          </a:prstGeom>
        </p:spPr>
        <p:txBody>
          <a:bodyPr>
            <a:spAutoFit/>
          </a:bodyPr>
          <a:lstStyle/>
          <a:p>
            <a:pPr algn="just">
              <a:lnSpc>
                <a:spcPct val="107000"/>
              </a:lnSpc>
              <a:spcAft>
                <a:spcPts val="0"/>
              </a:spcAft>
            </a:pPr>
            <a:r>
              <a:rPr lang="es-MX"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PARA LOS MAYORES, LA MUERTE DE UNA MASCOTA PUEDE SER UN RECORDATORIO DE SU PROPIO CARÁCTER DE MORTALES. </a:t>
            </a:r>
          </a:p>
          <a:p>
            <a:pPr algn="just">
              <a:lnSpc>
                <a:spcPct val="107000"/>
              </a:lnSpc>
              <a:spcAft>
                <a:spcPts val="0"/>
              </a:spcAft>
            </a:pPr>
            <a:endParaRPr lang="es-MX"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PARA LOS ADOLESCENTES, QUE SE SIENTEN INCOMPRENDIDOS POR SUS PADRES Y DISTANCIADOS DE OTROS MIEMBROS DE LA FAMILIA, UN PERRO O UN GATO PUEDE SER EL ÚNICO AMIGO EN QUIEN PUEDEN CONFIAR. </a:t>
            </a:r>
          </a:p>
          <a:p>
            <a:pPr algn="just">
              <a:lnSpc>
                <a:spcPct val="107000"/>
              </a:lnSpc>
              <a:spcAft>
                <a:spcPts val="0"/>
              </a:spcAft>
            </a:pPr>
            <a:endParaRPr lang="es-MX"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PARA LAS PAREJAS QUE NO TIENEN HIJOS O CUYA DESCENDENCIA HA ABANDONADO EL NIDO, UN ANIMAL PUEDE, A MENUDO, CONVERTIRSE  EN LA MEJOR COMPAÑÍA.</a:t>
            </a:r>
          </a:p>
          <a:p>
            <a:pPr algn="just">
              <a:lnSpc>
                <a:spcPct val="107000"/>
              </a:lnSpc>
              <a:spcAft>
                <a:spcPts val="0"/>
              </a:spcAft>
            </a:pPr>
            <a:endParaRPr lang="es-MX"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EN CADA CASO, ENFRENTARSE A LA PÉRDIDA DE LA MASCOTA PUEDE SER DIFÍCIL</a:t>
            </a:r>
            <a:r>
              <a:rPr lang="es-MX"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La muerte de una mascota es tan dolorosa como despedir a un ser quer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563" y="402873"/>
            <a:ext cx="5096657" cy="604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25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229849" y="218235"/>
            <a:ext cx="6096000" cy="6524863"/>
          </a:xfrm>
          <a:prstGeom prst="rect">
            <a:avLst/>
          </a:prstGeom>
        </p:spPr>
        <p:txBody>
          <a:bodyPr>
            <a:spAutoFit/>
          </a:bodyPr>
          <a:lstStyle/>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RECONOCER LA PÉRDIDA Y LOS SENTIMIENTOS QUE VAN CON ELLA SON UNA PARTE ESENCIAL DE LA CURACIÓN. </a:t>
            </a:r>
          </a:p>
          <a:p>
            <a:pPr algn="just"/>
            <a:endParaRPr lang="es-MX" sz="22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LAS EXPRESIONES DE DOLOR SON LA FORMA EN LA QUE LLEGAREMOS A LA ACEPTACIÓN.</a:t>
            </a:r>
          </a:p>
          <a:p>
            <a:pPr algn="just"/>
            <a:endParaRPr lang="es-MX" sz="22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NECESITAMOS LA OPORTUNIDAD DE LLORAR, GRITAR O AMENAZAR CON LOS PUÑOS EN ALTO SI NOS SENTIMOS ASÍ; TODAS ÉSTAS SON FORMAS SALUDABLES DE CATARSIS Y DE ALIVIO EMOCIONAL. </a:t>
            </a:r>
          </a:p>
          <a:p>
            <a:pPr algn="just"/>
            <a:endParaRPr lang="es-MX" sz="22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DUELE Y NECESITAMOS DECIRLO. PERO NO ES TONTO NI INFANTIL; ES SIMPLEMENTE HUMANO. NUESTRA SENSACIÓN DE PÉRDIDA MERECE SER RESPETADA, NO MENOSPRECIADA</a:t>
            </a:r>
            <a:endParaRPr lang="es-MX" sz="2200" dirty="0">
              <a:solidFill>
                <a:schemeClr val="bg1"/>
              </a:solidFill>
              <a:latin typeface="Aharoni" panose="02010803020104030203" pitchFamily="2" charset="-79"/>
              <a:cs typeface="Aharoni" panose="02010803020104030203" pitchFamily="2" charset="-79"/>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592" y="218235"/>
            <a:ext cx="5329539" cy="6407417"/>
          </a:xfrm>
          <a:prstGeom prst="rect">
            <a:avLst/>
          </a:prstGeom>
        </p:spPr>
      </p:pic>
    </p:spTree>
    <p:extLst>
      <p:ext uri="{BB962C8B-B14F-4D97-AF65-F5344CB8AC3E}">
        <p14:creationId xmlns:p14="http://schemas.microsoft.com/office/powerpoint/2010/main" val="403833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ángulo 1"/>
          <p:cNvSpPr/>
          <p:nvPr/>
        </p:nvSpPr>
        <p:spPr>
          <a:xfrm>
            <a:off x="429715" y="1297528"/>
            <a:ext cx="6345839" cy="48936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PERO EN NUESTRA CULTURA NO ES FÁCIL SUFRIR O DECIR ADIÓS. ESPECIALMENTE EN EL CASO DE LOS ANIMALES, EL SUFRIMIENTO QUE EXPERIMENTAMOS PUEDE MINIMIZARSE.  EL FALLECIMIENTO DE UN PERRO O GATO CASI NUNCA SE CARACTERIZA POR UN RITO SOLEMNE. PUEDEN ESPERARSE CONDOLENCIAS CUANDO MUERE UNA PERSONA, PERO EN EL CASO DE UNA MASCOTA, SOMOS MENOS PROPENSOS A RECIBIR EXPRESIONES DE COMPASIÓN O COMPRENSIÓN</a:t>
            </a:r>
            <a:endParaRPr lang="es-MX" sz="24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439710" y="284095"/>
            <a:ext cx="1147747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s-ES" sz="4400" b="1" cap="none" spc="50" dirty="0" smtClean="0">
                <a:ln w="0"/>
                <a:solidFill>
                  <a:schemeClr val="bg2"/>
                </a:solidFill>
                <a:effectLst>
                  <a:innerShdw blurRad="63500" dist="50800" dir="13500000">
                    <a:srgbClr val="000000">
                      <a:alpha val="50000"/>
                    </a:srgbClr>
                  </a:innerShdw>
                </a:effectLst>
              </a:rPr>
              <a:t>DUELO DESAUTORIZADO O SILENTE</a:t>
            </a:r>
            <a:endParaRPr lang="es-ES" sz="4400" b="1" cap="none" spc="50" dirty="0">
              <a:ln w="0"/>
              <a:solidFill>
                <a:schemeClr val="bg2"/>
              </a:solidFill>
              <a:effectLst>
                <a:innerShdw blurRad="63500" dist="50800" dir="13500000">
                  <a:srgbClr val="000000">
                    <a:alpha val="50000"/>
                  </a:srgbClr>
                </a:inn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012" y="1297528"/>
            <a:ext cx="4886168" cy="5149121"/>
          </a:xfrm>
          <a:prstGeom prst="rect">
            <a:avLst/>
          </a:prstGeom>
          <a:ln>
            <a:noFill/>
          </a:ln>
          <a:effectLst>
            <a:softEdge rad="112500"/>
          </a:effectLst>
        </p:spPr>
      </p:pic>
    </p:spTree>
    <p:extLst>
      <p:ext uri="{BB962C8B-B14F-4D97-AF65-F5344CB8AC3E}">
        <p14:creationId xmlns:p14="http://schemas.microsoft.com/office/powerpoint/2010/main" val="169426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290888" y="146000"/>
            <a:ext cx="6096000" cy="6432530"/>
          </a:xfrm>
          <a:prstGeom prst="rect">
            <a:avLst/>
          </a:prstGeom>
        </p:spPr>
        <p:txBody>
          <a:bodyPr>
            <a:spAutoFit/>
          </a:bodyPr>
          <a:lstStyle/>
          <a:p>
            <a:pPr algn="just"/>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DIVERSOS ESTUDIOS HAN APUNTADO AL </a:t>
            </a:r>
            <a:r>
              <a:rPr lang="es-MX" sz="20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ENORME IMPACTO EMOCIONAL Y ANÍMICO</a:t>
            </a:r>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QUE PROVOCA ESTA AMARGA EXPERIENCIA PRODUCIDA POR LA AUSENCIA DE ESE ANIMAL CON EL QUE HEMOS COMPARTIDO TANTOS Y TAN BUENOS MOMENTOS.</a:t>
            </a:r>
          </a:p>
          <a:p>
            <a:pPr algn="just"/>
            <a:endPar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algn="just"/>
            <a:r>
              <a:rPr lang="es-MX" sz="2000" b="1" dirty="0">
                <a:solidFill>
                  <a:schemeClr val="bg1"/>
                </a:solidFill>
                <a:latin typeface="Aharoni" panose="02010803020104030203" pitchFamily="2" charset="-79"/>
                <a:cs typeface="Aharoni" panose="02010803020104030203" pitchFamily="2" charset="-79"/>
              </a:rPr>
              <a:t>ESTE PROCESO DE DUELO PUEDE OSCILAR ENTRE LOS SEIS MESES Y UN AÑO, SIENDO LA MEDIA HABITUAL UNOS </a:t>
            </a:r>
            <a:r>
              <a:rPr lang="es-MX" sz="2000" b="1" dirty="0" smtClean="0">
                <a:solidFill>
                  <a:schemeClr val="bg1"/>
                </a:solidFill>
                <a:latin typeface="Aharoni" panose="02010803020104030203" pitchFamily="2" charset="-79"/>
                <a:cs typeface="Aharoni" panose="02010803020104030203" pitchFamily="2" charset="-79"/>
              </a:rPr>
              <a:t>DIEZ </a:t>
            </a:r>
            <a:r>
              <a:rPr lang="es-MX" sz="2000" b="1" dirty="0">
                <a:solidFill>
                  <a:schemeClr val="bg1"/>
                </a:solidFill>
                <a:latin typeface="Aharoni" panose="02010803020104030203" pitchFamily="2" charset="-79"/>
                <a:cs typeface="Aharoni" panose="02010803020104030203" pitchFamily="2" charset="-79"/>
              </a:rPr>
              <a:t>MESES</a:t>
            </a:r>
            <a:r>
              <a:rPr lang="es-MX" sz="2000" dirty="0">
                <a:solidFill>
                  <a:schemeClr val="bg1"/>
                </a:solidFill>
                <a:latin typeface="Aharoni" panose="02010803020104030203" pitchFamily="2" charset="-79"/>
                <a:cs typeface="Aharoni" panose="02010803020104030203" pitchFamily="2" charset="-79"/>
              </a:rPr>
              <a:t>. </a:t>
            </a:r>
            <a:r>
              <a:rPr lang="es-MX" sz="2000" dirty="0" smtClean="0">
                <a:solidFill>
                  <a:schemeClr val="bg1"/>
                </a:solidFill>
                <a:latin typeface="Aharoni" panose="02010803020104030203" pitchFamily="2" charset="-79"/>
                <a:cs typeface="Aharoni" panose="02010803020104030203" pitchFamily="2" charset="-79"/>
              </a:rPr>
              <a:t>DICHA </a:t>
            </a:r>
            <a:r>
              <a:rPr lang="es-MX" sz="2000" dirty="0">
                <a:solidFill>
                  <a:schemeClr val="bg1"/>
                </a:solidFill>
                <a:latin typeface="Aharoni" panose="02010803020104030203" pitchFamily="2" charset="-79"/>
                <a:cs typeface="Aharoni" panose="02010803020104030203" pitchFamily="2" charset="-79"/>
              </a:rPr>
              <a:t>MUERTE PRODUCE UNA INCAPACITACIÓN EMOCIONAL EN UN  </a:t>
            </a:r>
            <a:r>
              <a:rPr lang="es-MX" sz="3200" dirty="0" smtClean="0">
                <a:solidFill>
                  <a:schemeClr val="bg1"/>
                </a:solidFill>
                <a:latin typeface="Aharoni" panose="02010803020104030203" pitchFamily="2" charset="-79"/>
                <a:cs typeface="Aharoni" panose="02010803020104030203" pitchFamily="2" charset="-79"/>
              </a:rPr>
              <a:t>12 % </a:t>
            </a:r>
            <a:r>
              <a:rPr lang="es-MX" sz="2000" dirty="0" smtClean="0">
                <a:solidFill>
                  <a:schemeClr val="bg1"/>
                </a:solidFill>
                <a:latin typeface="Aharoni" panose="02010803020104030203" pitchFamily="2" charset="-79"/>
                <a:cs typeface="Aharoni" panose="02010803020104030203" pitchFamily="2" charset="-79"/>
              </a:rPr>
              <a:t>DE </a:t>
            </a:r>
            <a:r>
              <a:rPr lang="es-MX" sz="2000" dirty="0">
                <a:solidFill>
                  <a:schemeClr val="bg1"/>
                </a:solidFill>
                <a:latin typeface="Aharoni" panose="02010803020104030203" pitchFamily="2" charset="-79"/>
                <a:cs typeface="Aharoni" panose="02010803020104030203" pitchFamily="2" charset="-79"/>
              </a:rPr>
              <a:t>LAS PERSONAS QUE PUEDE DESEMBOCAR EN PATOLOGÍAS </a:t>
            </a:r>
            <a:r>
              <a:rPr lang="es-MX" sz="2000" dirty="0" smtClean="0">
                <a:solidFill>
                  <a:schemeClr val="bg1"/>
                </a:solidFill>
                <a:latin typeface="Aharoni" panose="02010803020104030203" pitchFamily="2" charset="-79"/>
                <a:cs typeface="Aharoni" panose="02010803020104030203" pitchFamily="2" charset="-79"/>
              </a:rPr>
              <a:t>PSICOLÓGICAS Y </a:t>
            </a:r>
            <a:r>
              <a:rPr lang="es-MX" sz="2000" dirty="0">
                <a:solidFill>
                  <a:schemeClr val="bg1"/>
                </a:solidFill>
                <a:latin typeface="Aharoni" panose="02010803020104030203" pitchFamily="2" charset="-79"/>
                <a:cs typeface="Aharoni" panose="02010803020104030203" pitchFamily="2" charset="-79"/>
              </a:rPr>
              <a:t>PRODUCIR SÍNTOMAS FÍSICOS Y EMOCIONALES COMO </a:t>
            </a:r>
            <a:r>
              <a:rPr lang="es-MX" sz="2000" b="1" dirty="0">
                <a:solidFill>
                  <a:schemeClr val="bg1"/>
                </a:solidFill>
                <a:latin typeface="Aharoni" panose="02010803020104030203" pitchFamily="2" charset="-79"/>
                <a:cs typeface="Aharoni" panose="02010803020104030203" pitchFamily="2" charset="-79"/>
              </a:rPr>
              <a:t>PROBLEMAS DE SUEÑO, PÉRDIDA DE APETITO Y SENSACIÓN DE QUE “ALGO DENTRO DE ELLAS HA </a:t>
            </a:r>
            <a:r>
              <a:rPr lang="es-MX" sz="2000" b="1" dirty="0" smtClean="0">
                <a:solidFill>
                  <a:schemeClr val="bg1"/>
                </a:solidFill>
                <a:latin typeface="Aharoni" panose="02010803020104030203" pitchFamily="2" charset="-79"/>
                <a:cs typeface="Aharoni" panose="02010803020104030203" pitchFamily="2" charset="-79"/>
              </a:rPr>
              <a:t>MUERTO… </a:t>
            </a:r>
            <a:r>
              <a:rPr lang="es-MX" sz="2000" dirty="0" smtClean="0">
                <a:solidFill>
                  <a:schemeClr val="bg1"/>
                </a:solidFill>
                <a:latin typeface="Aharoni" panose="02010803020104030203" pitchFamily="2" charset="-79"/>
                <a:cs typeface="Aharoni" panose="02010803020104030203" pitchFamily="2" charset="-79"/>
              </a:rPr>
              <a:t>EL </a:t>
            </a:r>
            <a:r>
              <a:rPr lang="es-MX" sz="2000" dirty="0">
                <a:solidFill>
                  <a:schemeClr val="bg1"/>
                </a:solidFill>
                <a:latin typeface="Aharoni" panose="02010803020104030203" pitchFamily="2" charset="-79"/>
                <a:cs typeface="Aharoni" panose="02010803020104030203" pitchFamily="2" charset="-79"/>
              </a:rPr>
              <a:t>DUELO POR LA PÉRDIDA DE UN ANIMAL ES, POR TANTO, </a:t>
            </a:r>
            <a:r>
              <a:rPr lang="es-MX" sz="2000" b="1" dirty="0">
                <a:solidFill>
                  <a:schemeClr val="bg1"/>
                </a:solidFill>
                <a:latin typeface="Aharoni" panose="02010803020104030203" pitchFamily="2" charset="-79"/>
                <a:cs typeface="Aharoni" panose="02010803020104030203" pitchFamily="2" charset="-79"/>
              </a:rPr>
              <a:t>UNA REACCIÓN COMPLETAMENTE NORMAL, DE LA QUE NO HAY QUE AVERGONZARSE</a:t>
            </a:r>
            <a:endParaRPr lang="es-MX" sz="2000" dirty="0">
              <a:solidFill>
                <a:schemeClr val="bg1"/>
              </a:solidFill>
              <a:latin typeface="Aharoni" panose="02010803020104030203" pitchFamily="2" charset="-79"/>
              <a:cs typeface="Aharoni" panose="02010803020104030203" pitchFamily="2" charset="-79"/>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888" cy="6858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888" y="0"/>
            <a:ext cx="2805112" cy="6743700"/>
          </a:xfrm>
          <a:prstGeom prst="rect">
            <a:avLst/>
          </a:prstGeom>
        </p:spPr>
      </p:pic>
    </p:spTree>
    <p:extLst>
      <p:ext uri="{BB962C8B-B14F-4D97-AF65-F5344CB8AC3E}">
        <p14:creationId xmlns:p14="http://schemas.microsoft.com/office/powerpoint/2010/main" val="391549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Berlín</Template>
  <TotalTime>251</TotalTime>
  <Words>795</Words>
  <Application>Microsoft Office PowerPoint</Application>
  <PresentationFormat>Panorámica</PresentationFormat>
  <Paragraphs>70</Paragraphs>
  <Slides>18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Aharoni</vt:lpstr>
      <vt:lpstr>AR BLANCA</vt:lpstr>
      <vt:lpstr>Arial</vt:lpstr>
      <vt:lpstr>Arial Black</vt:lpstr>
      <vt:lpstr>Calibri</vt:lpstr>
      <vt:lpstr>inherit</vt:lpstr>
      <vt:lpstr>Times New Roman</vt:lpstr>
      <vt:lpstr>Trebuchet MS</vt:lpstr>
      <vt:lpstr>Wingdings</vt:lpstr>
      <vt:lpstr>Berlín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28</cp:revision>
  <dcterms:created xsi:type="dcterms:W3CDTF">2023-02-12T23:33:02Z</dcterms:created>
  <dcterms:modified xsi:type="dcterms:W3CDTF">2023-02-13T03:45:18Z</dcterms:modified>
</cp:coreProperties>
</file>