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3"/>
  </p:notesMasterIdLst>
  <p:sldIdLst>
    <p:sldId id="256" r:id="rId2"/>
    <p:sldId id="674" r:id="rId3"/>
    <p:sldId id="740" r:id="rId4"/>
    <p:sldId id="741" r:id="rId5"/>
    <p:sldId id="731" r:id="rId6"/>
    <p:sldId id="370" r:id="rId7"/>
    <p:sldId id="729" r:id="rId8"/>
    <p:sldId id="732" r:id="rId9"/>
    <p:sldId id="733" r:id="rId10"/>
    <p:sldId id="734" r:id="rId11"/>
    <p:sldId id="735" r:id="rId12"/>
    <p:sldId id="736" r:id="rId13"/>
    <p:sldId id="392" r:id="rId14"/>
    <p:sldId id="737" r:id="rId15"/>
    <p:sldId id="400" r:id="rId16"/>
    <p:sldId id="401" r:id="rId17"/>
    <p:sldId id="402" r:id="rId18"/>
    <p:sldId id="447" r:id="rId19"/>
    <p:sldId id="738" r:id="rId20"/>
    <p:sldId id="404" r:id="rId21"/>
    <p:sldId id="406" r:id="rId22"/>
    <p:sldId id="409" r:id="rId23"/>
    <p:sldId id="441" r:id="rId24"/>
    <p:sldId id="442" r:id="rId25"/>
    <p:sldId id="451" r:id="rId26"/>
    <p:sldId id="413" r:id="rId27"/>
    <p:sldId id="414" r:id="rId28"/>
    <p:sldId id="415" r:id="rId29"/>
    <p:sldId id="416" r:id="rId30"/>
    <p:sldId id="417" r:id="rId31"/>
    <p:sldId id="692" r:id="rId3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63"/>
    <a:srgbClr val="061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64" d="100"/>
          <a:sy n="64" d="100"/>
        </p:scale>
        <p:origin x="1506" y="48"/>
      </p:cViewPr>
      <p:guideLst>
        <p:guide orient="horz" pos="2880"/>
        <p:guide pos="2160"/>
      </p:guideLst>
    </p:cSldViewPr>
  </p:slideViewPr>
  <p:notesTextViewPr>
    <p:cViewPr>
      <p:scale>
        <a:sx n="176" d="100"/>
        <a:sy n="176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commentAuthors" Target="commentAuthor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notesMaster" Target="notesMasters/notesMaster1.xml" /><Relationship Id="rId38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1CC73-5A72-486F-98E0-23DF9A29CFE2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086C5-A52F-4AF2-9F2B-FDE3EC08E2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725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" y="1"/>
            <a:ext cx="1148809" cy="6858000"/>
          </a:xfrm>
          <a:prstGeom prst="rect">
            <a:avLst/>
          </a:prstGeom>
          <a:solidFill>
            <a:srgbClr val="0612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8" name="AutoShape 4"/>
          <p:cNvSpPr>
            <a:spLocks/>
          </p:cNvSpPr>
          <p:nvPr/>
        </p:nvSpPr>
        <p:spPr bwMode="auto">
          <a:xfrm>
            <a:off x="192739" y="230749"/>
            <a:ext cx="785348" cy="712179"/>
          </a:xfrm>
          <a:custGeom>
            <a:avLst/>
            <a:gdLst>
              <a:gd name="T0" fmla="+- 0 1439 1081"/>
              <a:gd name="T1" fmla="*/ T0 w 1998"/>
              <a:gd name="T2" fmla="+- 0 2254 945"/>
              <a:gd name="T3" fmla="*/ 2254 h 1535"/>
              <a:gd name="T4" fmla="+- 0 1338 1081"/>
              <a:gd name="T5" fmla="*/ T4 w 1998"/>
              <a:gd name="T6" fmla="+- 0 2163 945"/>
              <a:gd name="T7" fmla="*/ 2163 h 1535"/>
              <a:gd name="T8" fmla="+- 0 1081 1081"/>
              <a:gd name="T9" fmla="*/ T8 w 1998"/>
              <a:gd name="T10" fmla="+- 0 2091 945"/>
              <a:gd name="T11" fmla="*/ 2091 h 1535"/>
              <a:gd name="T12" fmla="+- 0 1101 1081"/>
              <a:gd name="T13" fmla="*/ T12 w 1998"/>
              <a:gd name="T14" fmla="+- 0 2241 945"/>
              <a:gd name="T15" fmla="*/ 2241 h 1535"/>
              <a:gd name="T16" fmla="+- 0 1208 1081"/>
              <a:gd name="T17" fmla="*/ T16 w 1998"/>
              <a:gd name="T18" fmla="+- 0 2408 945"/>
              <a:gd name="T19" fmla="*/ 2408 h 1535"/>
              <a:gd name="T20" fmla="+- 0 1420 1081"/>
              <a:gd name="T21" fmla="*/ T20 w 1998"/>
              <a:gd name="T22" fmla="+- 0 2480 945"/>
              <a:gd name="T23" fmla="*/ 2480 h 1535"/>
              <a:gd name="T24" fmla="+- 0 1774 1081"/>
              <a:gd name="T25" fmla="*/ T24 w 1998"/>
              <a:gd name="T26" fmla="+- 0 1248 945"/>
              <a:gd name="T27" fmla="*/ 1248 h 1535"/>
              <a:gd name="T28" fmla="+- 0 1723 1081"/>
              <a:gd name="T29" fmla="*/ T28 w 1998"/>
              <a:gd name="T30" fmla="+- 0 1105 945"/>
              <a:gd name="T31" fmla="*/ 1105 h 1535"/>
              <a:gd name="T32" fmla="+- 0 1571 1081"/>
              <a:gd name="T33" fmla="*/ T32 w 1998"/>
              <a:gd name="T34" fmla="+- 0 972 945"/>
              <a:gd name="T35" fmla="*/ 972 h 1535"/>
              <a:gd name="T36" fmla="+- 0 1361 1081"/>
              <a:gd name="T37" fmla="*/ T36 w 1998"/>
              <a:gd name="T38" fmla="+- 0 952 945"/>
              <a:gd name="T39" fmla="*/ 952 h 1535"/>
              <a:gd name="T40" fmla="+- 0 1184 1081"/>
              <a:gd name="T41" fmla="*/ T40 w 1998"/>
              <a:gd name="T42" fmla="+- 0 1046 945"/>
              <a:gd name="T43" fmla="*/ 1046 h 1535"/>
              <a:gd name="T44" fmla="+- 0 1088 1081"/>
              <a:gd name="T45" fmla="*/ T44 w 1998"/>
              <a:gd name="T46" fmla="+- 0 1246 945"/>
              <a:gd name="T47" fmla="*/ 1246 h 1535"/>
              <a:gd name="T48" fmla="+- 0 1335 1081"/>
              <a:gd name="T49" fmla="*/ T48 w 1998"/>
              <a:gd name="T50" fmla="+- 0 2041 945"/>
              <a:gd name="T51" fmla="*/ 2041 h 1535"/>
              <a:gd name="T52" fmla="+- 0 1359 1081"/>
              <a:gd name="T53" fmla="*/ T52 w 1998"/>
              <a:gd name="T54" fmla="+- 0 1213 945"/>
              <a:gd name="T55" fmla="*/ 1213 h 1535"/>
              <a:gd name="T56" fmla="+- 0 1488 1081"/>
              <a:gd name="T57" fmla="*/ T56 w 1998"/>
              <a:gd name="T58" fmla="+- 0 1187 945"/>
              <a:gd name="T59" fmla="*/ 1187 h 1535"/>
              <a:gd name="T60" fmla="+- 0 1544 1081"/>
              <a:gd name="T61" fmla="*/ T60 w 1998"/>
              <a:gd name="T62" fmla="+- 0 1296 945"/>
              <a:gd name="T63" fmla="*/ 1296 h 1535"/>
              <a:gd name="T64" fmla="+- 0 2633 1081"/>
              <a:gd name="T65" fmla="*/ T64 w 1998"/>
              <a:gd name="T66" fmla="+- 0 1314 945"/>
              <a:gd name="T67" fmla="*/ 1314 h 1535"/>
              <a:gd name="T68" fmla="+- 0 2607 1081"/>
              <a:gd name="T69" fmla="*/ T68 w 1998"/>
              <a:gd name="T70" fmla="+- 0 1178 945"/>
              <a:gd name="T71" fmla="*/ 1178 h 1535"/>
              <a:gd name="T72" fmla="+- 0 2519 1081"/>
              <a:gd name="T73" fmla="*/ T72 w 1998"/>
              <a:gd name="T74" fmla="+- 0 1039 945"/>
              <a:gd name="T75" fmla="*/ 1039 h 1535"/>
              <a:gd name="T76" fmla="+- 0 2343 1081"/>
              <a:gd name="T77" fmla="*/ T76 w 1998"/>
              <a:gd name="T78" fmla="+- 0 952 945"/>
              <a:gd name="T79" fmla="*/ 952 h 1535"/>
              <a:gd name="T80" fmla="+- 0 2137 1081"/>
              <a:gd name="T81" fmla="*/ T80 w 1998"/>
              <a:gd name="T82" fmla="+- 0 971 945"/>
              <a:gd name="T83" fmla="*/ 971 h 1535"/>
              <a:gd name="T84" fmla="+- 0 1983 1081"/>
              <a:gd name="T85" fmla="*/ T84 w 1998"/>
              <a:gd name="T86" fmla="+- 0 1101 945"/>
              <a:gd name="T87" fmla="*/ 1101 h 1535"/>
              <a:gd name="T88" fmla="+- 0 1923 1081"/>
              <a:gd name="T89" fmla="*/ T88 w 1998"/>
              <a:gd name="T90" fmla="+- 0 1335 945"/>
              <a:gd name="T91" fmla="*/ 1335 h 1535"/>
              <a:gd name="T92" fmla="+- 0 1920 1081"/>
              <a:gd name="T93" fmla="*/ T92 w 1998"/>
              <a:gd name="T94" fmla="+- 0 2162 945"/>
              <a:gd name="T95" fmla="*/ 2162 h 1535"/>
              <a:gd name="T96" fmla="+- 0 1818 1081"/>
              <a:gd name="T97" fmla="*/ T96 w 1998"/>
              <a:gd name="T98" fmla="+- 0 2254 945"/>
              <a:gd name="T99" fmla="*/ 2254 h 1535"/>
              <a:gd name="T100" fmla="+- 0 1837 1081"/>
              <a:gd name="T101" fmla="*/ T100 w 1998"/>
              <a:gd name="T102" fmla="+- 0 2480 945"/>
              <a:gd name="T103" fmla="*/ 2480 h 1535"/>
              <a:gd name="T104" fmla="+- 0 2048 1081"/>
              <a:gd name="T105" fmla="*/ T104 w 1998"/>
              <a:gd name="T106" fmla="+- 0 2408 945"/>
              <a:gd name="T107" fmla="*/ 2408 h 1535"/>
              <a:gd name="T108" fmla="+- 0 2156 1081"/>
              <a:gd name="T109" fmla="*/ T108 w 1998"/>
              <a:gd name="T110" fmla="+- 0 2241 945"/>
              <a:gd name="T111" fmla="*/ 2241 h 1535"/>
              <a:gd name="T112" fmla="+- 0 2176 1081"/>
              <a:gd name="T113" fmla="*/ T112 w 1998"/>
              <a:gd name="T114" fmla="+- 0 2091 945"/>
              <a:gd name="T115" fmla="*/ 2091 h 1535"/>
              <a:gd name="T116" fmla="+- 0 2182 1081"/>
              <a:gd name="T117" fmla="*/ T116 w 1998"/>
              <a:gd name="T118" fmla="+- 0 1251 945"/>
              <a:gd name="T119" fmla="*/ 1251 h 1535"/>
              <a:gd name="T120" fmla="+- 0 2282 1081"/>
              <a:gd name="T121" fmla="*/ T120 w 1998"/>
              <a:gd name="T122" fmla="+- 0 1178 945"/>
              <a:gd name="T123" fmla="*/ 1178 h 1535"/>
              <a:gd name="T124" fmla="+- 0 2376 1081"/>
              <a:gd name="T125" fmla="*/ T124 w 1998"/>
              <a:gd name="T126" fmla="+- 0 1251 945"/>
              <a:gd name="T127" fmla="*/ 1251 h 1535"/>
              <a:gd name="T128" fmla="+- 0 2633 1081"/>
              <a:gd name="T129" fmla="*/ T128 w 1998"/>
              <a:gd name="T130" fmla="+- 0 1390 945"/>
              <a:gd name="T131" fmla="*/ 1390 h 1535"/>
              <a:gd name="T132" fmla="+- 0 3079 1081"/>
              <a:gd name="T133" fmla="*/ T132 w 1998"/>
              <a:gd name="T134" fmla="+- 0 2114 945"/>
              <a:gd name="T135" fmla="*/ 2114 h 1535"/>
              <a:gd name="T136" fmla="+- 0 2842 1081"/>
              <a:gd name="T137" fmla="*/ T136 w 1998"/>
              <a:gd name="T138" fmla="+- 0 2129 945"/>
              <a:gd name="T139" fmla="*/ 2129 h 1535"/>
              <a:gd name="T140" fmla="+- 0 2786 1081"/>
              <a:gd name="T141" fmla="*/ T140 w 1998"/>
              <a:gd name="T142" fmla="+- 0 2238 945"/>
              <a:gd name="T143" fmla="*/ 2238 h 1535"/>
              <a:gd name="T144" fmla="+- 0 2657 1081"/>
              <a:gd name="T145" fmla="*/ T144 w 1998"/>
              <a:gd name="T146" fmla="+- 0 2212 945"/>
              <a:gd name="T147" fmla="*/ 2212 h 1535"/>
              <a:gd name="T148" fmla="+- 0 2632 1081"/>
              <a:gd name="T149" fmla="*/ T148 w 1998"/>
              <a:gd name="T150" fmla="+- 0 1776 945"/>
              <a:gd name="T151" fmla="*/ 1776 h 1535"/>
              <a:gd name="T152" fmla="+- 0 2976 1081"/>
              <a:gd name="T153" fmla="*/ T152 w 1998"/>
              <a:gd name="T154" fmla="+- 0 1569 945"/>
              <a:gd name="T155" fmla="*/ 1569 h 1535"/>
              <a:gd name="T156" fmla="+- 0 2380 1081"/>
              <a:gd name="T157" fmla="*/ T156 w 1998"/>
              <a:gd name="T158" fmla="+- 0 1443 945"/>
              <a:gd name="T159" fmla="*/ 1443 h 1535"/>
              <a:gd name="T160" fmla="+- 0 2407 1081"/>
              <a:gd name="T161" fmla="*/ T160 w 1998"/>
              <a:gd name="T162" fmla="+- 0 2258 945"/>
              <a:gd name="T163" fmla="*/ 2258 h 1535"/>
              <a:gd name="T164" fmla="+- 0 2534 1081"/>
              <a:gd name="T165" fmla="*/ T164 w 1998"/>
              <a:gd name="T166" fmla="+- 0 2423 945"/>
              <a:gd name="T167" fmla="*/ 2423 h 1535"/>
              <a:gd name="T168" fmla="+- 0 2730 1081"/>
              <a:gd name="T169" fmla="*/ T168 w 1998"/>
              <a:gd name="T170" fmla="+- 0 2480 945"/>
              <a:gd name="T171" fmla="*/ 2480 h 1535"/>
              <a:gd name="T172" fmla="+- 0 2926 1081"/>
              <a:gd name="T173" fmla="*/ T172 w 1998"/>
              <a:gd name="T174" fmla="+- 0 2424 945"/>
              <a:gd name="T175" fmla="*/ 2424 h 1535"/>
              <a:gd name="T176" fmla="+- 0 3052 1081"/>
              <a:gd name="T177" fmla="*/ T176 w 1998"/>
              <a:gd name="T178" fmla="+- 0 2267 945"/>
              <a:gd name="T179" fmla="*/ 2267 h 1535"/>
              <a:gd name="T180" fmla="+- 0 3079 1081"/>
              <a:gd name="T181" fmla="*/ T180 w 1998"/>
              <a:gd name="T182" fmla="+- 0 2114 945"/>
              <a:gd name="T183" fmla="*/ 2114 h 153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1998" h="1535">
                <a:moveTo>
                  <a:pt x="523" y="1535"/>
                </a:moveTo>
                <a:lnTo>
                  <a:pt x="522" y="1309"/>
                </a:lnTo>
                <a:lnTo>
                  <a:pt x="358" y="1309"/>
                </a:lnTo>
                <a:lnTo>
                  <a:pt x="303" y="1296"/>
                </a:lnTo>
                <a:lnTo>
                  <a:pt x="271" y="1263"/>
                </a:lnTo>
                <a:lnTo>
                  <a:pt x="257" y="1218"/>
                </a:lnTo>
                <a:lnTo>
                  <a:pt x="253" y="1169"/>
                </a:lnTo>
                <a:lnTo>
                  <a:pt x="254" y="1146"/>
                </a:lnTo>
                <a:lnTo>
                  <a:pt x="0" y="1146"/>
                </a:lnTo>
                <a:lnTo>
                  <a:pt x="0" y="1169"/>
                </a:lnTo>
                <a:lnTo>
                  <a:pt x="5" y="1232"/>
                </a:lnTo>
                <a:lnTo>
                  <a:pt x="20" y="1296"/>
                </a:lnTo>
                <a:lnTo>
                  <a:pt x="45" y="1357"/>
                </a:lnTo>
                <a:lnTo>
                  <a:pt x="81" y="1414"/>
                </a:lnTo>
                <a:lnTo>
                  <a:pt x="127" y="1463"/>
                </a:lnTo>
                <a:lnTo>
                  <a:pt x="186" y="1501"/>
                </a:lnTo>
                <a:lnTo>
                  <a:pt x="256" y="1526"/>
                </a:lnTo>
                <a:lnTo>
                  <a:pt x="339" y="1535"/>
                </a:lnTo>
                <a:lnTo>
                  <a:pt x="523" y="1535"/>
                </a:lnTo>
                <a:moveTo>
                  <a:pt x="700" y="389"/>
                </a:moveTo>
                <a:lnTo>
                  <a:pt x="693" y="303"/>
                </a:lnTo>
                <a:lnTo>
                  <a:pt x="675" y="233"/>
                </a:lnTo>
                <a:lnTo>
                  <a:pt x="674" y="227"/>
                </a:lnTo>
                <a:lnTo>
                  <a:pt x="642" y="160"/>
                </a:lnTo>
                <a:lnTo>
                  <a:pt x="601" y="105"/>
                </a:lnTo>
                <a:lnTo>
                  <a:pt x="550" y="60"/>
                </a:lnTo>
                <a:lnTo>
                  <a:pt x="490" y="27"/>
                </a:lnTo>
                <a:lnTo>
                  <a:pt x="424" y="7"/>
                </a:lnTo>
                <a:lnTo>
                  <a:pt x="351" y="0"/>
                </a:lnTo>
                <a:lnTo>
                  <a:pt x="280" y="7"/>
                </a:lnTo>
                <a:lnTo>
                  <a:pt x="214" y="26"/>
                </a:lnTo>
                <a:lnTo>
                  <a:pt x="154" y="57"/>
                </a:lnTo>
                <a:lnTo>
                  <a:pt x="103" y="101"/>
                </a:lnTo>
                <a:lnTo>
                  <a:pt x="60" y="156"/>
                </a:lnTo>
                <a:lnTo>
                  <a:pt x="28" y="223"/>
                </a:lnTo>
                <a:lnTo>
                  <a:pt x="7" y="301"/>
                </a:lnTo>
                <a:lnTo>
                  <a:pt x="1" y="389"/>
                </a:lnTo>
                <a:lnTo>
                  <a:pt x="0" y="1096"/>
                </a:lnTo>
                <a:lnTo>
                  <a:pt x="254" y="1096"/>
                </a:lnTo>
                <a:lnTo>
                  <a:pt x="253" y="351"/>
                </a:lnTo>
                <a:lnTo>
                  <a:pt x="259" y="306"/>
                </a:lnTo>
                <a:lnTo>
                  <a:pt x="278" y="268"/>
                </a:lnTo>
                <a:lnTo>
                  <a:pt x="311" y="242"/>
                </a:lnTo>
                <a:lnTo>
                  <a:pt x="359" y="233"/>
                </a:lnTo>
                <a:lnTo>
                  <a:pt x="407" y="242"/>
                </a:lnTo>
                <a:lnTo>
                  <a:pt x="439" y="268"/>
                </a:lnTo>
                <a:lnTo>
                  <a:pt x="457" y="306"/>
                </a:lnTo>
                <a:lnTo>
                  <a:pt x="463" y="351"/>
                </a:lnTo>
                <a:lnTo>
                  <a:pt x="463" y="388"/>
                </a:lnTo>
                <a:lnTo>
                  <a:pt x="700" y="389"/>
                </a:lnTo>
                <a:moveTo>
                  <a:pt x="1552" y="369"/>
                </a:moveTo>
                <a:lnTo>
                  <a:pt x="1552" y="351"/>
                </a:lnTo>
                <a:lnTo>
                  <a:pt x="1540" y="274"/>
                </a:lnTo>
                <a:lnTo>
                  <a:pt x="1526" y="233"/>
                </a:lnTo>
                <a:lnTo>
                  <a:pt x="1516" y="205"/>
                </a:lnTo>
                <a:lnTo>
                  <a:pt x="1482" y="145"/>
                </a:lnTo>
                <a:lnTo>
                  <a:pt x="1438" y="94"/>
                </a:lnTo>
                <a:lnTo>
                  <a:pt x="1386" y="54"/>
                </a:lnTo>
                <a:lnTo>
                  <a:pt x="1327" y="25"/>
                </a:lnTo>
                <a:lnTo>
                  <a:pt x="1262" y="7"/>
                </a:lnTo>
                <a:lnTo>
                  <a:pt x="1193" y="0"/>
                </a:lnTo>
                <a:lnTo>
                  <a:pt x="1122" y="7"/>
                </a:lnTo>
                <a:lnTo>
                  <a:pt x="1056" y="26"/>
                </a:lnTo>
                <a:lnTo>
                  <a:pt x="996" y="57"/>
                </a:lnTo>
                <a:lnTo>
                  <a:pt x="944" y="101"/>
                </a:lnTo>
                <a:lnTo>
                  <a:pt x="902" y="156"/>
                </a:lnTo>
                <a:lnTo>
                  <a:pt x="869" y="223"/>
                </a:lnTo>
                <a:lnTo>
                  <a:pt x="849" y="301"/>
                </a:lnTo>
                <a:lnTo>
                  <a:pt x="842" y="390"/>
                </a:lnTo>
                <a:lnTo>
                  <a:pt x="842" y="1169"/>
                </a:lnTo>
                <a:lnTo>
                  <a:pt x="843" y="1169"/>
                </a:lnTo>
                <a:lnTo>
                  <a:pt x="839" y="1217"/>
                </a:lnTo>
                <a:lnTo>
                  <a:pt x="824" y="1263"/>
                </a:lnTo>
                <a:lnTo>
                  <a:pt x="792" y="1296"/>
                </a:lnTo>
                <a:lnTo>
                  <a:pt x="737" y="1309"/>
                </a:lnTo>
                <a:lnTo>
                  <a:pt x="573" y="1309"/>
                </a:lnTo>
                <a:lnTo>
                  <a:pt x="572" y="1535"/>
                </a:lnTo>
                <a:lnTo>
                  <a:pt x="756" y="1535"/>
                </a:lnTo>
                <a:lnTo>
                  <a:pt x="839" y="1526"/>
                </a:lnTo>
                <a:lnTo>
                  <a:pt x="909" y="1501"/>
                </a:lnTo>
                <a:lnTo>
                  <a:pt x="967" y="1463"/>
                </a:lnTo>
                <a:lnTo>
                  <a:pt x="1014" y="1414"/>
                </a:lnTo>
                <a:lnTo>
                  <a:pt x="1050" y="1357"/>
                </a:lnTo>
                <a:lnTo>
                  <a:pt x="1075" y="1296"/>
                </a:lnTo>
                <a:lnTo>
                  <a:pt x="1090" y="1232"/>
                </a:lnTo>
                <a:lnTo>
                  <a:pt x="1095" y="1169"/>
                </a:lnTo>
                <a:lnTo>
                  <a:pt x="1095" y="1146"/>
                </a:lnTo>
                <a:lnTo>
                  <a:pt x="1094" y="1146"/>
                </a:lnTo>
                <a:lnTo>
                  <a:pt x="1095" y="351"/>
                </a:lnTo>
                <a:lnTo>
                  <a:pt x="1101" y="306"/>
                </a:lnTo>
                <a:lnTo>
                  <a:pt x="1120" y="268"/>
                </a:lnTo>
                <a:lnTo>
                  <a:pt x="1153" y="242"/>
                </a:lnTo>
                <a:lnTo>
                  <a:pt x="1201" y="233"/>
                </a:lnTo>
                <a:lnTo>
                  <a:pt x="1248" y="242"/>
                </a:lnTo>
                <a:lnTo>
                  <a:pt x="1278" y="268"/>
                </a:lnTo>
                <a:lnTo>
                  <a:pt x="1295" y="306"/>
                </a:lnTo>
                <a:lnTo>
                  <a:pt x="1299" y="351"/>
                </a:lnTo>
                <a:lnTo>
                  <a:pt x="1300" y="444"/>
                </a:lnTo>
                <a:lnTo>
                  <a:pt x="1552" y="445"/>
                </a:lnTo>
                <a:lnTo>
                  <a:pt x="1552" y="398"/>
                </a:lnTo>
                <a:lnTo>
                  <a:pt x="1552" y="369"/>
                </a:lnTo>
                <a:moveTo>
                  <a:pt x="1998" y="1169"/>
                </a:moveTo>
                <a:lnTo>
                  <a:pt x="1997" y="1117"/>
                </a:lnTo>
                <a:lnTo>
                  <a:pt x="1761" y="1117"/>
                </a:lnTo>
                <a:lnTo>
                  <a:pt x="1761" y="1184"/>
                </a:lnTo>
                <a:lnTo>
                  <a:pt x="1755" y="1230"/>
                </a:lnTo>
                <a:lnTo>
                  <a:pt x="1737" y="1267"/>
                </a:lnTo>
                <a:lnTo>
                  <a:pt x="1705" y="1293"/>
                </a:lnTo>
                <a:lnTo>
                  <a:pt x="1658" y="1303"/>
                </a:lnTo>
                <a:lnTo>
                  <a:pt x="1609" y="1293"/>
                </a:lnTo>
                <a:lnTo>
                  <a:pt x="1576" y="1267"/>
                </a:lnTo>
                <a:lnTo>
                  <a:pt x="1557" y="1230"/>
                </a:lnTo>
                <a:lnTo>
                  <a:pt x="1551" y="1184"/>
                </a:lnTo>
                <a:lnTo>
                  <a:pt x="1551" y="831"/>
                </a:lnTo>
                <a:lnTo>
                  <a:pt x="1895" y="831"/>
                </a:lnTo>
                <a:lnTo>
                  <a:pt x="1895" y="624"/>
                </a:lnTo>
                <a:lnTo>
                  <a:pt x="1552" y="623"/>
                </a:lnTo>
                <a:lnTo>
                  <a:pt x="1552" y="498"/>
                </a:lnTo>
                <a:lnTo>
                  <a:pt x="1299" y="498"/>
                </a:lnTo>
                <a:lnTo>
                  <a:pt x="1299" y="1145"/>
                </a:lnTo>
                <a:lnTo>
                  <a:pt x="1306" y="1235"/>
                </a:lnTo>
                <a:lnTo>
                  <a:pt x="1326" y="1313"/>
                </a:lnTo>
                <a:lnTo>
                  <a:pt x="1358" y="1380"/>
                </a:lnTo>
                <a:lnTo>
                  <a:pt x="1401" y="1435"/>
                </a:lnTo>
                <a:lnTo>
                  <a:pt x="1453" y="1478"/>
                </a:lnTo>
                <a:lnTo>
                  <a:pt x="1512" y="1510"/>
                </a:lnTo>
                <a:lnTo>
                  <a:pt x="1578" y="1529"/>
                </a:lnTo>
                <a:lnTo>
                  <a:pt x="1649" y="1535"/>
                </a:lnTo>
                <a:lnTo>
                  <a:pt x="1720" y="1529"/>
                </a:lnTo>
                <a:lnTo>
                  <a:pt x="1786" y="1510"/>
                </a:lnTo>
                <a:lnTo>
                  <a:pt x="1845" y="1479"/>
                </a:lnTo>
                <a:lnTo>
                  <a:pt x="1896" y="1437"/>
                </a:lnTo>
                <a:lnTo>
                  <a:pt x="1939" y="1385"/>
                </a:lnTo>
                <a:lnTo>
                  <a:pt x="1971" y="1322"/>
                </a:lnTo>
                <a:lnTo>
                  <a:pt x="1976" y="1303"/>
                </a:lnTo>
                <a:lnTo>
                  <a:pt x="1991" y="1250"/>
                </a:lnTo>
                <a:lnTo>
                  <a:pt x="1998" y="1169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 rot="16200000">
            <a:off x="2770211" y="-936358"/>
            <a:ext cx="3597142" cy="9144002"/>
          </a:xfrm>
          <a:prstGeom prst="rect">
            <a:avLst/>
          </a:prstGeom>
          <a:solidFill>
            <a:srgbClr val="0612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10" name="Rectángulo 9"/>
          <p:cNvSpPr/>
          <p:nvPr/>
        </p:nvSpPr>
        <p:spPr>
          <a:xfrm>
            <a:off x="-366906" y="947950"/>
            <a:ext cx="190463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1485">
              <a:spcAft>
                <a:spcPts val="0"/>
              </a:spcAft>
            </a:pPr>
            <a:r>
              <a:rPr lang="es-MX" sz="900" b="1" dirty="0">
                <a:solidFill>
                  <a:srgbClr val="FFFFFF"/>
                </a:solidFill>
                <a:effectLst/>
                <a:latin typeface="Humanst521 BT" panose="020B0602020204020204" pitchFamily="34" charset="0"/>
                <a:ea typeface="Arial" panose="020B0604020202020204" pitchFamily="34" charset="0"/>
              </a:rPr>
              <a:t>CONSULTORES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-3220" y="6328358"/>
            <a:ext cx="1152030" cy="529643"/>
          </a:xfrm>
          <a:custGeom>
            <a:avLst/>
            <a:gdLst>
              <a:gd name="T0" fmla="*/ 0 w 697"/>
              <a:gd name="T1" fmla="+- 0 1131 1131"/>
              <a:gd name="T2" fmla="*/ 1131 h 697"/>
              <a:gd name="T3" fmla="*/ 0 w 697"/>
              <a:gd name="T4" fmla="+- 0 1828 1131"/>
              <a:gd name="T5" fmla="*/ 1828 h 697"/>
              <a:gd name="T6" fmla="*/ 697 w 697"/>
              <a:gd name="T7" fmla="+- 0 1828 1131"/>
              <a:gd name="T8" fmla="*/ 1828 h 697"/>
              <a:gd name="T9" fmla="*/ 0 w 697"/>
              <a:gd name="T10" fmla="+- 0 1131 1131"/>
              <a:gd name="T11" fmla="*/ 1131 h 69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697" h="697">
                <a:moveTo>
                  <a:pt x="0" y="0"/>
                </a:moveTo>
                <a:lnTo>
                  <a:pt x="0" y="697"/>
                </a:lnTo>
                <a:lnTo>
                  <a:pt x="697" y="697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 flipH="1" flipV="1">
            <a:off x="7679029" y="1842243"/>
            <a:ext cx="1461754" cy="637505"/>
          </a:xfrm>
          <a:custGeom>
            <a:avLst/>
            <a:gdLst>
              <a:gd name="T0" fmla="*/ 0 w 697"/>
              <a:gd name="T1" fmla="+- 0 1131 1131"/>
              <a:gd name="T2" fmla="*/ 1131 h 697"/>
              <a:gd name="T3" fmla="*/ 0 w 697"/>
              <a:gd name="T4" fmla="+- 0 1828 1131"/>
              <a:gd name="T5" fmla="*/ 1828 h 697"/>
              <a:gd name="T6" fmla="*/ 697 w 697"/>
              <a:gd name="T7" fmla="+- 0 1828 1131"/>
              <a:gd name="T8" fmla="*/ 1828 h 697"/>
              <a:gd name="T9" fmla="*/ 0 w 697"/>
              <a:gd name="T10" fmla="+- 0 1131 1131"/>
              <a:gd name="T11" fmla="*/ 1131 h 69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697" h="697">
                <a:moveTo>
                  <a:pt x="0" y="0"/>
                </a:moveTo>
                <a:lnTo>
                  <a:pt x="0" y="697"/>
                </a:lnTo>
                <a:lnTo>
                  <a:pt x="697" y="697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14" name="Google Shape;94;p15"/>
          <p:cNvSpPr txBox="1"/>
          <p:nvPr/>
        </p:nvSpPr>
        <p:spPr>
          <a:xfrm>
            <a:off x="1427293" y="6175459"/>
            <a:ext cx="7324531" cy="68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50"/>
              <a:buFont typeface="Arial Black"/>
              <a:buNone/>
            </a:pPr>
            <a:r>
              <a:rPr lang="es-MX" sz="3600" b="1" i="0" u="none" strike="noStrike" cap="none" dirty="0">
                <a:solidFill>
                  <a:srgbClr val="061235"/>
                </a:solidFill>
                <a:latin typeface="Arial Black"/>
                <a:ea typeface="Arial Black"/>
                <a:cs typeface="Arial Black"/>
                <a:sym typeface="Arial Black"/>
              </a:rPr>
              <a:t>Juntos Seguimos Creciendo</a:t>
            </a:r>
            <a:endParaRPr sz="1050" dirty="0">
              <a:solidFill>
                <a:srgbClr val="061235"/>
              </a:solidFill>
            </a:endParaRPr>
          </a:p>
        </p:txBody>
      </p:sp>
      <p:sp>
        <p:nvSpPr>
          <p:cNvPr id="15" name="Google Shape;95;p15"/>
          <p:cNvSpPr txBox="1"/>
          <p:nvPr/>
        </p:nvSpPr>
        <p:spPr>
          <a:xfrm>
            <a:off x="1264873" y="255979"/>
            <a:ext cx="7455715" cy="120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 Black"/>
              <a:buNone/>
            </a:pPr>
            <a:r>
              <a:rPr lang="es-MX" sz="495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BIENVENIDOS 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182315" y="1721071"/>
            <a:ext cx="7814492" cy="238760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s-MX" sz="40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8779" y="5576398"/>
            <a:ext cx="1293188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25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rst-consultores.com</a:t>
            </a:r>
            <a:endParaRPr kumimoji="0" lang="es-MX" altLang="es-MX" sz="825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Título 1"/>
          <p:cNvSpPr txBox="1">
            <a:spLocks/>
          </p:cNvSpPr>
          <p:nvPr/>
        </p:nvSpPr>
        <p:spPr>
          <a:xfrm>
            <a:off x="2123406" y="5143841"/>
            <a:ext cx="6286500" cy="142101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4950" b="1" dirty="0">
                <a:solidFill>
                  <a:srgbClr val="061235"/>
                </a:solidFill>
                <a:latin typeface="Arial Black" panose="020B0A04020102020204" pitchFamily="34" charset="0"/>
                <a:cs typeface="+mj-cs"/>
              </a:rPr>
              <a:t>RST CONSULTORES</a:t>
            </a:r>
            <a:endParaRPr lang="es-MX" sz="5400" dirty="0">
              <a:solidFill>
                <a:srgbClr val="061235"/>
              </a:solidFill>
              <a:latin typeface="Arial"/>
              <a:cs typeface="Arial"/>
            </a:endParaRPr>
          </a:p>
        </p:txBody>
      </p:sp>
      <p:grpSp>
        <p:nvGrpSpPr>
          <p:cNvPr id="54" name="Group 15"/>
          <p:cNvGrpSpPr>
            <a:grpSpLocks/>
          </p:cNvGrpSpPr>
          <p:nvPr/>
        </p:nvGrpSpPr>
        <p:grpSpPr bwMode="auto">
          <a:xfrm>
            <a:off x="66569" y="5807836"/>
            <a:ext cx="188795" cy="238401"/>
            <a:chOff x="1046" y="194"/>
            <a:chExt cx="499" cy="499"/>
          </a:xfrm>
        </p:grpSpPr>
        <p:sp>
          <p:nvSpPr>
            <p:cNvPr id="55" name="Freeform 17"/>
            <p:cNvSpPr>
              <a:spLocks/>
            </p:cNvSpPr>
            <p:nvPr/>
          </p:nvSpPr>
          <p:spPr bwMode="auto">
            <a:xfrm>
              <a:off x="1055" y="203"/>
              <a:ext cx="480" cy="480"/>
            </a:xfrm>
            <a:custGeom>
              <a:avLst/>
              <a:gdLst>
                <a:gd name="T0" fmla="+- 0 1295 1056"/>
                <a:gd name="T1" fmla="*/ T0 w 480"/>
                <a:gd name="T2" fmla="+- 0 683 203"/>
                <a:gd name="T3" fmla="*/ 683 h 480"/>
                <a:gd name="T4" fmla="+- 0 1220 1056"/>
                <a:gd name="T5" fmla="*/ T4 w 480"/>
                <a:gd name="T6" fmla="+- 0 670 203"/>
                <a:gd name="T7" fmla="*/ 670 h 480"/>
                <a:gd name="T8" fmla="+- 0 1154 1056"/>
                <a:gd name="T9" fmla="*/ T8 w 480"/>
                <a:gd name="T10" fmla="+- 0 636 203"/>
                <a:gd name="T11" fmla="*/ 636 h 480"/>
                <a:gd name="T12" fmla="+- 0 1102 1056"/>
                <a:gd name="T13" fmla="*/ T12 w 480"/>
                <a:gd name="T14" fmla="+- 0 584 203"/>
                <a:gd name="T15" fmla="*/ 584 h 480"/>
                <a:gd name="T16" fmla="+- 0 1068 1056"/>
                <a:gd name="T17" fmla="*/ T16 w 480"/>
                <a:gd name="T18" fmla="+- 0 519 203"/>
                <a:gd name="T19" fmla="*/ 519 h 480"/>
                <a:gd name="T20" fmla="+- 0 1056 1056"/>
                <a:gd name="T21" fmla="*/ T20 w 480"/>
                <a:gd name="T22" fmla="+- 0 443 203"/>
                <a:gd name="T23" fmla="*/ 443 h 480"/>
                <a:gd name="T24" fmla="+- 0 1068 1056"/>
                <a:gd name="T25" fmla="*/ T24 w 480"/>
                <a:gd name="T26" fmla="+- 0 367 203"/>
                <a:gd name="T27" fmla="*/ 367 h 480"/>
                <a:gd name="T28" fmla="+- 0 1102 1056"/>
                <a:gd name="T29" fmla="*/ T28 w 480"/>
                <a:gd name="T30" fmla="+- 0 301 203"/>
                <a:gd name="T31" fmla="*/ 301 h 480"/>
                <a:gd name="T32" fmla="+- 0 1154 1056"/>
                <a:gd name="T33" fmla="*/ T32 w 480"/>
                <a:gd name="T34" fmla="+- 0 249 203"/>
                <a:gd name="T35" fmla="*/ 249 h 480"/>
                <a:gd name="T36" fmla="+- 0 1220 1056"/>
                <a:gd name="T37" fmla="*/ T36 w 480"/>
                <a:gd name="T38" fmla="+- 0 215 203"/>
                <a:gd name="T39" fmla="*/ 215 h 480"/>
                <a:gd name="T40" fmla="+- 0 1295 1056"/>
                <a:gd name="T41" fmla="*/ T40 w 480"/>
                <a:gd name="T42" fmla="+- 0 203 203"/>
                <a:gd name="T43" fmla="*/ 203 h 480"/>
                <a:gd name="T44" fmla="+- 0 1371 1056"/>
                <a:gd name="T45" fmla="*/ T44 w 480"/>
                <a:gd name="T46" fmla="+- 0 215 203"/>
                <a:gd name="T47" fmla="*/ 215 h 480"/>
                <a:gd name="T48" fmla="+- 0 1437 1056"/>
                <a:gd name="T49" fmla="*/ T48 w 480"/>
                <a:gd name="T50" fmla="+- 0 249 203"/>
                <a:gd name="T51" fmla="*/ 249 h 480"/>
                <a:gd name="T52" fmla="+- 0 1489 1056"/>
                <a:gd name="T53" fmla="*/ T52 w 480"/>
                <a:gd name="T54" fmla="+- 0 301 203"/>
                <a:gd name="T55" fmla="*/ 301 h 480"/>
                <a:gd name="T56" fmla="+- 0 1523 1056"/>
                <a:gd name="T57" fmla="*/ T56 w 480"/>
                <a:gd name="T58" fmla="+- 0 367 203"/>
                <a:gd name="T59" fmla="*/ 367 h 480"/>
                <a:gd name="T60" fmla="+- 0 1535 1056"/>
                <a:gd name="T61" fmla="*/ T60 w 480"/>
                <a:gd name="T62" fmla="+- 0 443 203"/>
                <a:gd name="T63" fmla="*/ 443 h 480"/>
                <a:gd name="T64" fmla="+- 0 1523 1056"/>
                <a:gd name="T65" fmla="*/ T64 w 480"/>
                <a:gd name="T66" fmla="+- 0 519 203"/>
                <a:gd name="T67" fmla="*/ 519 h 480"/>
                <a:gd name="T68" fmla="+- 0 1489 1056"/>
                <a:gd name="T69" fmla="*/ T68 w 480"/>
                <a:gd name="T70" fmla="+- 0 584 203"/>
                <a:gd name="T71" fmla="*/ 584 h 480"/>
                <a:gd name="T72" fmla="+- 0 1437 1056"/>
                <a:gd name="T73" fmla="*/ T72 w 480"/>
                <a:gd name="T74" fmla="+- 0 636 203"/>
                <a:gd name="T75" fmla="*/ 636 h 480"/>
                <a:gd name="T76" fmla="+- 0 1371 1056"/>
                <a:gd name="T77" fmla="*/ T76 w 480"/>
                <a:gd name="T78" fmla="+- 0 670 203"/>
                <a:gd name="T79" fmla="*/ 670 h 480"/>
                <a:gd name="T80" fmla="+- 0 1295 1056"/>
                <a:gd name="T81" fmla="*/ T80 w 480"/>
                <a:gd name="T82" fmla="+- 0 683 203"/>
                <a:gd name="T83" fmla="*/ 683 h 4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0" h="480">
                  <a:moveTo>
                    <a:pt x="239" y="480"/>
                  </a:moveTo>
                  <a:lnTo>
                    <a:pt x="164" y="467"/>
                  </a:lnTo>
                  <a:lnTo>
                    <a:pt x="98" y="433"/>
                  </a:lnTo>
                  <a:lnTo>
                    <a:pt x="46" y="381"/>
                  </a:lnTo>
                  <a:lnTo>
                    <a:pt x="12" y="316"/>
                  </a:lnTo>
                  <a:lnTo>
                    <a:pt x="0" y="240"/>
                  </a:lnTo>
                  <a:lnTo>
                    <a:pt x="12" y="164"/>
                  </a:lnTo>
                  <a:lnTo>
                    <a:pt x="46" y="98"/>
                  </a:lnTo>
                  <a:lnTo>
                    <a:pt x="98" y="46"/>
                  </a:lnTo>
                  <a:lnTo>
                    <a:pt x="164" y="12"/>
                  </a:lnTo>
                  <a:lnTo>
                    <a:pt x="239" y="0"/>
                  </a:lnTo>
                  <a:lnTo>
                    <a:pt x="315" y="12"/>
                  </a:lnTo>
                  <a:lnTo>
                    <a:pt x="381" y="46"/>
                  </a:lnTo>
                  <a:lnTo>
                    <a:pt x="433" y="98"/>
                  </a:lnTo>
                  <a:lnTo>
                    <a:pt x="467" y="164"/>
                  </a:lnTo>
                  <a:lnTo>
                    <a:pt x="479" y="240"/>
                  </a:lnTo>
                  <a:lnTo>
                    <a:pt x="467" y="316"/>
                  </a:lnTo>
                  <a:lnTo>
                    <a:pt x="433" y="381"/>
                  </a:lnTo>
                  <a:lnTo>
                    <a:pt x="381" y="433"/>
                  </a:lnTo>
                  <a:lnTo>
                    <a:pt x="315" y="467"/>
                  </a:lnTo>
                  <a:lnTo>
                    <a:pt x="239" y="480"/>
                  </a:lnTo>
                  <a:close/>
                </a:path>
              </a:pathLst>
            </a:custGeom>
            <a:noFill/>
            <a:ln w="120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350"/>
            </a:p>
          </p:txBody>
        </p:sp>
        <p:pic>
          <p:nvPicPr>
            <p:cNvPr id="56" name="Picture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" y="309"/>
              <a:ext cx="241" cy="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6"/>
          <p:cNvGrpSpPr>
            <a:grpSpLocks/>
          </p:cNvGrpSpPr>
          <p:nvPr/>
        </p:nvGrpSpPr>
        <p:grpSpPr bwMode="auto">
          <a:xfrm>
            <a:off x="343818" y="5802610"/>
            <a:ext cx="181606" cy="229324"/>
            <a:chOff x="1628" y="188"/>
            <a:chExt cx="480" cy="480"/>
          </a:xfrm>
        </p:grpSpPr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1628" y="188"/>
              <a:ext cx="480" cy="480"/>
            </a:xfrm>
            <a:custGeom>
              <a:avLst/>
              <a:gdLst>
                <a:gd name="T0" fmla="+- 0 1868 1628"/>
                <a:gd name="T1" fmla="*/ T0 w 480"/>
                <a:gd name="T2" fmla="+- 0 668 189"/>
                <a:gd name="T3" fmla="*/ 668 h 480"/>
                <a:gd name="T4" fmla="+- 0 1792 1628"/>
                <a:gd name="T5" fmla="*/ T4 w 480"/>
                <a:gd name="T6" fmla="+- 0 656 189"/>
                <a:gd name="T7" fmla="*/ 656 h 480"/>
                <a:gd name="T8" fmla="+- 0 1727 1628"/>
                <a:gd name="T9" fmla="*/ T8 w 480"/>
                <a:gd name="T10" fmla="+- 0 622 189"/>
                <a:gd name="T11" fmla="*/ 622 h 480"/>
                <a:gd name="T12" fmla="+- 0 1675 1628"/>
                <a:gd name="T13" fmla="*/ T12 w 480"/>
                <a:gd name="T14" fmla="+- 0 570 189"/>
                <a:gd name="T15" fmla="*/ 570 h 480"/>
                <a:gd name="T16" fmla="+- 0 1641 1628"/>
                <a:gd name="T17" fmla="*/ T16 w 480"/>
                <a:gd name="T18" fmla="+- 0 504 189"/>
                <a:gd name="T19" fmla="*/ 504 h 480"/>
                <a:gd name="T20" fmla="+- 0 1628 1628"/>
                <a:gd name="T21" fmla="*/ T20 w 480"/>
                <a:gd name="T22" fmla="+- 0 428 189"/>
                <a:gd name="T23" fmla="*/ 428 h 480"/>
                <a:gd name="T24" fmla="+- 0 1641 1628"/>
                <a:gd name="T25" fmla="*/ T24 w 480"/>
                <a:gd name="T26" fmla="+- 0 352 189"/>
                <a:gd name="T27" fmla="*/ 352 h 480"/>
                <a:gd name="T28" fmla="+- 0 1675 1628"/>
                <a:gd name="T29" fmla="*/ T28 w 480"/>
                <a:gd name="T30" fmla="+- 0 287 189"/>
                <a:gd name="T31" fmla="*/ 287 h 480"/>
                <a:gd name="T32" fmla="+- 0 1727 1628"/>
                <a:gd name="T33" fmla="*/ T32 w 480"/>
                <a:gd name="T34" fmla="+- 0 235 189"/>
                <a:gd name="T35" fmla="*/ 235 h 480"/>
                <a:gd name="T36" fmla="+- 0 1792 1628"/>
                <a:gd name="T37" fmla="*/ T36 w 480"/>
                <a:gd name="T38" fmla="+- 0 201 189"/>
                <a:gd name="T39" fmla="*/ 201 h 480"/>
                <a:gd name="T40" fmla="+- 0 1868 1628"/>
                <a:gd name="T41" fmla="*/ T40 w 480"/>
                <a:gd name="T42" fmla="+- 0 189 189"/>
                <a:gd name="T43" fmla="*/ 189 h 480"/>
                <a:gd name="T44" fmla="+- 0 1944 1628"/>
                <a:gd name="T45" fmla="*/ T44 w 480"/>
                <a:gd name="T46" fmla="+- 0 201 189"/>
                <a:gd name="T47" fmla="*/ 201 h 480"/>
                <a:gd name="T48" fmla="+- 0 2010 1628"/>
                <a:gd name="T49" fmla="*/ T48 w 480"/>
                <a:gd name="T50" fmla="+- 0 235 189"/>
                <a:gd name="T51" fmla="*/ 235 h 480"/>
                <a:gd name="T52" fmla="+- 0 2062 1628"/>
                <a:gd name="T53" fmla="*/ T52 w 480"/>
                <a:gd name="T54" fmla="+- 0 287 189"/>
                <a:gd name="T55" fmla="*/ 287 h 480"/>
                <a:gd name="T56" fmla="+- 0 2096 1628"/>
                <a:gd name="T57" fmla="*/ T56 w 480"/>
                <a:gd name="T58" fmla="+- 0 352 189"/>
                <a:gd name="T59" fmla="*/ 352 h 480"/>
                <a:gd name="T60" fmla="+- 0 2108 1628"/>
                <a:gd name="T61" fmla="*/ T60 w 480"/>
                <a:gd name="T62" fmla="+- 0 428 189"/>
                <a:gd name="T63" fmla="*/ 428 h 480"/>
                <a:gd name="T64" fmla="+- 0 2096 1628"/>
                <a:gd name="T65" fmla="*/ T64 w 480"/>
                <a:gd name="T66" fmla="+- 0 504 189"/>
                <a:gd name="T67" fmla="*/ 504 h 480"/>
                <a:gd name="T68" fmla="+- 0 2062 1628"/>
                <a:gd name="T69" fmla="*/ T68 w 480"/>
                <a:gd name="T70" fmla="+- 0 570 189"/>
                <a:gd name="T71" fmla="*/ 570 h 480"/>
                <a:gd name="T72" fmla="+- 0 2010 1628"/>
                <a:gd name="T73" fmla="*/ T72 w 480"/>
                <a:gd name="T74" fmla="+- 0 622 189"/>
                <a:gd name="T75" fmla="*/ 622 h 480"/>
                <a:gd name="T76" fmla="+- 0 1944 1628"/>
                <a:gd name="T77" fmla="*/ T76 w 480"/>
                <a:gd name="T78" fmla="+- 0 656 189"/>
                <a:gd name="T79" fmla="*/ 656 h 480"/>
                <a:gd name="T80" fmla="+- 0 1868 1628"/>
                <a:gd name="T81" fmla="*/ T80 w 480"/>
                <a:gd name="T82" fmla="+- 0 668 189"/>
                <a:gd name="T83" fmla="*/ 668 h 4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0" h="480">
                  <a:moveTo>
                    <a:pt x="240" y="479"/>
                  </a:moveTo>
                  <a:lnTo>
                    <a:pt x="164" y="467"/>
                  </a:lnTo>
                  <a:lnTo>
                    <a:pt x="99" y="433"/>
                  </a:lnTo>
                  <a:lnTo>
                    <a:pt x="47" y="381"/>
                  </a:lnTo>
                  <a:lnTo>
                    <a:pt x="13" y="315"/>
                  </a:lnTo>
                  <a:lnTo>
                    <a:pt x="0" y="239"/>
                  </a:lnTo>
                  <a:lnTo>
                    <a:pt x="13" y="163"/>
                  </a:lnTo>
                  <a:lnTo>
                    <a:pt x="47" y="98"/>
                  </a:lnTo>
                  <a:lnTo>
                    <a:pt x="99" y="46"/>
                  </a:lnTo>
                  <a:lnTo>
                    <a:pt x="164" y="12"/>
                  </a:lnTo>
                  <a:lnTo>
                    <a:pt x="240" y="0"/>
                  </a:lnTo>
                  <a:lnTo>
                    <a:pt x="316" y="12"/>
                  </a:lnTo>
                  <a:lnTo>
                    <a:pt x="382" y="46"/>
                  </a:lnTo>
                  <a:lnTo>
                    <a:pt x="434" y="98"/>
                  </a:lnTo>
                  <a:lnTo>
                    <a:pt x="468" y="163"/>
                  </a:lnTo>
                  <a:lnTo>
                    <a:pt x="480" y="239"/>
                  </a:lnTo>
                  <a:lnTo>
                    <a:pt x="468" y="315"/>
                  </a:lnTo>
                  <a:lnTo>
                    <a:pt x="434" y="381"/>
                  </a:lnTo>
                  <a:lnTo>
                    <a:pt x="382" y="433"/>
                  </a:lnTo>
                  <a:lnTo>
                    <a:pt x="316" y="467"/>
                  </a:lnTo>
                  <a:lnTo>
                    <a:pt x="240" y="479"/>
                  </a:lnTo>
                  <a:close/>
                </a:path>
              </a:pathLst>
            </a:custGeom>
            <a:noFill/>
            <a:ln w="120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350"/>
            </a:p>
          </p:txBody>
        </p:sp>
        <p:pic>
          <p:nvPicPr>
            <p:cNvPr id="59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" y="338"/>
              <a:ext cx="264" cy="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oup 12"/>
          <p:cNvGrpSpPr>
            <a:grpSpLocks/>
          </p:cNvGrpSpPr>
          <p:nvPr/>
        </p:nvGrpSpPr>
        <p:grpSpPr bwMode="auto">
          <a:xfrm>
            <a:off x="613066" y="5804661"/>
            <a:ext cx="188795" cy="238401"/>
            <a:chOff x="2192" y="189"/>
            <a:chExt cx="499" cy="499"/>
          </a:xfrm>
        </p:grpSpPr>
        <p:sp>
          <p:nvSpPr>
            <p:cNvPr id="61" name="Freeform 14"/>
            <p:cNvSpPr>
              <a:spLocks/>
            </p:cNvSpPr>
            <p:nvPr/>
          </p:nvSpPr>
          <p:spPr bwMode="auto">
            <a:xfrm>
              <a:off x="2201" y="198"/>
              <a:ext cx="480" cy="480"/>
            </a:xfrm>
            <a:custGeom>
              <a:avLst/>
              <a:gdLst>
                <a:gd name="T0" fmla="+- 0 2441 2201"/>
                <a:gd name="T1" fmla="*/ T0 w 480"/>
                <a:gd name="T2" fmla="+- 0 678 198"/>
                <a:gd name="T3" fmla="*/ 678 h 480"/>
                <a:gd name="T4" fmla="+- 0 2365 2201"/>
                <a:gd name="T5" fmla="*/ T4 w 480"/>
                <a:gd name="T6" fmla="+- 0 666 198"/>
                <a:gd name="T7" fmla="*/ 666 h 480"/>
                <a:gd name="T8" fmla="+- 0 2299 2201"/>
                <a:gd name="T9" fmla="*/ T8 w 480"/>
                <a:gd name="T10" fmla="+- 0 631 198"/>
                <a:gd name="T11" fmla="*/ 631 h 480"/>
                <a:gd name="T12" fmla="+- 0 2248 2201"/>
                <a:gd name="T13" fmla="*/ T12 w 480"/>
                <a:gd name="T14" fmla="+- 0 580 198"/>
                <a:gd name="T15" fmla="*/ 580 h 480"/>
                <a:gd name="T16" fmla="+- 0 2214 2201"/>
                <a:gd name="T17" fmla="*/ T16 w 480"/>
                <a:gd name="T18" fmla="+- 0 514 198"/>
                <a:gd name="T19" fmla="*/ 514 h 480"/>
                <a:gd name="T20" fmla="+- 0 2201 2201"/>
                <a:gd name="T21" fmla="*/ T20 w 480"/>
                <a:gd name="T22" fmla="+- 0 438 198"/>
                <a:gd name="T23" fmla="*/ 438 h 480"/>
                <a:gd name="T24" fmla="+- 0 2214 2201"/>
                <a:gd name="T25" fmla="*/ T24 w 480"/>
                <a:gd name="T26" fmla="+- 0 362 198"/>
                <a:gd name="T27" fmla="*/ 362 h 480"/>
                <a:gd name="T28" fmla="+- 0 2248 2201"/>
                <a:gd name="T29" fmla="*/ T28 w 480"/>
                <a:gd name="T30" fmla="+- 0 296 198"/>
                <a:gd name="T31" fmla="*/ 296 h 480"/>
                <a:gd name="T32" fmla="+- 0 2299 2201"/>
                <a:gd name="T33" fmla="*/ T32 w 480"/>
                <a:gd name="T34" fmla="+- 0 244 198"/>
                <a:gd name="T35" fmla="*/ 244 h 480"/>
                <a:gd name="T36" fmla="+- 0 2365 2201"/>
                <a:gd name="T37" fmla="*/ T36 w 480"/>
                <a:gd name="T38" fmla="+- 0 210 198"/>
                <a:gd name="T39" fmla="*/ 210 h 480"/>
                <a:gd name="T40" fmla="+- 0 2441 2201"/>
                <a:gd name="T41" fmla="*/ T40 w 480"/>
                <a:gd name="T42" fmla="+- 0 198 198"/>
                <a:gd name="T43" fmla="*/ 198 h 480"/>
                <a:gd name="T44" fmla="+- 0 2517 2201"/>
                <a:gd name="T45" fmla="*/ T44 w 480"/>
                <a:gd name="T46" fmla="+- 0 210 198"/>
                <a:gd name="T47" fmla="*/ 210 h 480"/>
                <a:gd name="T48" fmla="+- 0 2583 2201"/>
                <a:gd name="T49" fmla="*/ T48 w 480"/>
                <a:gd name="T50" fmla="+- 0 244 198"/>
                <a:gd name="T51" fmla="*/ 244 h 480"/>
                <a:gd name="T52" fmla="+- 0 2635 2201"/>
                <a:gd name="T53" fmla="*/ T52 w 480"/>
                <a:gd name="T54" fmla="+- 0 296 198"/>
                <a:gd name="T55" fmla="*/ 296 h 480"/>
                <a:gd name="T56" fmla="+- 0 2669 2201"/>
                <a:gd name="T57" fmla="*/ T56 w 480"/>
                <a:gd name="T58" fmla="+- 0 362 198"/>
                <a:gd name="T59" fmla="*/ 362 h 480"/>
                <a:gd name="T60" fmla="+- 0 2681 2201"/>
                <a:gd name="T61" fmla="*/ T60 w 480"/>
                <a:gd name="T62" fmla="+- 0 438 198"/>
                <a:gd name="T63" fmla="*/ 438 h 480"/>
                <a:gd name="T64" fmla="+- 0 2669 2201"/>
                <a:gd name="T65" fmla="*/ T64 w 480"/>
                <a:gd name="T66" fmla="+- 0 514 198"/>
                <a:gd name="T67" fmla="*/ 514 h 480"/>
                <a:gd name="T68" fmla="+- 0 2635 2201"/>
                <a:gd name="T69" fmla="*/ T68 w 480"/>
                <a:gd name="T70" fmla="+- 0 580 198"/>
                <a:gd name="T71" fmla="*/ 580 h 480"/>
                <a:gd name="T72" fmla="+- 0 2583 2201"/>
                <a:gd name="T73" fmla="*/ T72 w 480"/>
                <a:gd name="T74" fmla="+- 0 631 198"/>
                <a:gd name="T75" fmla="*/ 631 h 480"/>
                <a:gd name="T76" fmla="+- 0 2517 2201"/>
                <a:gd name="T77" fmla="*/ T76 w 480"/>
                <a:gd name="T78" fmla="+- 0 666 198"/>
                <a:gd name="T79" fmla="*/ 666 h 480"/>
                <a:gd name="T80" fmla="+- 0 2441 2201"/>
                <a:gd name="T81" fmla="*/ T80 w 480"/>
                <a:gd name="T82" fmla="+- 0 678 198"/>
                <a:gd name="T83" fmla="*/ 678 h 4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0" h="480">
                  <a:moveTo>
                    <a:pt x="240" y="480"/>
                  </a:moveTo>
                  <a:lnTo>
                    <a:pt x="164" y="468"/>
                  </a:lnTo>
                  <a:lnTo>
                    <a:pt x="98" y="433"/>
                  </a:lnTo>
                  <a:lnTo>
                    <a:pt x="47" y="382"/>
                  </a:lnTo>
                  <a:lnTo>
                    <a:pt x="13" y="316"/>
                  </a:lnTo>
                  <a:lnTo>
                    <a:pt x="0" y="240"/>
                  </a:lnTo>
                  <a:lnTo>
                    <a:pt x="13" y="164"/>
                  </a:lnTo>
                  <a:lnTo>
                    <a:pt x="47" y="98"/>
                  </a:lnTo>
                  <a:lnTo>
                    <a:pt x="98" y="46"/>
                  </a:lnTo>
                  <a:lnTo>
                    <a:pt x="164" y="12"/>
                  </a:lnTo>
                  <a:lnTo>
                    <a:pt x="240" y="0"/>
                  </a:lnTo>
                  <a:lnTo>
                    <a:pt x="316" y="12"/>
                  </a:lnTo>
                  <a:lnTo>
                    <a:pt x="382" y="46"/>
                  </a:lnTo>
                  <a:lnTo>
                    <a:pt x="434" y="98"/>
                  </a:lnTo>
                  <a:lnTo>
                    <a:pt x="468" y="164"/>
                  </a:lnTo>
                  <a:lnTo>
                    <a:pt x="480" y="240"/>
                  </a:lnTo>
                  <a:lnTo>
                    <a:pt x="468" y="316"/>
                  </a:lnTo>
                  <a:lnTo>
                    <a:pt x="434" y="382"/>
                  </a:lnTo>
                  <a:lnTo>
                    <a:pt x="382" y="433"/>
                  </a:lnTo>
                  <a:lnTo>
                    <a:pt x="316" y="468"/>
                  </a:lnTo>
                  <a:lnTo>
                    <a:pt x="240" y="480"/>
                  </a:lnTo>
                  <a:close/>
                </a:path>
              </a:pathLst>
            </a:custGeom>
            <a:noFill/>
            <a:ln w="120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350"/>
            </a:p>
          </p:txBody>
        </p:sp>
        <p:pic>
          <p:nvPicPr>
            <p:cNvPr id="62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" y="293"/>
              <a:ext cx="134" cy="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oup 9"/>
          <p:cNvGrpSpPr>
            <a:grpSpLocks/>
          </p:cNvGrpSpPr>
          <p:nvPr/>
        </p:nvGrpSpPr>
        <p:grpSpPr bwMode="auto">
          <a:xfrm>
            <a:off x="885719" y="5801486"/>
            <a:ext cx="188795" cy="238401"/>
            <a:chOff x="2765" y="184"/>
            <a:chExt cx="499" cy="499"/>
          </a:xfrm>
        </p:grpSpPr>
        <p:sp>
          <p:nvSpPr>
            <p:cNvPr id="64" name="Freeform 11"/>
            <p:cNvSpPr>
              <a:spLocks/>
            </p:cNvSpPr>
            <p:nvPr/>
          </p:nvSpPr>
          <p:spPr bwMode="auto">
            <a:xfrm>
              <a:off x="2774" y="193"/>
              <a:ext cx="480" cy="480"/>
            </a:xfrm>
            <a:custGeom>
              <a:avLst/>
              <a:gdLst>
                <a:gd name="T0" fmla="+- 0 3014 2774"/>
                <a:gd name="T1" fmla="*/ T0 w 480"/>
                <a:gd name="T2" fmla="+- 0 673 193"/>
                <a:gd name="T3" fmla="*/ 673 h 480"/>
                <a:gd name="T4" fmla="+- 0 2938 2774"/>
                <a:gd name="T5" fmla="*/ T4 w 480"/>
                <a:gd name="T6" fmla="+- 0 661 193"/>
                <a:gd name="T7" fmla="*/ 661 h 480"/>
                <a:gd name="T8" fmla="+- 0 2872 2774"/>
                <a:gd name="T9" fmla="*/ T8 w 480"/>
                <a:gd name="T10" fmla="+- 0 627 193"/>
                <a:gd name="T11" fmla="*/ 627 h 480"/>
                <a:gd name="T12" fmla="+- 0 2820 2774"/>
                <a:gd name="T13" fmla="*/ T12 w 480"/>
                <a:gd name="T14" fmla="+- 0 575 193"/>
                <a:gd name="T15" fmla="*/ 575 h 480"/>
                <a:gd name="T16" fmla="+- 0 2786 2774"/>
                <a:gd name="T17" fmla="*/ T16 w 480"/>
                <a:gd name="T18" fmla="+- 0 509 193"/>
                <a:gd name="T19" fmla="*/ 509 h 480"/>
                <a:gd name="T20" fmla="+- 0 2774 2774"/>
                <a:gd name="T21" fmla="*/ T20 w 480"/>
                <a:gd name="T22" fmla="+- 0 433 193"/>
                <a:gd name="T23" fmla="*/ 433 h 480"/>
                <a:gd name="T24" fmla="+- 0 2786 2774"/>
                <a:gd name="T25" fmla="*/ T24 w 480"/>
                <a:gd name="T26" fmla="+- 0 357 193"/>
                <a:gd name="T27" fmla="*/ 357 h 480"/>
                <a:gd name="T28" fmla="+- 0 2820 2774"/>
                <a:gd name="T29" fmla="*/ T28 w 480"/>
                <a:gd name="T30" fmla="+- 0 292 193"/>
                <a:gd name="T31" fmla="*/ 292 h 480"/>
                <a:gd name="T32" fmla="+- 0 2872 2774"/>
                <a:gd name="T33" fmla="*/ T32 w 480"/>
                <a:gd name="T34" fmla="+- 0 240 193"/>
                <a:gd name="T35" fmla="*/ 240 h 480"/>
                <a:gd name="T36" fmla="+- 0 2938 2774"/>
                <a:gd name="T37" fmla="*/ T36 w 480"/>
                <a:gd name="T38" fmla="+- 0 206 193"/>
                <a:gd name="T39" fmla="*/ 206 h 480"/>
                <a:gd name="T40" fmla="+- 0 3014 2774"/>
                <a:gd name="T41" fmla="*/ T40 w 480"/>
                <a:gd name="T42" fmla="+- 0 193 193"/>
                <a:gd name="T43" fmla="*/ 193 h 480"/>
                <a:gd name="T44" fmla="+- 0 3090 2774"/>
                <a:gd name="T45" fmla="*/ T44 w 480"/>
                <a:gd name="T46" fmla="+- 0 206 193"/>
                <a:gd name="T47" fmla="*/ 206 h 480"/>
                <a:gd name="T48" fmla="+- 0 3155 2774"/>
                <a:gd name="T49" fmla="*/ T48 w 480"/>
                <a:gd name="T50" fmla="+- 0 240 193"/>
                <a:gd name="T51" fmla="*/ 240 h 480"/>
                <a:gd name="T52" fmla="+- 0 3207 2774"/>
                <a:gd name="T53" fmla="*/ T52 w 480"/>
                <a:gd name="T54" fmla="+- 0 292 193"/>
                <a:gd name="T55" fmla="*/ 292 h 480"/>
                <a:gd name="T56" fmla="+- 0 3241 2774"/>
                <a:gd name="T57" fmla="*/ T56 w 480"/>
                <a:gd name="T58" fmla="+- 0 357 193"/>
                <a:gd name="T59" fmla="*/ 357 h 480"/>
                <a:gd name="T60" fmla="+- 0 3254 2774"/>
                <a:gd name="T61" fmla="*/ T60 w 480"/>
                <a:gd name="T62" fmla="+- 0 433 193"/>
                <a:gd name="T63" fmla="*/ 433 h 480"/>
                <a:gd name="T64" fmla="+- 0 3241 2774"/>
                <a:gd name="T65" fmla="*/ T64 w 480"/>
                <a:gd name="T66" fmla="+- 0 509 193"/>
                <a:gd name="T67" fmla="*/ 509 h 480"/>
                <a:gd name="T68" fmla="+- 0 3207 2774"/>
                <a:gd name="T69" fmla="*/ T68 w 480"/>
                <a:gd name="T70" fmla="+- 0 575 193"/>
                <a:gd name="T71" fmla="*/ 575 h 480"/>
                <a:gd name="T72" fmla="+- 0 3155 2774"/>
                <a:gd name="T73" fmla="*/ T72 w 480"/>
                <a:gd name="T74" fmla="+- 0 627 193"/>
                <a:gd name="T75" fmla="*/ 627 h 480"/>
                <a:gd name="T76" fmla="+- 0 3090 2774"/>
                <a:gd name="T77" fmla="*/ T76 w 480"/>
                <a:gd name="T78" fmla="+- 0 661 193"/>
                <a:gd name="T79" fmla="*/ 661 h 480"/>
                <a:gd name="T80" fmla="+- 0 3014 2774"/>
                <a:gd name="T81" fmla="*/ T80 w 480"/>
                <a:gd name="T82" fmla="+- 0 673 193"/>
                <a:gd name="T83" fmla="*/ 673 h 4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0" h="480">
                  <a:moveTo>
                    <a:pt x="240" y="480"/>
                  </a:moveTo>
                  <a:lnTo>
                    <a:pt x="164" y="468"/>
                  </a:lnTo>
                  <a:lnTo>
                    <a:pt x="98" y="434"/>
                  </a:lnTo>
                  <a:lnTo>
                    <a:pt x="46" y="382"/>
                  </a:lnTo>
                  <a:lnTo>
                    <a:pt x="12" y="316"/>
                  </a:lnTo>
                  <a:lnTo>
                    <a:pt x="0" y="240"/>
                  </a:lnTo>
                  <a:lnTo>
                    <a:pt x="12" y="164"/>
                  </a:lnTo>
                  <a:lnTo>
                    <a:pt x="46" y="99"/>
                  </a:lnTo>
                  <a:lnTo>
                    <a:pt x="98" y="47"/>
                  </a:lnTo>
                  <a:lnTo>
                    <a:pt x="164" y="13"/>
                  </a:lnTo>
                  <a:lnTo>
                    <a:pt x="240" y="0"/>
                  </a:lnTo>
                  <a:lnTo>
                    <a:pt x="316" y="13"/>
                  </a:lnTo>
                  <a:lnTo>
                    <a:pt x="381" y="47"/>
                  </a:lnTo>
                  <a:lnTo>
                    <a:pt x="433" y="99"/>
                  </a:lnTo>
                  <a:lnTo>
                    <a:pt x="467" y="164"/>
                  </a:lnTo>
                  <a:lnTo>
                    <a:pt x="480" y="240"/>
                  </a:lnTo>
                  <a:lnTo>
                    <a:pt x="467" y="316"/>
                  </a:lnTo>
                  <a:lnTo>
                    <a:pt x="433" y="382"/>
                  </a:lnTo>
                  <a:lnTo>
                    <a:pt x="381" y="434"/>
                  </a:lnTo>
                  <a:lnTo>
                    <a:pt x="316" y="468"/>
                  </a:lnTo>
                  <a:lnTo>
                    <a:pt x="240" y="480"/>
                  </a:lnTo>
                  <a:close/>
                </a:path>
              </a:pathLst>
            </a:custGeom>
            <a:noFill/>
            <a:ln w="120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350"/>
            </a:p>
          </p:txBody>
        </p:sp>
        <p:pic>
          <p:nvPicPr>
            <p:cNvPr id="65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301"/>
              <a:ext cx="263" cy="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Título 1"/>
          <p:cNvSpPr>
            <a:spLocks noGrp="1"/>
          </p:cNvSpPr>
          <p:nvPr>
            <p:ph type="ctrTitle" hasCustomPrompt="1"/>
          </p:nvPr>
        </p:nvSpPr>
        <p:spPr>
          <a:xfrm>
            <a:off x="1242139" y="2687111"/>
            <a:ext cx="7694840" cy="1230576"/>
          </a:xfrm>
        </p:spPr>
        <p:txBody>
          <a:bodyPr anchor="b"/>
          <a:lstStyle>
            <a:lvl1pPr algn="ctr">
              <a:defRPr sz="45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Titulo de presentación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398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6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2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3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7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539704" y="1433810"/>
            <a:ext cx="7206744" cy="43513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s-ES" dirty="0"/>
              <a:t>Anexa tu filosofía, recuerda que juntos seguimos creciendo.</a:t>
            </a:r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 flipH="1" flipV="1">
            <a:off x="7682247" y="-2821"/>
            <a:ext cx="1461754" cy="637505"/>
          </a:xfrm>
          <a:custGeom>
            <a:avLst/>
            <a:gdLst>
              <a:gd name="T0" fmla="*/ 0 w 697"/>
              <a:gd name="T1" fmla="+- 0 1131 1131"/>
              <a:gd name="T2" fmla="*/ 1131 h 697"/>
              <a:gd name="T3" fmla="*/ 0 w 697"/>
              <a:gd name="T4" fmla="+- 0 1828 1131"/>
              <a:gd name="T5" fmla="*/ 1828 h 697"/>
              <a:gd name="T6" fmla="*/ 697 w 697"/>
              <a:gd name="T7" fmla="+- 0 1828 1131"/>
              <a:gd name="T8" fmla="*/ 1828 h 697"/>
              <a:gd name="T9" fmla="*/ 0 w 697"/>
              <a:gd name="T10" fmla="+- 0 1131 1131"/>
              <a:gd name="T11" fmla="*/ 1131 h 69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697" h="697">
                <a:moveTo>
                  <a:pt x="0" y="0"/>
                </a:moveTo>
                <a:lnTo>
                  <a:pt x="0" y="697"/>
                </a:lnTo>
                <a:lnTo>
                  <a:pt x="697" y="697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-5812" y="0"/>
            <a:ext cx="1148809" cy="6858000"/>
          </a:xfrm>
          <a:prstGeom prst="rect">
            <a:avLst/>
          </a:prstGeom>
          <a:solidFill>
            <a:srgbClr val="0612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15" name="AutoShape 4"/>
          <p:cNvSpPr>
            <a:spLocks/>
          </p:cNvSpPr>
          <p:nvPr/>
        </p:nvSpPr>
        <p:spPr bwMode="auto">
          <a:xfrm>
            <a:off x="192739" y="230749"/>
            <a:ext cx="785348" cy="954065"/>
          </a:xfrm>
          <a:custGeom>
            <a:avLst/>
            <a:gdLst>
              <a:gd name="T0" fmla="+- 0 1439 1081"/>
              <a:gd name="T1" fmla="*/ T0 w 1998"/>
              <a:gd name="T2" fmla="+- 0 2254 945"/>
              <a:gd name="T3" fmla="*/ 2254 h 1535"/>
              <a:gd name="T4" fmla="+- 0 1338 1081"/>
              <a:gd name="T5" fmla="*/ T4 w 1998"/>
              <a:gd name="T6" fmla="+- 0 2163 945"/>
              <a:gd name="T7" fmla="*/ 2163 h 1535"/>
              <a:gd name="T8" fmla="+- 0 1081 1081"/>
              <a:gd name="T9" fmla="*/ T8 w 1998"/>
              <a:gd name="T10" fmla="+- 0 2091 945"/>
              <a:gd name="T11" fmla="*/ 2091 h 1535"/>
              <a:gd name="T12" fmla="+- 0 1101 1081"/>
              <a:gd name="T13" fmla="*/ T12 w 1998"/>
              <a:gd name="T14" fmla="+- 0 2241 945"/>
              <a:gd name="T15" fmla="*/ 2241 h 1535"/>
              <a:gd name="T16" fmla="+- 0 1208 1081"/>
              <a:gd name="T17" fmla="*/ T16 w 1998"/>
              <a:gd name="T18" fmla="+- 0 2408 945"/>
              <a:gd name="T19" fmla="*/ 2408 h 1535"/>
              <a:gd name="T20" fmla="+- 0 1420 1081"/>
              <a:gd name="T21" fmla="*/ T20 w 1998"/>
              <a:gd name="T22" fmla="+- 0 2480 945"/>
              <a:gd name="T23" fmla="*/ 2480 h 1535"/>
              <a:gd name="T24" fmla="+- 0 1774 1081"/>
              <a:gd name="T25" fmla="*/ T24 w 1998"/>
              <a:gd name="T26" fmla="+- 0 1248 945"/>
              <a:gd name="T27" fmla="*/ 1248 h 1535"/>
              <a:gd name="T28" fmla="+- 0 1723 1081"/>
              <a:gd name="T29" fmla="*/ T28 w 1998"/>
              <a:gd name="T30" fmla="+- 0 1105 945"/>
              <a:gd name="T31" fmla="*/ 1105 h 1535"/>
              <a:gd name="T32" fmla="+- 0 1571 1081"/>
              <a:gd name="T33" fmla="*/ T32 w 1998"/>
              <a:gd name="T34" fmla="+- 0 972 945"/>
              <a:gd name="T35" fmla="*/ 972 h 1535"/>
              <a:gd name="T36" fmla="+- 0 1361 1081"/>
              <a:gd name="T37" fmla="*/ T36 w 1998"/>
              <a:gd name="T38" fmla="+- 0 952 945"/>
              <a:gd name="T39" fmla="*/ 952 h 1535"/>
              <a:gd name="T40" fmla="+- 0 1184 1081"/>
              <a:gd name="T41" fmla="*/ T40 w 1998"/>
              <a:gd name="T42" fmla="+- 0 1046 945"/>
              <a:gd name="T43" fmla="*/ 1046 h 1535"/>
              <a:gd name="T44" fmla="+- 0 1088 1081"/>
              <a:gd name="T45" fmla="*/ T44 w 1998"/>
              <a:gd name="T46" fmla="+- 0 1246 945"/>
              <a:gd name="T47" fmla="*/ 1246 h 1535"/>
              <a:gd name="T48" fmla="+- 0 1335 1081"/>
              <a:gd name="T49" fmla="*/ T48 w 1998"/>
              <a:gd name="T50" fmla="+- 0 2041 945"/>
              <a:gd name="T51" fmla="*/ 2041 h 1535"/>
              <a:gd name="T52" fmla="+- 0 1359 1081"/>
              <a:gd name="T53" fmla="*/ T52 w 1998"/>
              <a:gd name="T54" fmla="+- 0 1213 945"/>
              <a:gd name="T55" fmla="*/ 1213 h 1535"/>
              <a:gd name="T56" fmla="+- 0 1488 1081"/>
              <a:gd name="T57" fmla="*/ T56 w 1998"/>
              <a:gd name="T58" fmla="+- 0 1187 945"/>
              <a:gd name="T59" fmla="*/ 1187 h 1535"/>
              <a:gd name="T60" fmla="+- 0 1544 1081"/>
              <a:gd name="T61" fmla="*/ T60 w 1998"/>
              <a:gd name="T62" fmla="+- 0 1296 945"/>
              <a:gd name="T63" fmla="*/ 1296 h 1535"/>
              <a:gd name="T64" fmla="+- 0 2633 1081"/>
              <a:gd name="T65" fmla="*/ T64 w 1998"/>
              <a:gd name="T66" fmla="+- 0 1314 945"/>
              <a:gd name="T67" fmla="*/ 1314 h 1535"/>
              <a:gd name="T68" fmla="+- 0 2607 1081"/>
              <a:gd name="T69" fmla="*/ T68 w 1998"/>
              <a:gd name="T70" fmla="+- 0 1178 945"/>
              <a:gd name="T71" fmla="*/ 1178 h 1535"/>
              <a:gd name="T72" fmla="+- 0 2519 1081"/>
              <a:gd name="T73" fmla="*/ T72 w 1998"/>
              <a:gd name="T74" fmla="+- 0 1039 945"/>
              <a:gd name="T75" fmla="*/ 1039 h 1535"/>
              <a:gd name="T76" fmla="+- 0 2343 1081"/>
              <a:gd name="T77" fmla="*/ T76 w 1998"/>
              <a:gd name="T78" fmla="+- 0 952 945"/>
              <a:gd name="T79" fmla="*/ 952 h 1535"/>
              <a:gd name="T80" fmla="+- 0 2137 1081"/>
              <a:gd name="T81" fmla="*/ T80 w 1998"/>
              <a:gd name="T82" fmla="+- 0 971 945"/>
              <a:gd name="T83" fmla="*/ 971 h 1535"/>
              <a:gd name="T84" fmla="+- 0 1983 1081"/>
              <a:gd name="T85" fmla="*/ T84 w 1998"/>
              <a:gd name="T86" fmla="+- 0 1101 945"/>
              <a:gd name="T87" fmla="*/ 1101 h 1535"/>
              <a:gd name="T88" fmla="+- 0 1923 1081"/>
              <a:gd name="T89" fmla="*/ T88 w 1998"/>
              <a:gd name="T90" fmla="+- 0 1335 945"/>
              <a:gd name="T91" fmla="*/ 1335 h 1535"/>
              <a:gd name="T92" fmla="+- 0 1920 1081"/>
              <a:gd name="T93" fmla="*/ T92 w 1998"/>
              <a:gd name="T94" fmla="+- 0 2162 945"/>
              <a:gd name="T95" fmla="*/ 2162 h 1535"/>
              <a:gd name="T96" fmla="+- 0 1818 1081"/>
              <a:gd name="T97" fmla="*/ T96 w 1998"/>
              <a:gd name="T98" fmla="+- 0 2254 945"/>
              <a:gd name="T99" fmla="*/ 2254 h 1535"/>
              <a:gd name="T100" fmla="+- 0 1837 1081"/>
              <a:gd name="T101" fmla="*/ T100 w 1998"/>
              <a:gd name="T102" fmla="+- 0 2480 945"/>
              <a:gd name="T103" fmla="*/ 2480 h 1535"/>
              <a:gd name="T104" fmla="+- 0 2048 1081"/>
              <a:gd name="T105" fmla="*/ T104 w 1998"/>
              <a:gd name="T106" fmla="+- 0 2408 945"/>
              <a:gd name="T107" fmla="*/ 2408 h 1535"/>
              <a:gd name="T108" fmla="+- 0 2156 1081"/>
              <a:gd name="T109" fmla="*/ T108 w 1998"/>
              <a:gd name="T110" fmla="+- 0 2241 945"/>
              <a:gd name="T111" fmla="*/ 2241 h 1535"/>
              <a:gd name="T112" fmla="+- 0 2176 1081"/>
              <a:gd name="T113" fmla="*/ T112 w 1998"/>
              <a:gd name="T114" fmla="+- 0 2091 945"/>
              <a:gd name="T115" fmla="*/ 2091 h 1535"/>
              <a:gd name="T116" fmla="+- 0 2182 1081"/>
              <a:gd name="T117" fmla="*/ T116 w 1998"/>
              <a:gd name="T118" fmla="+- 0 1251 945"/>
              <a:gd name="T119" fmla="*/ 1251 h 1535"/>
              <a:gd name="T120" fmla="+- 0 2282 1081"/>
              <a:gd name="T121" fmla="*/ T120 w 1998"/>
              <a:gd name="T122" fmla="+- 0 1178 945"/>
              <a:gd name="T123" fmla="*/ 1178 h 1535"/>
              <a:gd name="T124" fmla="+- 0 2376 1081"/>
              <a:gd name="T125" fmla="*/ T124 w 1998"/>
              <a:gd name="T126" fmla="+- 0 1251 945"/>
              <a:gd name="T127" fmla="*/ 1251 h 1535"/>
              <a:gd name="T128" fmla="+- 0 2633 1081"/>
              <a:gd name="T129" fmla="*/ T128 w 1998"/>
              <a:gd name="T130" fmla="+- 0 1390 945"/>
              <a:gd name="T131" fmla="*/ 1390 h 1535"/>
              <a:gd name="T132" fmla="+- 0 3079 1081"/>
              <a:gd name="T133" fmla="*/ T132 w 1998"/>
              <a:gd name="T134" fmla="+- 0 2114 945"/>
              <a:gd name="T135" fmla="*/ 2114 h 1535"/>
              <a:gd name="T136" fmla="+- 0 2842 1081"/>
              <a:gd name="T137" fmla="*/ T136 w 1998"/>
              <a:gd name="T138" fmla="+- 0 2129 945"/>
              <a:gd name="T139" fmla="*/ 2129 h 1535"/>
              <a:gd name="T140" fmla="+- 0 2786 1081"/>
              <a:gd name="T141" fmla="*/ T140 w 1998"/>
              <a:gd name="T142" fmla="+- 0 2238 945"/>
              <a:gd name="T143" fmla="*/ 2238 h 1535"/>
              <a:gd name="T144" fmla="+- 0 2657 1081"/>
              <a:gd name="T145" fmla="*/ T144 w 1998"/>
              <a:gd name="T146" fmla="+- 0 2212 945"/>
              <a:gd name="T147" fmla="*/ 2212 h 1535"/>
              <a:gd name="T148" fmla="+- 0 2632 1081"/>
              <a:gd name="T149" fmla="*/ T148 w 1998"/>
              <a:gd name="T150" fmla="+- 0 1776 945"/>
              <a:gd name="T151" fmla="*/ 1776 h 1535"/>
              <a:gd name="T152" fmla="+- 0 2976 1081"/>
              <a:gd name="T153" fmla="*/ T152 w 1998"/>
              <a:gd name="T154" fmla="+- 0 1569 945"/>
              <a:gd name="T155" fmla="*/ 1569 h 1535"/>
              <a:gd name="T156" fmla="+- 0 2380 1081"/>
              <a:gd name="T157" fmla="*/ T156 w 1998"/>
              <a:gd name="T158" fmla="+- 0 1443 945"/>
              <a:gd name="T159" fmla="*/ 1443 h 1535"/>
              <a:gd name="T160" fmla="+- 0 2407 1081"/>
              <a:gd name="T161" fmla="*/ T160 w 1998"/>
              <a:gd name="T162" fmla="+- 0 2258 945"/>
              <a:gd name="T163" fmla="*/ 2258 h 1535"/>
              <a:gd name="T164" fmla="+- 0 2534 1081"/>
              <a:gd name="T165" fmla="*/ T164 w 1998"/>
              <a:gd name="T166" fmla="+- 0 2423 945"/>
              <a:gd name="T167" fmla="*/ 2423 h 1535"/>
              <a:gd name="T168" fmla="+- 0 2730 1081"/>
              <a:gd name="T169" fmla="*/ T168 w 1998"/>
              <a:gd name="T170" fmla="+- 0 2480 945"/>
              <a:gd name="T171" fmla="*/ 2480 h 1535"/>
              <a:gd name="T172" fmla="+- 0 2926 1081"/>
              <a:gd name="T173" fmla="*/ T172 w 1998"/>
              <a:gd name="T174" fmla="+- 0 2424 945"/>
              <a:gd name="T175" fmla="*/ 2424 h 1535"/>
              <a:gd name="T176" fmla="+- 0 3052 1081"/>
              <a:gd name="T177" fmla="*/ T176 w 1998"/>
              <a:gd name="T178" fmla="+- 0 2267 945"/>
              <a:gd name="T179" fmla="*/ 2267 h 1535"/>
              <a:gd name="T180" fmla="+- 0 3079 1081"/>
              <a:gd name="T181" fmla="*/ T180 w 1998"/>
              <a:gd name="T182" fmla="+- 0 2114 945"/>
              <a:gd name="T183" fmla="*/ 2114 h 153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1998" h="1535">
                <a:moveTo>
                  <a:pt x="523" y="1535"/>
                </a:moveTo>
                <a:lnTo>
                  <a:pt x="522" y="1309"/>
                </a:lnTo>
                <a:lnTo>
                  <a:pt x="358" y="1309"/>
                </a:lnTo>
                <a:lnTo>
                  <a:pt x="303" y="1296"/>
                </a:lnTo>
                <a:lnTo>
                  <a:pt x="271" y="1263"/>
                </a:lnTo>
                <a:lnTo>
                  <a:pt x="257" y="1218"/>
                </a:lnTo>
                <a:lnTo>
                  <a:pt x="253" y="1169"/>
                </a:lnTo>
                <a:lnTo>
                  <a:pt x="254" y="1146"/>
                </a:lnTo>
                <a:lnTo>
                  <a:pt x="0" y="1146"/>
                </a:lnTo>
                <a:lnTo>
                  <a:pt x="0" y="1169"/>
                </a:lnTo>
                <a:lnTo>
                  <a:pt x="5" y="1232"/>
                </a:lnTo>
                <a:lnTo>
                  <a:pt x="20" y="1296"/>
                </a:lnTo>
                <a:lnTo>
                  <a:pt x="45" y="1357"/>
                </a:lnTo>
                <a:lnTo>
                  <a:pt x="81" y="1414"/>
                </a:lnTo>
                <a:lnTo>
                  <a:pt x="127" y="1463"/>
                </a:lnTo>
                <a:lnTo>
                  <a:pt x="186" y="1501"/>
                </a:lnTo>
                <a:lnTo>
                  <a:pt x="256" y="1526"/>
                </a:lnTo>
                <a:lnTo>
                  <a:pt x="339" y="1535"/>
                </a:lnTo>
                <a:lnTo>
                  <a:pt x="523" y="1535"/>
                </a:lnTo>
                <a:moveTo>
                  <a:pt x="700" y="389"/>
                </a:moveTo>
                <a:lnTo>
                  <a:pt x="693" y="303"/>
                </a:lnTo>
                <a:lnTo>
                  <a:pt x="675" y="233"/>
                </a:lnTo>
                <a:lnTo>
                  <a:pt x="674" y="227"/>
                </a:lnTo>
                <a:lnTo>
                  <a:pt x="642" y="160"/>
                </a:lnTo>
                <a:lnTo>
                  <a:pt x="601" y="105"/>
                </a:lnTo>
                <a:lnTo>
                  <a:pt x="550" y="60"/>
                </a:lnTo>
                <a:lnTo>
                  <a:pt x="490" y="27"/>
                </a:lnTo>
                <a:lnTo>
                  <a:pt x="424" y="7"/>
                </a:lnTo>
                <a:lnTo>
                  <a:pt x="351" y="0"/>
                </a:lnTo>
                <a:lnTo>
                  <a:pt x="280" y="7"/>
                </a:lnTo>
                <a:lnTo>
                  <a:pt x="214" y="26"/>
                </a:lnTo>
                <a:lnTo>
                  <a:pt x="154" y="57"/>
                </a:lnTo>
                <a:lnTo>
                  <a:pt x="103" y="101"/>
                </a:lnTo>
                <a:lnTo>
                  <a:pt x="60" y="156"/>
                </a:lnTo>
                <a:lnTo>
                  <a:pt x="28" y="223"/>
                </a:lnTo>
                <a:lnTo>
                  <a:pt x="7" y="301"/>
                </a:lnTo>
                <a:lnTo>
                  <a:pt x="1" y="389"/>
                </a:lnTo>
                <a:lnTo>
                  <a:pt x="0" y="1096"/>
                </a:lnTo>
                <a:lnTo>
                  <a:pt x="254" y="1096"/>
                </a:lnTo>
                <a:lnTo>
                  <a:pt x="253" y="351"/>
                </a:lnTo>
                <a:lnTo>
                  <a:pt x="259" y="306"/>
                </a:lnTo>
                <a:lnTo>
                  <a:pt x="278" y="268"/>
                </a:lnTo>
                <a:lnTo>
                  <a:pt x="311" y="242"/>
                </a:lnTo>
                <a:lnTo>
                  <a:pt x="359" y="233"/>
                </a:lnTo>
                <a:lnTo>
                  <a:pt x="407" y="242"/>
                </a:lnTo>
                <a:lnTo>
                  <a:pt x="439" y="268"/>
                </a:lnTo>
                <a:lnTo>
                  <a:pt x="457" y="306"/>
                </a:lnTo>
                <a:lnTo>
                  <a:pt x="463" y="351"/>
                </a:lnTo>
                <a:lnTo>
                  <a:pt x="463" y="388"/>
                </a:lnTo>
                <a:lnTo>
                  <a:pt x="700" y="389"/>
                </a:lnTo>
                <a:moveTo>
                  <a:pt x="1552" y="369"/>
                </a:moveTo>
                <a:lnTo>
                  <a:pt x="1552" y="351"/>
                </a:lnTo>
                <a:lnTo>
                  <a:pt x="1540" y="274"/>
                </a:lnTo>
                <a:lnTo>
                  <a:pt x="1526" y="233"/>
                </a:lnTo>
                <a:lnTo>
                  <a:pt x="1516" y="205"/>
                </a:lnTo>
                <a:lnTo>
                  <a:pt x="1482" y="145"/>
                </a:lnTo>
                <a:lnTo>
                  <a:pt x="1438" y="94"/>
                </a:lnTo>
                <a:lnTo>
                  <a:pt x="1386" y="54"/>
                </a:lnTo>
                <a:lnTo>
                  <a:pt x="1327" y="25"/>
                </a:lnTo>
                <a:lnTo>
                  <a:pt x="1262" y="7"/>
                </a:lnTo>
                <a:lnTo>
                  <a:pt x="1193" y="0"/>
                </a:lnTo>
                <a:lnTo>
                  <a:pt x="1122" y="7"/>
                </a:lnTo>
                <a:lnTo>
                  <a:pt x="1056" y="26"/>
                </a:lnTo>
                <a:lnTo>
                  <a:pt x="996" y="57"/>
                </a:lnTo>
                <a:lnTo>
                  <a:pt x="944" y="101"/>
                </a:lnTo>
                <a:lnTo>
                  <a:pt x="902" y="156"/>
                </a:lnTo>
                <a:lnTo>
                  <a:pt x="869" y="223"/>
                </a:lnTo>
                <a:lnTo>
                  <a:pt x="849" y="301"/>
                </a:lnTo>
                <a:lnTo>
                  <a:pt x="842" y="390"/>
                </a:lnTo>
                <a:lnTo>
                  <a:pt x="842" y="1169"/>
                </a:lnTo>
                <a:lnTo>
                  <a:pt x="843" y="1169"/>
                </a:lnTo>
                <a:lnTo>
                  <a:pt x="839" y="1217"/>
                </a:lnTo>
                <a:lnTo>
                  <a:pt x="824" y="1263"/>
                </a:lnTo>
                <a:lnTo>
                  <a:pt x="792" y="1296"/>
                </a:lnTo>
                <a:lnTo>
                  <a:pt x="737" y="1309"/>
                </a:lnTo>
                <a:lnTo>
                  <a:pt x="573" y="1309"/>
                </a:lnTo>
                <a:lnTo>
                  <a:pt x="572" y="1535"/>
                </a:lnTo>
                <a:lnTo>
                  <a:pt x="756" y="1535"/>
                </a:lnTo>
                <a:lnTo>
                  <a:pt x="839" y="1526"/>
                </a:lnTo>
                <a:lnTo>
                  <a:pt x="909" y="1501"/>
                </a:lnTo>
                <a:lnTo>
                  <a:pt x="967" y="1463"/>
                </a:lnTo>
                <a:lnTo>
                  <a:pt x="1014" y="1414"/>
                </a:lnTo>
                <a:lnTo>
                  <a:pt x="1050" y="1357"/>
                </a:lnTo>
                <a:lnTo>
                  <a:pt x="1075" y="1296"/>
                </a:lnTo>
                <a:lnTo>
                  <a:pt x="1090" y="1232"/>
                </a:lnTo>
                <a:lnTo>
                  <a:pt x="1095" y="1169"/>
                </a:lnTo>
                <a:lnTo>
                  <a:pt x="1095" y="1146"/>
                </a:lnTo>
                <a:lnTo>
                  <a:pt x="1094" y="1146"/>
                </a:lnTo>
                <a:lnTo>
                  <a:pt x="1095" y="351"/>
                </a:lnTo>
                <a:lnTo>
                  <a:pt x="1101" y="306"/>
                </a:lnTo>
                <a:lnTo>
                  <a:pt x="1120" y="268"/>
                </a:lnTo>
                <a:lnTo>
                  <a:pt x="1153" y="242"/>
                </a:lnTo>
                <a:lnTo>
                  <a:pt x="1201" y="233"/>
                </a:lnTo>
                <a:lnTo>
                  <a:pt x="1248" y="242"/>
                </a:lnTo>
                <a:lnTo>
                  <a:pt x="1278" y="268"/>
                </a:lnTo>
                <a:lnTo>
                  <a:pt x="1295" y="306"/>
                </a:lnTo>
                <a:lnTo>
                  <a:pt x="1299" y="351"/>
                </a:lnTo>
                <a:lnTo>
                  <a:pt x="1300" y="444"/>
                </a:lnTo>
                <a:lnTo>
                  <a:pt x="1552" y="445"/>
                </a:lnTo>
                <a:lnTo>
                  <a:pt x="1552" y="398"/>
                </a:lnTo>
                <a:lnTo>
                  <a:pt x="1552" y="369"/>
                </a:lnTo>
                <a:moveTo>
                  <a:pt x="1998" y="1169"/>
                </a:moveTo>
                <a:lnTo>
                  <a:pt x="1997" y="1117"/>
                </a:lnTo>
                <a:lnTo>
                  <a:pt x="1761" y="1117"/>
                </a:lnTo>
                <a:lnTo>
                  <a:pt x="1761" y="1184"/>
                </a:lnTo>
                <a:lnTo>
                  <a:pt x="1755" y="1230"/>
                </a:lnTo>
                <a:lnTo>
                  <a:pt x="1737" y="1267"/>
                </a:lnTo>
                <a:lnTo>
                  <a:pt x="1705" y="1293"/>
                </a:lnTo>
                <a:lnTo>
                  <a:pt x="1658" y="1303"/>
                </a:lnTo>
                <a:lnTo>
                  <a:pt x="1609" y="1293"/>
                </a:lnTo>
                <a:lnTo>
                  <a:pt x="1576" y="1267"/>
                </a:lnTo>
                <a:lnTo>
                  <a:pt x="1557" y="1230"/>
                </a:lnTo>
                <a:lnTo>
                  <a:pt x="1551" y="1184"/>
                </a:lnTo>
                <a:lnTo>
                  <a:pt x="1551" y="831"/>
                </a:lnTo>
                <a:lnTo>
                  <a:pt x="1895" y="831"/>
                </a:lnTo>
                <a:lnTo>
                  <a:pt x="1895" y="624"/>
                </a:lnTo>
                <a:lnTo>
                  <a:pt x="1552" y="623"/>
                </a:lnTo>
                <a:lnTo>
                  <a:pt x="1552" y="498"/>
                </a:lnTo>
                <a:lnTo>
                  <a:pt x="1299" y="498"/>
                </a:lnTo>
                <a:lnTo>
                  <a:pt x="1299" y="1145"/>
                </a:lnTo>
                <a:lnTo>
                  <a:pt x="1306" y="1235"/>
                </a:lnTo>
                <a:lnTo>
                  <a:pt x="1326" y="1313"/>
                </a:lnTo>
                <a:lnTo>
                  <a:pt x="1358" y="1380"/>
                </a:lnTo>
                <a:lnTo>
                  <a:pt x="1401" y="1435"/>
                </a:lnTo>
                <a:lnTo>
                  <a:pt x="1453" y="1478"/>
                </a:lnTo>
                <a:lnTo>
                  <a:pt x="1512" y="1510"/>
                </a:lnTo>
                <a:lnTo>
                  <a:pt x="1578" y="1529"/>
                </a:lnTo>
                <a:lnTo>
                  <a:pt x="1649" y="1535"/>
                </a:lnTo>
                <a:lnTo>
                  <a:pt x="1720" y="1529"/>
                </a:lnTo>
                <a:lnTo>
                  <a:pt x="1786" y="1510"/>
                </a:lnTo>
                <a:lnTo>
                  <a:pt x="1845" y="1479"/>
                </a:lnTo>
                <a:lnTo>
                  <a:pt x="1896" y="1437"/>
                </a:lnTo>
                <a:lnTo>
                  <a:pt x="1939" y="1385"/>
                </a:lnTo>
                <a:lnTo>
                  <a:pt x="1971" y="1322"/>
                </a:lnTo>
                <a:lnTo>
                  <a:pt x="1976" y="1303"/>
                </a:lnTo>
                <a:lnTo>
                  <a:pt x="1991" y="1250"/>
                </a:lnTo>
                <a:lnTo>
                  <a:pt x="1998" y="1169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16" name="Rectángulo 15"/>
          <p:cNvSpPr/>
          <p:nvPr/>
        </p:nvSpPr>
        <p:spPr>
          <a:xfrm>
            <a:off x="-379524" y="1200393"/>
            <a:ext cx="190463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1485">
              <a:spcAft>
                <a:spcPts val="0"/>
              </a:spcAft>
            </a:pPr>
            <a:r>
              <a:rPr lang="es-MX" sz="900" b="1" dirty="0">
                <a:solidFill>
                  <a:srgbClr val="FFFFFF"/>
                </a:solidFill>
                <a:effectLst/>
                <a:latin typeface="Humanst521 BT" panose="020B0602020204020204" pitchFamily="34" charset="0"/>
                <a:ea typeface="Arial" panose="020B0604020202020204" pitchFamily="34" charset="0"/>
              </a:rPr>
              <a:t>CONSULTORES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>
            <a:off x="-3220" y="6328358"/>
            <a:ext cx="1152030" cy="529643"/>
          </a:xfrm>
          <a:custGeom>
            <a:avLst/>
            <a:gdLst>
              <a:gd name="T0" fmla="*/ 0 w 697"/>
              <a:gd name="T1" fmla="+- 0 1131 1131"/>
              <a:gd name="T2" fmla="*/ 1131 h 697"/>
              <a:gd name="T3" fmla="*/ 0 w 697"/>
              <a:gd name="T4" fmla="+- 0 1828 1131"/>
              <a:gd name="T5" fmla="*/ 1828 h 697"/>
              <a:gd name="T6" fmla="*/ 697 w 697"/>
              <a:gd name="T7" fmla="+- 0 1828 1131"/>
              <a:gd name="T8" fmla="*/ 1828 h 697"/>
              <a:gd name="T9" fmla="*/ 0 w 697"/>
              <a:gd name="T10" fmla="+- 0 1131 1131"/>
              <a:gd name="T11" fmla="*/ 1131 h 69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697" h="697">
                <a:moveTo>
                  <a:pt x="0" y="0"/>
                </a:moveTo>
                <a:lnTo>
                  <a:pt x="0" y="697"/>
                </a:lnTo>
                <a:lnTo>
                  <a:pt x="697" y="697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8779" y="5576398"/>
            <a:ext cx="1293188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25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rst-consultores.com</a:t>
            </a:r>
            <a:endParaRPr kumimoji="0" lang="es-MX" altLang="es-MX" sz="825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3" name="Group 15"/>
          <p:cNvGrpSpPr>
            <a:grpSpLocks/>
          </p:cNvGrpSpPr>
          <p:nvPr/>
        </p:nvGrpSpPr>
        <p:grpSpPr bwMode="auto">
          <a:xfrm>
            <a:off x="66569" y="5807836"/>
            <a:ext cx="188795" cy="238401"/>
            <a:chOff x="1046" y="194"/>
            <a:chExt cx="499" cy="499"/>
          </a:xfrm>
        </p:grpSpPr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1055" y="203"/>
              <a:ext cx="480" cy="480"/>
            </a:xfrm>
            <a:custGeom>
              <a:avLst/>
              <a:gdLst>
                <a:gd name="T0" fmla="+- 0 1295 1056"/>
                <a:gd name="T1" fmla="*/ T0 w 480"/>
                <a:gd name="T2" fmla="+- 0 683 203"/>
                <a:gd name="T3" fmla="*/ 683 h 480"/>
                <a:gd name="T4" fmla="+- 0 1220 1056"/>
                <a:gd name="T5" fmla="*/ T4 w 480"/>
                <a:gd name="T6" fmla="+- 0 670 203"/>
                <a:gd name="T7" fmla="*/ 670 h 480"/>
                <a:gd name="T8" fmla="+- 0 1154 1056"/>
                <a:gd name="T9" fmla="*/ T8 w 480"/>
                <a:gd name="T10" fmla="+- 0 636 203"/>
                <a:gd name="T11" fmla="*/ 636 h 480"/>
                <a:gd name="T12" fmla="+- 0 1102 1056"/>
                <a:gd name="T13" fmla="*/ T12 w 480"/>
                <a:gd name="T14" fmla="+- 0 584 203"/>
                <a:gd name="T15" fmla="*/ 584 h 480"/>
                <a:gd name="T16" fmla="+- 0 1068 1056"/>
                <a:gd name="T17" fmla="*/ T16 w 480"/>
                <a:gd name="T18" fmla="+- 0 519 203"/>
                <a:gd name="T19" fmla="*/ 519 h 480"/>
                <a:gd name="T20" fmla="+- 0 1056 1056"/>
                <a:gd name="T21" fmla="*/ T20 w 480"/>
                <a:gd name="T22" fmla="+- 0 443 203"/>
                <a:gd name="T23" fmla="*/ 443 h 480"/>
                <a:gd name="T24" fmla="+- 0 1068 1056"/>
                <a:gd name="T25" fmla="*/ T24 w 480"/>
                <a:gd name="T26" fmla="+- 0 367 203"/>
                <a:gd name="T27" fmla="*/ 367 h 480"/>
                <a:gd name="T28" fmla="+- 0 1102 1056"/>
                <a:gd name="T29" fmla="*/ T28 w 480"/>
                <a:gd name="T30" fmla="+- 0 301 203"/>
                <a:gd name="T31" fmla="*/ 301 h 480"/>
                <a:gd name="T32" fmla="+- 0 1154 1056"/>
                <a:gd name="T33" fmla="*/ T32 w 480"/>
                <a:gd name="T34" fmla="+- 0 249 203"/>
                <a:gd name="T35" fmla="*/ 249 h 480"/>
                <a:gd name="T36" fmla="+- 0 1220 1056"/>
                <a:gd name="T37" fmla="*/ T36 w 480"/>
                <a:gd name="T38" fmla="+- 0 215 203"/>
                <a:gd name="T39" fmla="*/ 215 h 480"/>
                <a:gd name="T40" fmla="+- 0 1295 1056"/>
                <a:gd name="T41" fmla="*/ T40 w 480"/>
                <a:gd name="T42" fmla="+- 0 203 203"/>
                <a:gd name="T43" fmla="*/ 203 h 480"/>
                <a:gd name="T44" fmla="+- 0 1371 1056"/>
                <a:gd name="T45" fmla="*/ T44 w 480"/>
                <a:gd name="T46" fmla="+- 0 215 203"/>
                <a:gd name="T47" fmla="*/ 215 h 480"/>
                <a:gd name="T48" fmla="+- 0 1437 1056"/>
                <a:gd name="T49" fmla="*/ T48 w 480"/>
                <a:gd name="T50" fmla="+- 0 249 203"/>
                <a:gd name="T51" fmla="*/ 249 h 480"/>
                <a:gd name="T52" fmla="+- 0 1489 1056"/>
                <a:gd name="T53" fmla="*/ T52 w 480"/>
                <a:gd name="T54" fmla="+- 0 301 203"/>
                <a:gd name="T55" fmla="*/ 301 h 480"/>
                <a:gd name="T56" fmla="+- 0 1523 1056"/>
                <a:gd name="T57" fmla="*/ T56 w 480"/>
                <a:gd name="T58" fmla="+- 0 367 203"/>
                <a:gd name="T59" fmla="*/ 367 h 480"/>
                <a:gd name="T60" fmla="+- 0 1535 1056"/>
                <a:gd name="T61" fmla="*/ T60 w 480"/>
                <a:gd name="T62" fmla="+- 0 443 203"/>
                <a:gd name="T63" fmla="*/ 443 h 480"/>
                <a:gd name="T64" fmla="+- 0 1523 1056"/>
                <a:gd name="T65" fmla="*/ T64 w 480"/>
                <a:gd name="T66" fmla="+- 0 519 203"/>
                <a:gd name="T67" fmla="*/ 519 h 480"/>
                <a:gd name="T68" fmla="+- 0 1489 1056"/>
                <a:gd name="T69" fmla="*/ T68 w 480"/>
                <a:gd name="T70" fmla="+- 0 584 203"/>
                <a:gd name="T71" fmla="*/ 584 h 480"/>
                <a:gd name="T72" fmla="+- 0 1437 1056"/>
                <a:gd name="T73" fmla="*/ T72 w 480"/>
                <a:gd name="T74" fmla="+- 0 636 203"/>
                <a:gd name="T75" fmla="*/ 636 h 480"/>
                <a:gd name="T76" fmla="+- 0 1371 1056"/>
                <a:gd name="T77" fmla="*/ T76 w 480"/>
                <a:gd name="T78" fmla="+- 0 670 203"/>
                <a:gd name="T79" fmla="*/ 670 h 480"/>
                <a:gd name="T80" fmla="+- 0 1295 1056"/>
                <a:gd name="T81" fmla="*/ T80 w 480"/>
                <a:gd name="T82" fmla="+- 0 683 203"/>
                <a:gd name="T83" fmla="*/ 683 h 4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0" h="480">
                  <a:moveTo>
                    <a:pt x="239" y="480"/>
                  </a:moveTo>
                  <a:lnTo>
                    <a:pt x="164" y="467"/>
                  </a:lnTo>
                  <a:lnTo>
                    <a:pt x="98" y="433"/>
                  </a:lnTo>
                  <a:lnTo>
                    <a:pt x="46" y="381"/>
                  </a:lnTo>
                  <a:lnTo>
                    <a:pt x="12" y="316"/>
                  </a:lnTo>
                  <a:lnTo>
                    <a:pt x="0" y="240"/>
                  </a:lnTo>
                  <a:lnTo>
                    <a:pt x="12" y="164"/>
                  </a:lnTo>
                  <a:lnTo>
                    <a:pt x="46" y="98"/>
                  </a:lnTo>
                  <a:lnTo>
                    <a:pt x="98" y="46"/>
                  </a:lnTo>
                  <a:lnTo>
                    <a:pt x="164" y="12"/>
                  </a:lnTo>
                  <a:lnTo>
                    <a:pt x="239" y="0"/>
                  </a:lnTo>
                  <a:lnTo>
                    <a:pt x="315" y="12"/>
                  </a:lnTo>
                  <a:lnTo>
                    <a:pt x="381" y="46"/>
                  </a:lnTo>
                  <a:lnTo>
                    <a:pt x="433" y="98"/>
                  </a:lnTo>
                  <a:lnTo>
                    <a:pt x="467" y="164"/>
                  </a:lnTo>
                  <a:lnTo>
                    <a:pt x="479" y="240"/>
                  </a:lnTo>
                  <a:lnTo>
                    <a:pt x="467" y="316"/>
                  </a:lnTo>
                  <a:lnTo>
                    <a:pt x="433" y="381"/>
                  </a:lnTo>
                  <a:lnTo>
                    <a:pt x="381" y="433"/>
                  </a:lnTo>
                  <a:lnTo>
                    <a:pt x="315" y="467"/>
                  </a:lnTo>
                  <a:lnTo>
                    <a:pt x="239" y="480"/>
                  </a:lnTo>
                  <a:close/>
                </a:path>
              </a:pathLst>
            </a:custGeom>
            <a:noFill/>
            <a:ln w="120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350"/>
            </a:p>
          </p:txBody>
        </p:sp>
        <p:pic>
          <p:nvPicPr>
            <p:cNvPr id="45" name="Picture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" y="309"/>
              <a:ext cx="241" cy="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6"/>
          <p:cNvGrpSpPr>
            <a:grpSpLocks/>
          </p:cNvGrpSpPr>
          <p:nvPr/>
        </p:nvGrpSpPr>
        <p:grpSpPr bwMode="auto">
          <a:xfrm>
            <a:off x="343818" y="5802610"/>
            <a:ext cx="181606" cy="229324"/>
            <a:chOff x="1628" y="188"/>
            <a:chExt cx="480" cy="480"/>
          </a:xfrm>
        </p:grpSpPr>
        <p:sp>
          <p:nvSpPr>
            <p:cNvPr id="47" name="Freeform 8"/>
            <p:cNvSpPr>
              <a:spLocks/>
            </p:cNvSpPr>
            <p:nvPr/>
          </p:nvSpPr>
          <p:spPr bwMode="auto">
            <a:xfrm>
              <a:off x="1628" y="188"/>
              <a:ext cx="480" cy="480"/>
            </a:xfrm>
            <a:custGeom>
              <a:avLst/>
              <a:gdLst>
                <a:gd name="T0" fmla="+- 0 1868 1628"/>
                <a:gd name="T1" fmla="*/ T0 w 480"/>
                <a:gd name="T2" fmla="+- 0 668 189"/>
                <a:gd name="T3" fmla="*/ 668 h 480"/>
                <a:gd name="T4" fmla="+- 0 1792 1628"/>
                <a:gd name="T5" fmla="*/ T4 w 480"/>
                <a:gd name="T6" fmla="+- 0 656 189"/>
                <a:gd name="T7" fmla="*/ 656 h 480"/>
                <a:gd name="T8" fmla="+- 0 1727 1628"/>
                <a:gd name="T9" fmla="*/ T8 w 480"/>
                <a:gd name="T10" fmla="+- 0 622 189"/>
                <a:gd name="T11" fmla="*/ 622 h 480"/>
                <a:gd name="T12" fmla="+- 0 1675 1628"/>
                <a:gd name="T13" fmla="*/ T12 w 480"/>
                <a:gd name="T14" fmla="+- 0 570 189"/>
                <a:gd name="T15" fmla="*/ 570 h 480"/>
                <a:gd name="T16" fmla="+- 0 1641 1628"/>
                <a:gd name="T17" fmla="*/ T16 w 480"/>
                <a:gd name="T18" fmla="+- 0 504 189"/>
                <a:gd name="T19" fmla="*/ 504 h 480"/>
                <a:gd name="T20" fmla="+- 0 1628 1628"/>
                <a:gd name="T21" fmla="*/ T20 w 480"/>
                <a:gd name="T22" fmla="+- 0 428 189"/>
                <a:gd name="T23" fmla="*/ 428 h 480"/>
                <a:gd name="T24" fmla="+- 0 1641 1628"/>
                <a:gd name="T25" fmla="*/ T24 w 480"/>
                <a:gd name="T26" fmla="+- 0 352 189"/>
                <a:gd name="T27" fmla="*/ 352 h 480"/>
                <a:gd name="T28" fmla="+- 0 1675 1628"/>
                <a:gd name="T29" fmla="*/ T28 w 480"/>
                <a:gd name="T30" fmla="+- 0 287 189"/>
                <a:gd name="T31" fmla="*/ 287 h 480"/>
                <a:gd name="T32" fmla="+- 0 1727 1628"/>
                <a:gd name="T33" fmla="*/ T32 w 480"/>
                <a:gd name="T34" fmla="+- 0 235 189"/>
                <a:gd name="T35" fmla="*/ 235 h 480"/>
                <a:gd name="T36" fmla="+- 0 1792 1628"/>
                <a:gd name="T37" fmla="*/ T36 w 480"/>
                <a:gd name="T38" fmla="+- 0 201 189"/>
                <a:gd name="T39" fmla="*/ 201 h 480"/>
                <a:gd name="T40" fmla="+- 0 1868 1628"/>
                <a:gd name="T41" fmla="*/ T40 w 480"/>
                <a:gd name="T42" fmla="+- 0 189 189"/>
                <a:gd name="T43" fmla="*/ 189 h 480"/>
                <a:gd name="T44" fmla="+- 0 1944 1628"/>
                <a:gd name="T45" fmla="*/ T44 w 480"/>
                <a:gd name="T46" fmla="+- 0 201 189"/>
                <a:gd name="T47" fmla="*/ 201 h 480"/>
                <a:gd name="T48" fmla="+- 0 2010 1628"/>
                <a:gd name="T49" fmla="*/ T48 w 480"/>
                <a:gd name="T50" fmla="+- 0 235 189"/>
                <a:gd name="T51" fmla="*/ 235 h 480"/>
                <a:gd name="T52" fmla="+- 0 2062 1628"/>
                <a:gd name="T53" fmla="*/ T52 w 480"/>
                <a:gd name="T54" fmla="+- 0 287 189"/>
                <a:gd name="T55" fmla="*/ 287 h 480"/>
                <a:gd name="T56" fmla="+- 0 2096 1628"/>
                <a:gd name="T57" fmla="*/ T56 w 480"/>
                <a:gd name="T58" fmla="+- 0 352 189"/>
                <a:gd name="T59" fmla="*/ 352 h 480"/>
                <a:gd name="T60" fmla="+- 0 2108 1628"/>
                <a:gd name="T61" fmla="*/ T60 w 480"/>
                <a:gd name="T62" fmla="+- 0 428 189"/>
                <a:gd name="T63" fmla="*/ 428 h 480"/>
                <a:gd name="T64" fmla="+- 0 2096 1628"/>
                <a:gd name="T65" fmla="*/ T64 w 480"/>
                <a:gd name="T66" fmla="+- 0 504 189"/>
                <a:gd name="T67" fmla="*/ 504 h 480"/>
                <a:gd name="T68" fmla="+- 0 2062 1628"/>
                <a:gd name="T69" fmla="*/ T68 w 480"/>
                <a:gd name="T70" fmla="+- 0 570 189"/>
                <a:gd name="T71" fmla="*/ 570 h 480"/>
                <a:gd name="T72" fmla="+- 0 2010 1628"/>
                <a:gd name="T73" fmla="*/ T72 w 480"/>
                <a:gd name="T74" fmla="+- 0 622 189"/>
                <a:gd name="T75" fmla="*/ 622 h 480"/>
                <a:gd name="T76" fmla="+- 0 1944 1628"/>
                <a:gd name="T77" fmla="*/ T76 w 480"/>
                <a:gd name="T78" fmla="+- 0 656 189"/>
                <a:gd name="T79" fmla="*/ 656 h 480"/>
                <a:gd name="T80" fmla="+- 0 1868 1628"/>
                <a:gd name="T81" fmla="*/ T80 w 480"/>
                <a:gd name="T82" fmla="+- 0 668 189"/>
                <a:gd name="T83" fmla="*/ 668 h 4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0" h="480">
                  <a:moveTo>
                    <a:pt x="240" y="479"/>
                  </a:moveTo>
                  <a:lnTo>
                    <a:pt x="164" y="467"/>
                  </a:lnTo>
                  <a:lnTo>
                    <a:pt x="99" y="433"/>
                  </a:lnTo>
                  <a:lnTo>
                    <a:pt x="47" y="381"/>
                  </a:lnTo>
                  <a:lnTo>
                    <a:pt x="13" y="315"/>
                  </a:lnTo>
                  <a:lnTo>
                    <a:pt x="0" y="239"/>
                  </a:lnTo>
                  <a:lnTo>
                    <a:pt x="13" y="163"/>
                  </a:lnTo>
                  <a:lnTo>
                    <a:pt x="47" y="98"/>
                  </a:lnTo>
                  <a:lnTo>
                    <a:pt x="99" y="46"/>
                  </a:lnTo>
                  <a:lnTo>
                    <a:pt x="164" y="12"/>
                  </a:lnTo>
                  <a:lnTo>
                    <a:pt x="240" y="0"/>
                  </a:lnTo>
                  <a:lnTo>
                    <a:pt x="316" y="12"/>
                  </a:lnTo>
                  <a:lnTo>
                    <a:pt x="382" y="46"/>
                  </a:lnTo>
                  <a:lnTo>
                    <a:pt x="434" y="98"/>
                  </a:lnTo>
                  <a:lnTo>
                    <a:pt x="468" y="163"/>
                  </a:lnTo>
                  <a:lnTo>
                    <a:pt x="480" y="239"/>
                  </a:lnTo>
                  <a:lnTo>
                    <a:pt x="468" y="315"/>
                  </a:lnTo>
                  <a:lnTo>
                    <a:pt x="434" y="381"/>
                  </a:lnTo>
                  <a:lnTo>
                    <a:pt x="382" y="433"/>
                  </a:lnTo>
                  <a:lnTo>
                    <a:pt x="316" y="467"/>
                  </a:lnTo>
                  <a:lnTo>
                    <a:pt x="240" y="479"/>
                  </a:lnTo>
                  <a:close/>
                </a:path>
              </a:pathLst>
            </a:custGeom>
            <a:noFill/>
            <a:ln w="120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350"/>
            </a:p>
          </p:txBody>
        </p:sp>
        <p:pic>
          <p:nvPicPr>
            <p:cNvPr id="48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" y="338"/>
              <a:ext cx="264" cy="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12"/>
          <p:cNvGrpSpPr>
            <a:grpSpLocks/>
          </p:cNvGrpSpPr>
          <p:nvPr/>
        </p:nvGrpSpPr>
        <p:grpSpPr bwMode="auto">
          <a:xfrm>
            <a:off x="613066" y="5804661"/>
            <a:ext cx="188795" cy="238401"/>
            <a:chOff x="2192" y="189"/>
            <a:chExt cx="499" cy="499"/>
          </a:xfrm>
        </p:grpSpPr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2201" y="198"/>
              <a:ext cx="480" cy="480"/>
            </a:xfrm>
            <a:custGeom>
              <a:avLst/>
              <a:gdLst>
                <a:gd name="T0" fmla="+- 0 2441 2201"/>
                <a:gd name="T1" fmla="*/ T0 w 480"/>
                <a:gd name="T2" fmla="+- 0 678 198"/>
                <a:gd name="T3" fmla="*/ 678 h 480"/>
                <a:gd name="T4" fmla="+- 0 2365 2201"/>
                <a:gd name="T5" fmla="*/ T4 w 480"/>
                <a:gd name="T6" fmla="+- 0 666 198"/>
                <a:gd name="T7" fmla="*/ 666 h 480"/>
                <a:gd name="T8" fmla="+- 0 2299 2201"/>
                <a:gd name="T9" fmla="*/ T8 w 480"/>
                <a:gd name="T10" fmla="+- 0 631 198"/>
                <a:gd name="T11" fmla="*/ 631 h 480"/>
                <a:gd name="T12" fmla="+- 0 2248 2201"/>
                <a:gd name="T13" fmla="*/ T12 w 480"/>
                <a:gd name="T14" fmla="+- 0 580 198"/>
                <a:gd name="T15" fmla="*/ 580 h 480"/>
                <a:gd name="T16" fmla="+- 0 2214 2201"/>
                <a:gd name="T17" fmla="*/ T16 w 480"/>
                <a:gd name="T18" fmla="+- 0 514 198"/>
                <a:gd name="T19" fmla="*/ 514 h 480"/>
                <a:gd name="T20" fmla="+- 0 2201 2201"/>
                <a:gd name="T21" fmla="*/ T20 w 480"/>
                <a:gd name="T22" fmla="+- 0 438 198"/>
                <a:gd name="T23" fmla="*/ 438 h 480"/>
                <a:gd name="T24" fmla="+- 0 2214 2201"/>
                <a:gd name="T25" fmla="*/ T24 w 480"/>
                <a:gd name="T26" fmla="+- 0 362 198"/>
                <a:gd name="T27" fmla="*/ 362 h 480"/>
                <a:gd name="T28" fmla="+- 0 2248 2201"/>
                <a:gd name="T29" fmla="*/ T28 w 480"/>
                <a:gd name="T30" fmla="+- 0 296 198"/>
                <a:gd name="T31" fmla="*/ 296 h 480"/>
                <a:gd name="T32" fmla="+- 0 2299 2201"/>
                <a:gd name="T33" fmla="*/ T32 w 480"/>
                <a:gd name="T34" fmla="+- 0 244 198"/>
                <a:gd name="T35" fmla="*/ 244 h 480"/>
                <a:gd name="T36" fmla="+- 0 2365 2201"/>
                <a:gd name="T37" fmla="*/ T36 w 480"/>
                <a:gd name="T38" fmla="+- 0 210 198"/>
                <a:gd name="T39" fmla="*/ 210 h 480"/>
                <a:gd name="T40" fmla="+- 0 2441 2201"/>
                <a:gd name="T41" fmla="*/ T40 w 480"/>
                <a:gd name="T42" fmla="+- 0 198 198"/>
                <a:gd name="T43" fmla="*/ 198 h 480"/>
                <a:gd name="T44" fmla="+- 0 2517 2201"/>
                <a:gd name="T45" fmla="*/ T44 w 480"/>
                <a:gd name="T46" fmla="+- 0 210 198"/>
                <a:gd name="T47" fmla="*/ 210 h 480"/>
                <a:gd name="T48" fmla="+- 0 2583 2201"/>
                <a:gd name="T49" fmla="*/ T48 w 480"/>
                <a:gd name="T50" fmla="+- 0 244 198"/>
                <a:gd name="T51" fmla="*/ 244 h 480"/>
                <a:gd name="T52" fmla="+- 0 2635 2201"/>
                <a:gd name="T53" fmla="*/ T52 w 480"/>
                <a:gd name="T54" fmla="+- 0 296 198"/>
                <a:gd name="T55" fmla="*/ 296 h 480"/>
                <a:gd name="T56" fmla="+- 0 2669 2201"/>
                <a:gd name="T57" fmla="*/ T56 w 480"/>
                <a:gd name="T58" fmla="+- 0 362 198"/>
                <a:gd name="T59" fmla="*/ 362 h 480"/>
                <a:gd name="T60" fmla="+- 0 2681 2201"/>
                <a:gd name="T61" fmla="*/ T60 w 480"/>
                <a:gd name="T62" fmla="+- 0 438 198"/>
                <a:gd name="T63" fmla="*/ 438 h 480"/>
                <a:gd name="T64" fmla="+- 0 2669 2201"/>
                <a:gd name="T65" fmla="*/ T64 w 480"/>
                <a:gd name="T66" fmla="+- 0 514 198"/>
                <a:gd name="T67" fmla="*/ 514 h 480"/>
                <a:gd name="T68" fmla="+- 0 2635 2201"/>
                <a:gd name="T69" fmla="*/ T68 w 480"/>
                <a:gd name="T70" fmla="+- 0 580 198"/>
                <a:gd name="T71" fmla="*/ 580 h 480"/>
                <a:gd name="T72" fmla="+- 0 2583 2201"/>
                <a:gd name="T73" fmla="*/ T72 w 480"/>
                <a:gd name="T74" fmla="+- 0 631 198"/>
                <a:gd name="T75" fmla="*/ 631 h 480"/>
                <a:gd name="T76" fmla="+- 0 2517 2201"/>
                <a:gd name="T77" fmla="*/ T76 w 480"/>
                <a:gd name="T78" fmla="+- 0 666 198"/>
                <a:gd name="T79" fmla="*/ 666 h 480"/>
                <a:gd name="T80" fmla="+- 0 2441 2201"/>
                <a:gd name="T81" fmla="*/ T80 w 480"/>
                <a:gd name="T82" fmla="+- 0 678 198"/>
                <a:gd name="T83" fmla="*/ 678 h 4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0" h="480">
                  <a:moveTo>
                    <a:pt x="240" y="480"/>
                  </a:moveTo>
                  <a:lnTo>
                    <a:pt x="164" y="468"/>
                  </a:lnTo>
                  <a:lnTo>
                    <a:pt x="98" y="433"/>
                  </a:lnTo>
                  <a:lnTo>
                    <a:pt x="47" y="382"/>
                  </a:lnTo>
                  <a:lnTo>
                    <a:pt x="13" y="316"/>
                  </a:lnTo>
                  <a:lnTo>
                    <a:pt x="0" y="240"/>
                  </a:lnTo>
                  <a:lnTo>
                    <a:pt x="13" y="164"/>
                  </a:lnTo>
                  <a:lnTo>
                    <a:pt x="47" y="98"/>
                  </a:lnTo>
                  <a:lnTo>
                    <a:pt x="98" y="46"/>
                  </a:lnTo>
                  <a:lnTo>
                    <a:pt x="164" y="12"/>
                  </a:lnTo>
                  <a:lnTo>
                    <a:pt x="240" y="0"/>
                  </a:lnTo>
                  <a:lnTo>
                    <a:pt x="316" y="12"/>
                  </a:lnTo>
                  <a:lnTo>
                    <a:pt x="382" y="46"/>
                  </a:lnTo>
                  <a:lnTo>
                    <a:pt x="434" y="98"/>
                  </a:lnTo>
                  <a:lnTo>
                    <a:pt x="468" y="164"/>
                  </a:lnTo>
                  <a:lnTo>
                    <a:pt x="480" y="240"/>
                  </a:lnTo>
                  <a:lnTo>
                    <a:pt x="468" y="316"/>
                  </a:lnTo>
                  <a:lnTo>
                    <a:pt x="434" y="382"/>
                  </a:lnTo>
                  <a:lnTo>
                    <a:pt x="382" y="433"/>
                  </a:lnTo>
                  <a:lnTo>
                    <a:pt x="316" y="468"/>
                  </a:lnTo>
                  <a:lnTo>
                    <a:pt x="240" y="480"/>
                  </a:lnTo>
                  <a:close/>
                </a:path>
              </a:pathLst>
            </a:custGeom>
            <a:noFill/>
            <a:ln w="120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350"/>
            </a:p>
          </p:txBody>
        </p:sp>
        <p:pic>
          <p:nvPicPr>
            <p:cNvPr id="51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" y="293"/>
              <a:ext cx="134" cy="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9"/>
          <p:cNvGrpSpPr>
            <a:grpSpLocks/>
          </p:cNvGrpSpPr>
          <p:nvPr/>
        </p:nvGrpSpPr>
        <p:grpSpPr bwMode="auto">
          <a:xfrm>
            <a:off x="885719" y="5801486"/>
            <a:ext cx="188795" cy="238401"/>
            <a:chOff x="2765" y="184"/>
            <a:chExt cx="499" cy="499"/>
          </a:xfrm>
        </p:grpSpPr>
        <p:sp>
          <p:nvSpPr>
            <p:cNvPr id="53" name="Freeform 11"/>
            <p:cNvSpPr>
              <a:spLocks/>
            </p:cNvSpPr>
            <p:nvPr/>
          </p:nvSpPr>
          <p:spPr bwMode="auto">
            <a:xfrm>
              <a:off x="2774" y="193"/>
              <a:ext cx="480" cy="480"/>
            </a:xfrm>
            <a:custGeom>
              <a:avLst/>
              <a:gdLst>
                <a:gd name="T0" fmla="+- 0 3014 2774"/>
                <a:gd name="T1" fmla="*/ T0 w 480"/>
                <a:gd name="T2" fmla="+- 0 673 193"/>
                <a:gd name="T3" fmla="*/ 673 h 480"/>
                <a:gd name="T4" fmla="+- 0 2938 2774"/>
                <a:gd name="T5" fmla="*/ T4 w 480"/>
                <a:gd name="T6" fmla="+- 0 661 193"/>
                <a:gd name="T7" fmla="*/ 661 h 480"/>
                <a:gd name="T8" fmla="+- 0 2872 2774"/>
                <a:gd name="T9" fmla="*/ T8 w 480"/>
                <a:gd name="T10" fmla="+- 0 627 193"/>
                <a:gd name="T11" fmla="*/ 627 h 480"/>
                <a:gd name="T12" fmla="+- 0 2820 2774"/>
                <a:gd name="T13" fmla="*/ T12 w 480"/>
                <a:gd name="T14" fmla="+- 0 575 193"/>
                <a:gd name="T15" fmla="*/ 575 h 480"/>
                <a:gd name="T16" fmla="+- 0 2786 2774"/>
                <a:gd name="T17" fmla="*/ T16 w 480"/>
                <a:gd name="T18" fmla="+- 0 509 193"/>
                <a:gd name="T19" fmla="*/ 509 h 480"/>
                <a:gd name="T20" fmla="+- 0 2774 2774"/>
                <a:gd name="T21" fmla="*/ T20 w 480"/>
                <a:gd name="T22" fmla="+- 0 433 193"/>
                <a:gd name="T23" fmla="*/ 433 h 480"/>
                <a:gd name="T24" fmla="+- 0 2786 2774"/>
                <a:gd name="T25" fmla="*/ T24 w 480"/>
                <a:gd name="T26" fmla="+- 0 357 193"/>
                <a:gd name="T27" fmla="*/ 357 h 480"/>
                <a:gd name="T28" fmla="+- 0 2820 2774"/>
                <a:gd name="T29" fmla="*/ T28 w 480"/>
                <a:gd name="T30" fmla="+- 0 292 193"/>
                <a:gd name="T31" fmla="*/ 292 h 480"/>
                <a:gd name="T32" fmla="+- 0 2872 2774"/>
                <a:gd name="T33" fmla="*/ T32 w 480"/>
                <a:gd name="T34" fmla="+- 0 240 193"/>
                <a:gd name="T35" fmla="*/ 240 h 480"/>
                <a:gd name="T36" fmla="+- 0 2938 2774"/>
                <a:gd name="T37" fmla="*/ T36 w 480"/>
                <a:gd name="T38" fmla="+- 0 206 193"/>
                <a:gd name="T39" fmla="*/ 206 h 480"/>
                <a:gd name="T40" fmla="+- 0 3014 2774"/>
                <a:gd name="T41" fmla="*/ T40 w 480"/>
                <a:gd name="T42" fmla="+- 0 193 193"/>
                <a:gd name="T43" fmla="*/ 193 h 480"/>
                <a:gd name="T44" fmla="+- 0 3090 2774"/>
                <a:gd name="T45" fmla="*/ T44 w 480"/>
                <a:gd name="T46" fmla="+- 0 206 193"/>
                <a:gd name="T47" fmla="*/ 206 h 480"/>
                <a:gd name="T48" fmla="+- 0 3155 2774"/>
                <a:gd name="T49" fmla="*/ T48 w 480"/>
                <a:gd name="T50" fmla="+- 0 240 193"/>
                <a:gd name="T51" fmla="*/ 240 h 480"/>
                <a:gd name="T52" fmla="+- 0 3207 2774"/>
                <a:gd name="T53" fmla="*/ T52 w 480"/>
                <a:gd name="T54" fmla="+- 0 292 193"/>
                <a:gd name="T55" fmla="*/ 292 h 480"/>
                <a:gd name="T56" fmla="+- 0 3241 2774"/>
                <a:gd name="T57" fmla="*/ T56 w 480"/>
                <a:gd name="T58" fmla="+- 0 357 193"/>
                <a:gd name="T59" fmla="*/ 357 h 480"/>
                <a:gd name="T60" fmla="+- 0 3254 2774"/>
                <a:gd name="T61" fmla="*/ T60 w 480"/>
                <a:gd name="T62" fmla="+- 0 433 193"/>
                <a:gd name="T63" fmla="*/ 433 h 480"/>
                <a:gd name="T64" fmla="+- 0 3241 2774"/>
                <a:gd name="T65" fmla="*/ T64 w 480"/>
                <a:gd name="T66" fmla="+- 0 509 193"/>
                <a:gd name="T67" fmla="*/ 509 h 480"/>
                <a:gd name="T68" fmla="+- 0 3207 2774"/>
                <a:gd name="T69" fmla="*/ T68 w 480"/>
                <a:gd name="T70" fmla="+- 0 575 193"/>
                <a:gd name="T71" fmla="*/ 575 h 480"/>
                <a:gd name="T72" fmla="+- 0 3155 2774"/>
                <a:gd name="T73" fmla="*/ T72 w 480"/>
                <a:gd name="T74" fmla="+- 0 627 193"/>
                <a:gd name="T75" fmla="*/ 627 h 480"/>
                <a:gd name="T76" fmla="+- 0 3090 2774"/>
                <a:gd name="T77" fmla="*/ T76 w 480"/>
                <a:gd name="T78" fmla="+- 0 661 193"/>
                <a:gd name="T79" fmla="*/ 661 h 480"/>
                <a:gd name="T80" fmla="+- 0 3014 2774"/>
                <a:gd name="T81" fmla="*/ T80 w 480"/>
                <a:gd name="T82" fmla="+- 0 673 193"/>
                <a:gd name="T83" fmla="*/ 673 h 4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0" h="480">
                  <a:moveTo>
                    <a:pt x="240" y="480"/>
                  </a:moveTo>
                  <a:lnTo>
                    <a:pt x="164" y="468"/>
                  </a:lnTo>
                  <a:lnTo>
                    <a:pt x="98" y="434"/>
                  </a:lnTo>
                  <a:lnTo>
                    <a:pt x="46" y="382"/>
                  </a:lnTo>
                  <a:lnTo>
                    <a:pt x="12" y="316"/>
                  </a:lnTo>
                  <a:lnTo>
                    <a:pt x="0" y="240"/>
                  </a:lnTo>
                  <a:lnTo>
                    <a:pt x="12" y="164"/>
                  </a:lnTo>
                  <a:lnTo>
                    <a:pt x="46" y="99"/>
                  </a:lnTo>
                  <a:lnTo>
                    <a:pt x="98" y="47"/>
                  </a:lnTo>
                  <a:lnTo>
                    <a:pt x="164" y="13"/>
                  </a:lnTo>
                  <a:lnTo>
                    <a:pt x="240" y="0"/>
                  </a:lnTo>
                  <a:lnTo>
                    <a:pt x="316" y="13"/>
                  </a:lnTo>
                  <a:lnTo>
                    <a:pt x="381" y="47"/>
                  </a:lnTo>
                  <a:lnTo>
                    <a:pt x="433" y="99"/>
                  </a:lnTo>
                  <a:lnTo>
                    <a:pt x="467" y="164"/>
                  </a:lnTo>
                  <a:lnTo>
                    <a:pt x="480" y="240"/>
                  </a:lnTo>
                  <a:lnTo>
                    <a:pt x="467" y="316"/>
                  </a:lnTo>
                  <a:lnTo>
                    <a:pt x="433" y="382"/>
                  </a:lnTo>
                  <a:lnTo>
                    <a:pt x="381" y="434"/>
                  </a:lnTo>
                  <a:lnTo>
                    <a:pt x="316" y="468"/>
                  </a:lnTo>
                  <a:lnTo>
                    <a:pt x="240" y="480"/>
                  </a:lnTo>
                  <a:close/>
                </a:path>
              </a:pathLst>
            </a:custGeom>
            <a:noFill/>
            <a:ln w="120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350"/>
            </a:p>
          </p:txBody>
        </p:sp>
        <p:pic>
          <p:nvPicPr>
            <p:cNvPr id="5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301"/>
              <a:ext cx="263" cy="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ítulo 1"/>
          <p:cNvSpPr>
            <a:spLocks noGrp="1"/>
          </p:cNvSpPr>
          <p:nvPr>
            <p:ph type="ctrTitle" hasCustomPrompt="1"/>
          </p:nvPr>
        </p:nvSpPr>
        <p:spPr>
          <a:xfrm>
            <a:off x="1051609" y="0"/>
            <a:ext cx="7694840" cy="846036"/>
          </a:xfrm>
        </p:spPr>
        <p:txBody>
          <a:bodyPr anchor="b"/>
          <a:lstStyle>
            <a:lvl1pPr algn="ctr">
              <a:defRPr sz="3600" baseline="0">
                <a:solidFill>
                  <a:srgbClr val="061235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Subtitulo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230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>
            <a:spLocks noChangeArrowheads="1"/>
          </p:cNvSpPr>
          <p:nvPr/>
        </p:nvSpPr>
        <p:spPr bwMode="auto">
          <a:xfrm rot="16200000">
            <a:off x="4098059" y="-4124450"/>
            <a:ext cx="965441" cy="9144002"/>
          </a:xfrm>
          <a:prstGeom prst="rect">
            <a:avLst/>
          </a:prstGeom>
          <a:solidFill>
            <a:srgbClr val="0612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 dirty="0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 flipH="1" flipV="1">
            <a:off x="7694278" y="-34905"/>
            <a:ext cx="1461754" cy="637505"/>
          </a:xfrm>
          <a:custGeom>
            <a:avLst/>
            <a:gdLst>
              <a:gd name="T0" fmla="*/ 0 w 697"/>
              <a:gd name="T1" fmla="+- 0 1131 1131"/>
              <a:gd name="T2" fmla="*/ 1131 h 697"/>
              <a:gd name="T3" fmla="*/ 0 w 697"/>
              <a:gd name="T4" fmla="+- 0 1828 1131"/>
              <a:gd name="T5" fmla="*/ 1828 h 697"/>
              <a:gd name="T6" fmla="*/ 697 w 697"/>
              <a:gd name="T7" fmla="+- 0 1828 1131"/>
              <a:gd name="T8" fmla="*/ 1828 h 697"/>
              <a:gd name="T9" fmla="*/ 0 w 697"/>
              <a:gd name="T10" fmla="+- 0 1131 1131"/>
              <a:gd name="T11" fmla="*/ 1131 h 69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697" h="697">
                <a:moveTo>
                  <a:pt x="0" y="0"/>
                </a:moveTo>
                <a:lnTo>
                  <a:pt x="0" y="697"/>
                </a:lnTo>
                <a:lnTo>
                  <a:pt x="697" y="697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 dirty="0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-5812" y="0"/>
            <a:ext cx="1148809" cy="6858000"/>
          </a:xfrm>
          <a:prstGeom prst="rect">
            <a:avLst/>
          </a:prstGeom>
          <a:solidFill>
            <a:srgbClr val="0612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25" name="AutoShape 4"/>
          <p:cNvSpPr>
            <a:spLocks/>
          </p:cNvSpPr>
          <p:nvPr/>
        </p:nvSpPr>
        <p:spPr bwMode="auto">
          <a:xfrm>
            <a:off x="192739" y="230749"/>
            <a:ext cx="785348" cy="954065"/>
          </a:xfrm>
          <a:custGeom>
            <a:avLst/>
            <a:gdLst>
              <a:gd name="T0" fmla="+- 0 1439 1081"/>
              <a:gd name="T1" fmla="*/ T0 w 1998"/>
              <a:gd name="T2" fmla="+- 0 2254 945"/>
              <a:gd name="T3" fmla="*/ 2254 h 1535"/>
              <a:gd name="T4" fmla="+- 0 1338 1081"/>
              <a:gd name="T5" fmla="*/ T4 w 1998"/>
              <a:gd name="T6" fmla="+- 0 2163 945"/>
              <a:gd name="T7" fmla="*/ 2163 h 1535"/>
              <a:gd name="T8" fmla="+- 0 1081 1081"/>
              <a:gd name="T9" fmla="*/ T8 w 1998"/>
              <a:gd name="T10" fmla="+- 0 2091 945"/>
              <a:gd name="T11" fmla="*/ 2091 h 1535"/>
              <a:gd name="T12" fmla="+- 0 1101 1081"/>
              <a:gd name="T13" fmla="*/ T12 w 1998"/>
              <a:gd name="T14" fmla="+- 0 2241 945"/>
              <a:gd name="T15" fmla="*/ 2241 h 1535"/>
              <a:gd name="T16" fmla="+- 0 1208 1081"/>
              <a:gd name="T17" fmla="*/ T16 w 1998"/>
              <a:gd name="T18" fmla="+- 0 2408 945"/>
              <a:gd name="T19" fmla="*/ 2408 h 1535"/>
              <a:gd name="T20" fmla="+- 0 1420 1081"/>
              <a:gd name="T21" fmla="*/ T20 w 1998"/>
              <a:gd name="T22" fmla="+- 0 2480 945"/>
              <a:gd name="T23" fmla="*/ 2480 h 1535"/>
              <a:gd name="T24" fmla="+- 0 1774 1081"/>
              <a:gd name="T25" fmla="*/ T24 w 1998"/>
              <a:gd name="T26" fmla="+- 0 1248 945"/>
              <a:gd name="T27" fmla="*/ 1248 h 1535"/>
              <a:gd name="T28" fmla="+- 0 1723 1081"/>
              <a:gd name="T29" fmla="*/ T28 w 1998"/>
              <a:gd name="T30" fmla="+- 0 1105 945"/>
              <a:gd name="T31" fmla="*/ 1105 h 1535"/>
              <a:gd name="T32" fmla="+- 0 1571 1081"/>
              <a:gd name="T33" fmla="*/ T32 w 1998"/>
              <a:gd name="T34" fmla="+- 0 972 945"/>
              <a:gd name="T35" fmla="*/ 972 h 1535"/>
              <a:gd name="T36" fmla="+- 0 1361 1081"/>
              <a:gd name="T37" fmla="*/ T36 w 1998"/>
              <a:gd name="T38" fmla="+- 0 952 945"/>
              <a:gd name="T39" fmla="*/ 952 h 1535"/>
              <a:gd name="T40" fmla="+- 0 1184 1081"/>
              <a:gd name="T41" fmla="*/ T40 w 1998"/>
              <a:gd name="T42" fmla="+- 0 1046 945"/>
              <a:gd name="T43" fmla="*/ 1046 h 1535"/>
              <a:gd name="T44" fmla="+- 0 1088 1081"/>
              <a:gd name="T45" fmla="*/ T44 w 1998"/>
              <a:gd name="T46" fmla="+- 0 1246 945"/>
              <a:gd name="T47" fmla="*/ 1246 h 1535"/>
              <a:gd name="T48" fmla="+- 0 1335 1081"/>
              <a:gd name="T49" fmla="*/ T48 w 1998"/>
              <a:gd name="T50" fmla="+- 0 2041 945"/>
              <a:gd name="T51" fmla="*/ 2041 h 1535"/>
              <a:gd name="T52" fmla="+- 0 1359 1081"/>
              <a:gd name="T53" fmla="*/ T52 w 1998"/>
              <a:gd name="T54" fmla="+- 0 1213 945"/>
              <a:gd name="T55" fmla="*/ 1213 h 1535"/>
              <a:gd name="T56" fmla="+- 0 1488 1081"/>
              <a:gd name="T57" fmla="*/ T56 w 1998"/>
              <a:gd name="T58" fmla="+- 0 1187 945"/>
              <a:gd name="T59" fmla="*/ 1187 h 1535"/>
              <a:gd name="T60" fmla="+- 0 1544 1081"/>
              <a:gd name="T61" fmla="*/ T60 w 1998"/>
              <a:gd name="T62" fmla="+- 0 1296 945"/>
              <a:gd name="T63" fmla="*/ 1296 h 1535"/>
              <a:gd name="T64" fmla="+- 0 2633 1081"/>
              <a:gd name="T65" fmla="*/ T64 w 1998"/>
              <a:gd name="T66" fmla="+- 0 1314 945"/>
              <a:gd name="T67" fmla="*/ 1314 h 1535"/>
              <a:gd name="T68" fmla="+- 0 2607 1081"/>
              <a:gd name="T69" fmla="*/ T68 w 1998"/>
              <a:gd name="T70" fmla="+- 0 1178 945"/>
              <a:gd name="T71" fmla="*/ 1178 h 1535"/>
              <a:gd name="T72" fmla="+- 0 2519 1081"/>
              <a:gd name="T73" fmla="*/ T72 w 1998"/>
              <a:gd name="T74" fmla="+- 0 1039 945"/>
              <a:gd name="T75" fmla="*/ 1039 h 1535"/>
              <a:gd name="T76" fmla="+- 0 2343 1081"/>
              <a:gd name="T77" fmla="*/ T76 w 1998"/>
              <a:gd name="T78" fmla="+- 0 952 945"/>
              <a:gd name="T79" fmla="*/ 952 h 1535"/>
              <a:gd name="T80" fmla="+- 0 2137 1081"/>
              <a:gd name="T81" fmla="*/ T80 w 1998"/>
              <a:gd name="T82" fmla="+- 0 971 945"/>
              <a:gd name="T83" fmla="*/ 971 h 1535"/>
              <a:gd name="T84" fmla="+- 0 1983 1081"/>
              <a:gd name="T85" fmla="*/ T84 w 1998"/>
              <a:gd name="T86" fmla="+- 0 1101 945"/>
              <a:gd name="T87" fmla="*/ 1101 h 1535"/>
              <a:gd name="T88" fmla="+- 0 1923 1081"/>
              <a:gd name="T89" fmla="*/ T88 w 1998"/>
              <a:gd name="T90" fmla="+- 0 1335 945"/>
              <a:gd name="T91" fmla="*/ 1335 h 1535"/>
              <a:gd name="T92" fmla="+- 0 1920 1081"/>
              <a:gd name="T93" fmla="*/ T92 w 1998"/>
              <a:gd name="T94" fmla="+- 0 2162 945"/>
              <a:gd name="T95" fmla="*/ 2162 h 1535"/>
              <a:gd name="T96" fmla="+- 0 1818 1081"/>
              <a:gd name="T97" fmla="*/ T96 w 1998"/>
              <a:gd name="T98" fmla="+- 0 2254 945"/>
              <a:gd name="T99" fmla="*/ 2254 h 1535"/>
              <a:gd name="T100" fmla="+- 0 1837 1081"/>
              <a:gd name="T101" fmla="*/ T100 w 1998"/>
              <a:gd name="T102" fmla="+- 0 2480 945"/>
              <a:gd name="T103" fmla="*/ 2480 h 1535"/>
              <a:gd name="T104" fmla="+- 0 2048 1081"/>
              <a:gd name="T105" fmla="*/ T104 w 1998"/>
              <a:gd name="T106" fmla="+- 0 2408 945"/>
              <a:gd name="T107" fmla="*/ 2408 h 1535"/>
              <a:gd name="T108" fmla="+- 0 2156 1081"/>
              <a:gd name="T109" fmla="*/ T108 w 1998"/>
              <a:gd name="T110" fmla="+- 0 2241 945"/>
              <a:gd name="T111" fmla="*/ 2241 h 1535"/>
              <a:gd name="T112" fmla="+- 0 2176 1081"/>
              <a:gd name="T113" fmla="*/ T112 w 1998"/>
              <a:gd name="T114" fmla="+- 0 2091 945"/>
              <a:gd name="T115" fmla="*/ 2091 h 1535"/>
              <a:gd name="T116" fmla="+- 0 2182 1081"/>
              <a:gd name="T117" fmla="*/ T116 w 1998"/>
              <a:gd name="T118" fmla="+- 0 1251 945"/>
              <a:gd name="T119" fmla="*/ 1251 h 1535"/>
              <a:gd name="T120" fmla="+- 0 2282 1081"/>
              <a:gd name="T121" fmla="*/ T120 w 1998"/>
              <a:gd name="T122" fmla="+- 0 1178 945"/>
              <a:gd name="T123" fmla="*/ 1178 h 1535"/>
              <a:gd name="T124" fmla="+- 0 2376 1081"/>
              <a:gd name="T125" fmla="*/ T124 w 1998"/>
              <a:gd name="T126" fmla="+- 0 1251 945"/>
              <a:gd name="T127" fmla="*/ 1251 h 1535"/>
              <a:gd name="T128" fmla="+- 0 2633 1081"/>
              <a:gd name="T129" fmla="*/ T128 w 1998"/>
              <a:gd name="T130" fmla="+- 0 1390 945"/>
              <a:gd name="T131" fmla="*/ 1390 h 1535"/>
              <a:gd name="T132" fmla="+- 0 3079 1081"/>
              <a:gd name="T133" fmla="*/ T132 w 1998"/>
              <a:gd name="T134" fmla="+- 0 2114 945"/>
              <a:gd name="T135" fmla="*/ 2114 h 1535"/>
              <a:gd name="T136" fmla="+- 0 2842 1081"/>
              <a:gd name="T137" fmla="*/ T136 w 1998"/>
              <a:gd name="T138" fmla="+- 0 2129 945"/>
              <a:gd name="T139" fmla="*/ 2129 h 1535"/>
              <a:gd name="T140" fmla="+- 0 2786 1081"/>
              <a:gd name="T141" fmla="*/ T140 w 1998"/>
              <a:gd name="T142" fmla="+- 0 2238 945"/>
              <a:gd name="T143" fmla="*/ 2238 h 1535"/>
              <a:gd name="T144" fmla="+- 0 2657 1081"/>
              <a:gd name="T145" fmla="*/ T144 w 1998"/>
              <a:gd name="T146" fmla="+- 0 2212 945"/>
              <a:gd name="T147" fmla="*/ 2212 h 1535"/>
              <a:gd name="T148" fmla="+- 0 2632 1081"/>
              <a:gd name="T149" fmla="*/ T148 w 1998"/>
              <a:gd name="T150" fmla="+- 0 1776 945"/>
              <a:gd name="T151" fmla="*/ 1776 h 1535"/>
              <a:gd name="T152" fmla="+- 0 2976 1081"/>
              <a:gd name="T153" fmla="*/ T152 w 1998"/>
              <a:gd name="T154" fmla="+- 0 1569 945"/>
              <a:gd name="T155" fmla="*/ 1569 h 1535"/>
              <a:gd name="T156" fmla="+- 0 2380 1081"/>
              <a:gd name="T157" fmla="*/ T156 w 1998"/>
              <a:gd name="T158" fmla="+- 0 1443 945"/>
              <a:gd name="T159" fmla="*/ 1443 h 1535"/>
              <a:gd name="T160" fmla="+- 0 2407 1081"/>
              <a:gd name="T161" fmla="*/ T160 w 1998"/>
              <a:gd name="T162" fmla="+- 0 2258 945"/>
              <a:gd name="T163" fmla="*/ 2258 h 1535"/>
              <a:gd name="T164" fmla="+- 0 2534 1081"/>
              <a:gd name="T165" fmla="*/ T164 w 1998"/>
              <a:gd name="T166" fmla="+- 0 2423 945"/>
              <a:gd name="T167" fmla="*/ 2423 h 1535"/>
              <a:gd name="T168" fmla="+- 0 2730 1081"/>
              <a:gd name="T169" fmla="*/ T168 w 1998"/>
              <a:gd name="T170" fmla="+- 0 2480 945"/>
              <a:gd name="T171" fmla="*/ 2480 h 1535"/>
              <a:gd name="T172" fmla="+- 0 2926 1081"/>
              <a:gd name="T173" fmla="*/ T172 w 1998"/>
              <a:gd name="T174" fmla="+- 0 2424 945"/>
              <a:gd name="T175" fmla="*/ 2424 h 1535"/>
              <a:gd name="T176" fmla="+- 0 3052 1081"/>
              <a:gd name="T177" fmla="*/ T176 w 1998"/>
              <a:gd name="T178" fmla="+- 0 2267 945"/>
              <a:gd name="T179" fmla="*/ 2267 h 1535"/>
              <a:gd name="T180" fmla="+- 0 3079 1081"/>
              <a:gd name="T181" fmla="*/ T180 w 1998"/>
              <a:gd name="T182" fmla="+- 0 2114 945"/>
              <a:gd name="T183" fmla="*/ 2114 h 153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1998" h="1535">
                <a:moveTo>
                  <a:pt x="523" y="1535"/>
                </a:moveTo>
                <a:lnTo>
                  <a:pt x="522" y="1309"/>
                </a:lnTo>
                <a:lnTo>
                  <a:pt x="358" y="1309"/>
                </a:lnTo>
                <a:lnTo>
                  <a:pt x="303" y="1296"/>
                </a:lnTo>
                <a:lnTo>
                  <a:pt x="271" y="1263"/>
                </a:lnTo>
                <a:lnTo>
                  <a:pt x="257" y="1218"/>
                </a:lnTo>
                <a:lnTo>
                  <a:pt x="253" y="1169"/>
                </a:lnTo>
                <a:lnTo>
                  <a:pt x="254" y="1146"/>
                </a:lnTo>
                <a:lnTo>
                  <a:pt x="0" y="1146"/>
                </a:lnTo>
                <a:lnTo>
                  <a:pt x="0" y="1169"/>
                </a:lnTo>
                <a:lnTo>
                  <a:pt x="5" y="1232"/>
                </a:lnTo>
                <a:lnTo>
                  <a:pt x="20" y="1296"/>
                </a:lnTo>
                <a:lnTo>
                  <a:pt x="45" y="1357"/>
                </a:lnTo>
                <a:lnTo>
                  <a:pt x="81" y="1414"/>
                </a:lnTo>
                <a:lnTo>
                  <a:pt x="127" y="1463"/>
                </a:lnTo>
                <a:lnTo>
                  <a:pt x="186" y="1501"/>
                </a:lnTo>
                <a:lnTo>
                  <a:pt x="256" y="1526"/>
                </a:lnTo>
                <a:lnTo>
                  <a:pt x="339" y="1535"/>
                </a:lnTo>
                <a:lnTo>
                  <a:pt x="523" y="1535"/>
                </a:lnTo>
                <a:moveTo>
                  <a:pt x="700" y="389"/>
                </a:moveTo>
                <a:lnTo>
                  <a:pt x="693" y="303"/>
                </a:lnTo>
                <a:lnTo>
                  <a:pt x="675" y="233"/>
                </a:lnTo>
                <a:lnTo>
                  <a:pt x="674" y="227"/>
                </a:lnTo>
                <a:lnTo>
                  <a:pt x="642" y="160"/>
                </a:lnTo>
                <a:lnTo>
                  <a:pt x="601" y="105"/>
                </a:lnTo>
                <a:lnTo>
                  <a:pt x="550" y="60"/>
                </a:lnTo>
                <a:lnTo>
                  <a:pt x="490" y="27"/>
                </a:lnTo>
                <a:lnTo>
                  <a:pt x="424" y="7"/>
                </a:lnTo>
                <a:lnTo>
                  <a:pt x="351" y="0"/>
                </a:lnTo>
                <a:lnTo>
                  <a:pt x="280" y="7"/>
                </a:lnTo>
                <a:lnTo>
                  <a:pt x="214" y="26"/>
                </a:lnTo>
                <a:lnTo>
                  <a:pt x="154" y="57"/>
                </a:lnTo>
                <a:lnTo>
                  <a:pt x="103" y="101"/>
                </a:lnTo>
                <a:lnTo>
                  <a:pt x="60" y="156"/>
                </a:lnTo>
                <a:lnTo>
                  <a:pt x="28" y="223"/>
                </a:lnTo>
                <a:lnTo>
                  <a:pt x="7" y="301"/>
                </a:lnTo>
                <a:lnTo>
                  <a:pt x="1" y="389"/>
                </a:lnTo>
                <a:lnTo>
                  <a:pt x="0" y="1096"/>
                </a:lnTo>
                <a:lnTo>
                  <a:pt x="254" y="1096"/>
                </a:lnTo>
                <a:lnTo>
                  <a:pt x="253" y="351"/>
                </a:lnTo>
                <a:lnTo>
                  <a:pt x="259" y="306"/>
                </a:lnTo>
                <a:lnTo>
                  <a:pt x="278" y="268"/>
                </a:lnTo>
                <a:lnTo>
                  <a:pt x="311" y="242"/>
                </a:lnTo>
                <a:lnTo>
                  <a:pt x="359" y="233"/>
                </a:lnTo>
                <a:lnTo>
                  <a:pt x="407" y="242"/>
                </a:lnTo>
                <a:lnTo>
                  <a:pt x="439" y="268"/>
                </a:lnTo>
                <a:lnTo>
                  <a:pt x="457" y="306"/>
                </a:lnTo>
                <a:lnTo>
                  <a:pt x="463" y="351"/>
                </a:lnTo>
                <a:lnTo>
                  <a:pt x="463" y="388"/>
                </a:lnTo>
                <a:lnTo>
                  <a:pt x="700" y="389"/>
                </a:lnTo>
                <a:moveTo>
                  <a:pt x="1552" y="369"/>
                </a:moveTo>
                <a:lnTo>
                  <a:pt x="1552" y="351"/>
                </a:lnTo>
                <a:lnTo>
                  <a:pt x="1540" y="274"/>
                </a:lnTo>
                <a:lnTo>
                  <a:pt x="1526" y="233"/>
                </a:lnTo>
                <a:lnTo>
                  <a:pt x="1516" y="205"/>
                </a:lnTo>
                <a:lnTo>
                  <a:pt x="1482" y="145"/>
                </a:lnTo>
                <a:lnTo>
                  <a:pt x="1438" y="94"/>
                </a:lnTo>
                <a:lnTo>
                  <a:pt x="1386" y="54"/>
                </a:lnTo>
                <a:lnTo>
                  <a:pt x="1327" y="25"/>
                </a:lnTo>
                <a:lnTo>
                  <a:pt x="1262" y="7"/>
                </a:lnTo>
                <a:lnTo>
                  <a:pt x="1193" y="0"/>
                </a:lnTo>
                <a:lnTo>
                  <a:pt x="1122" y="7"/>
                </a:lnTo>
                <a:lnTo>
                  <a:pt x="1056" y="26"/>
                </a:lnTo>
                <a:lnTo>
                  <a:pt x="996" y="57"/>
                </a:lnTo>
                <a:lnTo>
                  <a:pt x="944" y="101"/>
                </a:lnTo>
                <a:lnTo>
                  <a:pt x="902" y="156"/>
                </a:lnTo>
                <a:lnTo>
                  <a:pt x="869" y="223"/>
                </a:lnTo>
                <a:lnTo>
                  <a:pt x="849" y="301"/>
                </a:lnTo>
                <a:lnTo>
                  <a:pt x="842" y="390"/>
                </a:lnTo>
                <a:lnTo>
                  <a:pt x="842" y="1169"/>
                </a:lnTo>
                <a:lnTo>
                  <a:pt x="843" y="1169"/>
                </a:lnTo>
                <a:lnTo>
                  <a:pt x="839" y="1217"/>
                </a:lnTo>
                <a:lnTo>
                  <a:pt x="824" y="1263"/>
                </a:lnTo>
                <a:lnTo>
                  <a:pt x="792" y="1296"/>
                </a:lnTo>
                <a:lnTo>
                  <a:pt x="737" y="1309"/>
                </a:lnTo>
                <a:lnTo>
                  <a:pt x="573" y="1309"/>
                </a:lnTo>
                <a:lnTo>
                  <a:pt x="572" y="1535"/>
                </a:lnTo>
                <a:lnTo>
                  <a:pt x="756" y="1535"/>
                </a:lnTo>
                <a:lnTo>
                  <a:pt x="839" y="1526"/>
                </a:lnTo>
                <a:lnTo>
                  <a:pt x="909" y="1501"/>
                </a:lnTo>
                <a:lnTo>
                  <a:pt x="967" y="1463"/>
                </a:lnTo>
                <a:lnTo>
                  <a:pt x="1014" y="1414"/>
                </a:lnTo>
                <a:lnTo>
                  <a:pt x="1050" y="1357"/>
                </a:lnTo>
                <a:lnTo>
                  <a:pt x="1075" y="1296"/>
                </a:lnTo>
                <a:lnTo>
                  <a:pt x="1090" y="1232"/>
                </a:lnTo>
                <a:lnTo>
                  <a:pt x="1095" y="1169"/>
                </a:lnTo>
                <a:lnTo>
                  <a:pt x="1095" y="1146"/>
                </a:lnTo>
                <a:lnTo>
                  <a:pt x="1094" y="1146"/>
                </a:lnTo>
                <a:lnTo>
                  <a:pt x="1095" y="351"/>
                </a:lnTo>
                <a:lnTo>
                  <a:pt x="1101" y="306"/>
                </a:lnTo>
                <a:lnTo>
                  <a:pt x="1120" y="268"/>
                </a:lnTo>
                <a:lnTo>
                  <a:pt x="1153" y="242"/>
                </a:lnTo>
                <a:lnTo>
                  <a:pt x="1201" y="233"/>
                </a:lnTo>
                <a:lnTo>
                  <a:pt x="1248" y="242"/>
                </a:lnTo>
                <a:lnTo>
                  <a:pt x="1278" y="268"/>
                </a:lnTo>
                <a:lnTo>
                  <a:pt x="1295" y="306"/>
                </a:lnTo>
                <a:lnTo>
                  <a:pt x="1299" y="351"/>
                </a:lnTo>
                <a:lnTo>
                  <a:pt x="1300" y="444"/>
                </a:lnTo>
                <a:lnTo>
                  <a:pt x="1552" y="445"/>
                </a:lnTo>
                <a:lnTo>
                  <a:pt x="1552" y="398"/>
                </a:lnTo>
                <a:lnTo>
                  <a:pt x="1552" y="369"/>
                </a:lnTo>
                <a:moveTo>
                  <a:pt x="1998" y="1169"/>
                </a:moveTo>
                <a:lnTo>
                  <a:pt x="1997" y="1117"/>
                </a:lnTo>
                <a:lnTo>
                  <a:pt x="1761" y="1117"/>
                </a:lnTo>
                <a:lnTo>
                  <a:pt x="1761" y="1184"/>
                </a:lnTo>
                <a:lnTo>
                  <a:pt x="1755" y="1230"/>
                </a:lnTo>
                <a:lnTo>
                  <a:pt x="1737" y="1267"/>
                </a:lnTo>
                <a:lnTo>
                  <a:pt x="1705" y="1293"/>
                </a:lnTo>
                <a:lnTo>
                  <a:pt x="1658" y="1303"/>
                </a:lnTo>
                <a:lnTo>
                  <a:pt x="1609" y="1293"/>
                </a:lnTo>
                <a:lnTo>
                  <a:pt x="1576" y="1267"/>
                </a:lnTo>
                <a:lnTo>
                  <a:pt x="1557" y="1230"/>
                </a:lnTo>
                <a:lnTo>
                  <a:pt x="1551" y="1184"/>
                </a:lnTo>
                <a:lnTo>
                  <a:pt x="1551" y="831"/>
                </a:lnTo>
                <a:lnTo>
                  <a:pt x="1895" y="831"/>
                </a:lnTo>
                <a:lnTo>
                  <a:pt x="1895" y="624"/>
                </a:lnTo>
                <a:lnTo>
                  <a:pt x="1552" y="623"/>
                </a:lnTo>
                <a:lnTo>
                  <a:pt x="1552" y="498"/>
                </a:lnTo>
                <a:lnTo>
                  <a:pt x="1299" y="498"/>
                </a:lnTo>
                <a:lnTo>
                  <a:pt x="1299" y="1145"/>
                </a:lnTo>
                <a:lnTo>
                  <a:pt x="1306" y="1235"/>
                </a:lnTo>
                <a:lnTo>
                  <a:pt x="1326" y="1313"/>
                </a:lnTo>
                <a:lnTo>
                  <a:pt x="1358" y="1380"/>
                </a:lnTo>
                <a:lnTo>
                  <a:pt x="1401" y="1435"/>
                </a:lnTo>
                <a:lnTo>
                  <a:pt x="1453" y="1478"/>
                </a:lnTo>
                <a:lnTo>
                  <a:pt x="1512" y="1510"/>
                </a:lnTo>
                <a:lnTo>
                  <a:pt x="1578" y="1529"/>
                </a:lnTo>
                <a:lnTo>
                  <a:pt x="1649" y="1535"/>
                </a:lnTo>
                <a:lnTo>
                  <a:pt x="1720" y="1529"/>
                </a:lnTo>
                <a:lnTo>
                  <a:pt x="1786" y="1510"/>
                </a:lnTo>
                <a:lnTo>
                  <a:pt x="1845" y="1479"/>
                </a:lnTo>
                <a:lnTo>
                  <a:pt x="1896" y="1437"/>
                </a:lnTo>
                <a:lnTo>
                  <a:pt x="1939" y="1385"/>
                </a:lnTo>
                <a:lnTo>
                  <a:pt x="1971" y="1322"/>
                </a:lnTo>
                <a:lnTo>
                  <a:pt x="1976" y="1303"/>
                </a:lnTo>
                <a:lnTo>
                  <a:pt x="1991" y="1250"/>
                </a:lnTo>
                <a:lnTo>
                  <a:pt x="1998" y="1169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26" name="Rectángulo 25"/>
          <p:cNvSpPr/>
          <p:nvPr/>
        </p:nvSpPr>
        <p:spPr>
          <a:xfrm>
            <a:off x="-379524" y="1200393"/>
            <a:ext cx="190463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1485">
              <a:spcAft>
                <a:spcPts val="0"/>
              </a:spcAft>
            </a:pPr>
            <a:r>
              <a:rPr lang="es-MX" sz="900" b="1" dirty="0">
                <a:solidFill>
                  <a:srgbClr val="FFFFFF"/>
                </a:solidFill>
                <a:effectLst/>
                <a:latin typeface="Humanst521 BT" panose="020B0602020204020204" pitchFamily="34" charset="0"/>
                <a:ea typeface="Arial" panose="020B0604020202020204" pitchFamily="34" charset="0"/>
              </a:rPr>
              <a:t>CONSULTORES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>
            <a:off x="-3220" y="6328358"/>
            <a:ext cx="1152030" cy="529643"/>
          </a:xfrm>
          <a:custGeom>
            <a:avLst/>
            <a:gdLst>
              <a:gd name="T0" fmla="*/ 0 w 697"/>
              <a:gd name="T1" fmla="+- 0 1131 1131"/>
              <a:gd name="T2" fmla="*/ 1131 h 697"/>
              <a:gd name="T3" fmla="*/ 0 w 697"/>
              <a:gd name="T4" fmla="+- 0 1828 1131"/>
              <a:gd name="T5" fmla="*/ 1828 h 697"/>
              <a:gd name="T6" fmla="*/ 697 w 697"/>
              <a:gd name="T7" fmla="+- 0 1828 1131"/>
              <a:gd name="T8" fmla="*/ 1828 h 697"/>
              <a:gd name="T9" fmla="*/ 0 w 697"/>
              <a:gd name="T10" fmla="+- 0 1131 1131"/>
              <a:gd name="T11" fmla="*/ 1131 h 69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697" h="697">
                <a:moveTo>
                  <a:pt x="0" y="0"/>
                </a:moveTo>
                <a:lnTo>
                  <a:pt x="0" y="697"/>
                </a:lnTo>
                <a:lnTo>
                  <a:pt x="697" y="697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8779" y="5576398"/>
            <a:ext cx="1293188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25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rst-consultores.com</a:t>
            </a:r>
            <a:endParaRPr kumimoji="0" lang="es-MX" altLang="es-MX" sz="825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1" name="Group 15"/>
          <p:cNvGrpSpPr>
            <a:grpSpLocks/>
          </p:cNvGrpSpPr>
          <p:nvPr/>
        </p:nvGrpSpPr>
        <p:grpSpPr bwMode="auto">
          <a:xfrm>
            <a:off x="66569" y="5807836"/>
            <a:ext cx="188795" cy="238401"/>
            <a:chOff x="1046" y="194"/>
            <a:chExt cx="499" cy="499"/>
          </a:xfrm>
        </p:grpSpPr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1055" y="203"/>
              <a:ext cx="480" cy="480"/>
            </a:xfrm>
            <a:custGeom>
              <a:avLst/>
              <a:gdLst>
                <a:gd name="T0" fmla="+- 0 1295 1056"/>
                <a:gd name="T1" fmla="*/ T0 w 480"/>
                <a:gd name="T2" fmla="+- 0 683 203"/>
                <a:gd name="T3" fmla="*/ 683 h 480"/>
                <a:gd name="T4" fmla="+- 0 1220 1056"/>
                <a:gd name="T5" fmla="*/ T4 w 480"/>
                <a:gd name="T6" fmla="+- 0 670 203"/>
                <a:gd name="T7" fmla="*/ 670 h 480"/>
                <a:gd name="T8" fmla="+- 0 1154 1056"/>
                <a:gd name="T9" fmla="*/ T8 w 480"/>
                <a:gd name="T10" fmla="+- 0 636 203"/>
                <a:gd name="T11" fmla="*/ 636 h 480"/>
                <a:gd name="T12" fmla="+- 0 1102 1056"/>
                <a:gd name="T13" fmla="*/ T12 w 480"/>
                <a:gd name="T14" fmla="+- 0 584 203"/>
                <a:gd name="T15" fmla="*/ 584 h 480"/>
                <a:gd name="T16" fmla="+- 0 1068 1056"/>
                <a:gd name="T17" fmla="*/ T16 w 480"/>
                <a:gd name="T18" fmla="+- 0 519 203"/>
                <a:gd name="T19" fmla="*/ 519 h 480"/>
                <a:gd name="T20" fmla="+- 0 1056 1056"/>
                <a:gd name="T21" fmla="*/ T20 w 480"/>
                <a:gd name="T22" fmla="+- 0 443 203"/>
                <a:gd name="T23" fmla="*/ 443 h 480"/>
                <a:gd name="T24" fmla="+- 0 1068 1056"/>
                <a:gd name="T25" fmla="*/ T24 w 480"/>
                <a:gd name="T26" fmla="+- 0 367 203"/>
                <a:gd name="T27" fmla="*/ 367 h 480"/>
                <a:gd name="T28" fmla="+- 0 1102 1056"/>
                <a:gd name="T29" fmla="*/ T28 w 480"/>
                <a:gd name="T30" fmla="+- 0 301 203"/>
                <a:gd name="T31" fmla="*/ 301 h 480"/>
                <a:gd name="T32" fmla="+- 0 1154 1056"/>
                <a:gd name="T33" fmla="*/ T32 w 480"/>
                <a:gd name="T34" fmla="+- 0 249 203"/>
                <a:gd name="T35" fmla="*/ 249 h 480"/>
                <a:gd name="T36" fmla="+- 0 1220 1056"/>
                <a:gd name="T37" fmla="*/ T36 w 480"/>
                <a:gd name="T38" fmla="+- 0 215 203"/>
                <a:gd name="T39" fmla="*/ 215 h 480"/>
                <a:gd name="T40" fmla="+- 0 1295 1056"/>
                <a:gd name="T41" fmla="*/ T40 w 480"/>
                <a:gd name="T42" fmla="+- 0 203 203"/>
                <a:gd name="T43" fmla="*/ 203 h 480"/>
                <a:gd name="T44" fmla="+- 0 1371 1056"/>
                <a:gd name="T45" fmla="*/ T44 w 480"/>
                <a:gd name="T46" fmla="+- 0 215 203"/>
                <a:gd name="T47" fmla="*/ 215 h 480"/>
                <a:gd name="T48" fmla="+- 0 1437 1056"/>
                <a:gd name="T49" fmla="*/ T48 w 480"/>
                <a:gd name="T50" fmla="+- 0 249 203"/>
                <a:gd name="T51" fmla="*/ 249 h 480"/>
                <a:gd name="T52" fmla="+- 0 1489 1056"/>
                <a:gd name="T53" fmla="*/ T52 w 480"/>
                <a:gd name="T54" fmla="+- 0 301 203"/>
                <a:gd name="T55" fmla="*/ 301 h 480"/>
                <a:gd name="T56" fmla="+- 0 1523 1056"/>
                <a:gd name="T57" fmla="*/ T56 w 480"/>
                <a:gd name="T58" fmla="+- 0 367 203"/>
                <a:gd name="T59" fmla="*/ 367 h 480"/>
                <a:gd name="T60" fmla="+- 0 1535 1056"/>
                <a:gd name="T61" fmla="*/ T60 w 480"/>
                <a:gd name="T62" fmla="+- 0 443 203"/>
                <a:gd name="T63" fmla="*/ 443 h 480"/>
                <a:gd name="T64" fmla="+- 0 1523 1056"/>
                <a:gd name="T65" fmla="*/ T64 w 480"/>
                <a:gd name="T66" fmla="+- 0 519 203"/>
                <a:gd name="T67" fmla="*/ 519 h 480"/>
                <a:gd name="T68" fmla="+- 0 1489 1056"/>
                <a:gd name="T69" fmla="*/ T68 w 480"/>
                <a:gd name="T70" fmla="+- 0 584 203"/>
                <a:gd name="T71" fmla="*/ 584 h 480"/>
                <a:gd name="T72" fmla="+- 0 1437 1056"/>
                <a:gd name="T73" fmla="*/ T72 w 480"/>
                <a:gd name="T74" fmla="+- 0 636 203"/>
                <a:gd name="T75" fmla="*/ 636 h 480"/>
                <a:gd name="T76" fmla="+- 0 1371 1056"/>
                <a:gd name="T77" fmla="*/ T76 w 480"/>
                <a:gd name="T78" fmla="+- 0 670 203"/>
                <a:gd name="T79" fmla="*/ 670 h 480"/>
                <a:gd name="T80" fmla="+- 0 1295 1056"/>
                <a:gd name="T81" fmla="*/ T80 w 480"/>
                <a:gd name="T82" fmla="+- 0 683 203"/>
                <a:gd name="T83" fmla="*/ 683 h 4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0" h="480">
                  <a:moveTo>
                    <a:pt x="239" y="480"/>
                  </a:moveTo>
                  <a:lnTo>
                    <a:pt x="164" y="467"/>
                  </a:lnTo>
                  <a:lnTo>
                    <a:pt x="98" y="433"/>
                  </a:lnTo>
                  <a:lnTo>
                    <a:pt x="46" y="381"/>
                  </a:lnTo>
                  <a:lnTo>
                    <a:pt x="12" y="316"/>
                  </a:lnTo>
                  <a:lnTo>
                    <a:pt x="0" y="240"/>
                  </a:lnTo>
                  <a:lnTo>
                    <a:pt x="12" y="164"/>
                  </a:lnTo>
                  <a:lnTo>
                    <a:pt x="46" y="98"/>
                  </a:lnTo>
                  <a:lnTo>
                    <a:pt x="98" y="46"/>
                  </a:lnTo>
                  <a:lnTo>
                    <a:pt x="164" y="12"/>
                  </a:lnTo>
                  <a:lnTo>
                    <a:pt x="239" y="0"/>
                  </a:lnTo>
                  <a:lnTo>
                    <a:pt x="315" y="12"/>
                  </a:lnTo>
                  <a:lnTo>
                    <a:pt x="381" y="46"/>
                  </a:lnTo>
                  <a:lnTo>
                    <a:pt x="433" y="98"/>
                  </a:lnTo>
                  <a:lnTo>
                    <a:pt x="467" y="164"/>
                  </a:lnTo>
                  <a:lnTo>
                    <a:pt x="479" y="240"/>
                  </a:lnTo>
                  <a:lnTo>
                    <a:pt x="467" y="316"/>
                  </a:lnTo>
                  <a:lnTo>
                    <a:pt x="433" y="381"/>
                  </a:lnTo>
                  <a:lnTo>
                    <a:pt x="381" y="433"/>
                  </a:lnTo>
                  <a:lnTo>
                    <a:pt x="315" y="467"/>
                  </a:lnTo>
                  <a:lnTo>
                    <a:pt x="239" y="480"/>
                  </a:lnTo>
                  <a:close/>
                </a:path>
              </a:pathLst>
            </a:custGeom>
            <a:noFill/>
            <a:ln w="120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350"/>
            </a:p>
          </p:txBody>
        </p:sp>
        <p:pic>
          <p:nvPicPr>
            <p:cNvPr id="43" name="Picture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" y="309"/>
              <a:ext cx="241" cy="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6"/>
          <p:cNvGrpSpPr>
            <a:grpSpLocks/>
          </p:cNvGrpSpPr>
          <p:nvPr/>
        </p:nvGrpSpPr>
        <p:grpSpPr bwMode="auto">
          <a:xfrm>
            <a:off x="343818" y="5802610"/>
            <a:ext cx="181606" cy="229324"/>
            <a:chOff x="1628" y="188"/>
            <a:chExt cx="480" cy="480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1628" y="188"/>
              <a:ext cx="480" cy="480"/>
            </a:xfrm>
            <a:custGeom>
              <a:avLst/>
              <a:gdLst>
                <a:gd name="T0" fmla="+- 0 1868 1628"/>
                <a:gd name="T1" fmla="*/ T0 w 480"/>
                <a:gd name="T2" fmla="+- 0 668 189"/>
                <a:gd name="T3" fmla="*/ 668 h 480"/>
                <a:gd name="T4" fmla="+- 0 1792 1628"/>
                <a:gd name="T5" fmla="*/ T4 w 480"/>
                <a:gd name="T6" fmla="+- 0 656 189"/>
                <a:gd name="T7" fmla="*/ 656 h 480"/>
                <a:gd name="T8" fmla="+- 0 1727 1628"/>
                <a:gd name="T9" fmla="*/ T8 w 480"/>
                <a:gd name="T10" fmla="+- 0 622 189"/>
                <a:gd name="T11" fmla="*/ 622 h 480"/>
                <a:gd name="T12" fmla="+- 0 1675 1628"/>
                <a:gd name="T13" fmla="*/ T12 w 480"/>
                <a:gd name="T14" fmla="+- 0 570 189"/>
                <a:gd name="T15" fmla="*/ 570 h 480"/>
                <a:gd name="T16" fmla="+- 0 1641 1628"/>
                <a:gd name="T17" fmla="*/ T16 w 480"/>
                <a:gd name="T18" fmla="+- 0 504 189"/>
                <a:gd name="T19" fmla="*/ 504 h 480"/>
                <a:gd name="T20" fmla="+- 0 1628 1628"/>
                <a:gd name="T21" fmla="*/ T20 w 480"/>
                <a:gd name="T22" fmla="+- 0 428 189"/>
                <a:gd name="T23" fmla="*/ 428 h 480"/>
                <a:gd name="T24" fmla="+- 0 1641 1628"/>
                <a:gd name="T25" fmla="*/ T24 w 480"/>
                <a:gd name="T26" fmla="+- 0 352 189"/>
                <a:gd name="T27" fmla="*/ 352 h 480"/>
                <a:gd name="T28" fmla="+- 0 1675 1628"/>
                <a:gd name="T29" fmla="*/ T28 w 480"/>
                <a:gd name="T30" fmla="+- 0 287 189"/>
                <a:gd name="T31" fmla="*/ 287 h 480"/>
                <a:gd name="T32" fmla="+- 0 1727 1628"/>
                <a:gd name="T33" fmla="*/ T32 w 480"/>
                <a:gd name="T34" fmla="+- 0 235 189"/>
                <a:gd name="T35" fmla="*/ 235 h 480"/>
                <a:gd name="T36" fmla="+- 0 1792 1628"/>
                <a:gd name="T37" fmla="*/ T36 w 480"/>
                <a:gd name="T38" fmla="+- 0 201 189"/>
                <a:gd name="T39" fmla="*/ 201 h 480"/>
                <a:gd name="T40" fmla="+- 0 1868 1628"/>
                <a:gd name="T41" fmla="*/ T40 w 480"/>
                <a:gd name="T42" fmla="+- 0 189 189"/>
                <a:gd name="T43" fmla="*/ 189 h 480"/>
                <a:gd name="T44" fmla="+- 0 1944 1628"/>
                <a:gd name="T45" fmla="*/ T44 w 480"/>
                <a:gd name="T46" fmla="+- 0 201 189"/>
                <a:gd name="T47" fmla="*/ 201 h 480"/>
                <a:gd name="T48" fmla="+- 0 2010 1628"/>
                <a:gd name="T49" fmla="*/ T48 w 480"/>
                <a:gd name="T50" fmla="+- 0 235 189"/>
                <a:gd name="T51" fmla="*/ 235 h 480"/>
                <a:gd name="T52" fmla="+- 0 2062 1628"/>
                <a:gd name="T53" fmla="*/ T52 w 480"/>
                <a:gd name="T54" fmla="+- 0 287 189"/>
                <a:gd name="T55" fmla="*/ 287 h 480"/>
                <a:gd name="T56" fmla="+- 0 2096 1628"/>
                <a:gd name="T57" fmla="*/ T56 w 480"/>
                <a:gd name="T58" fmla="+- 0 352 189"/>
                <a:gd name="T59" fmla="*/ 352 h 480"/>
                <a:gd name="T60" fmla="+- 0 2108 1628"/>
                <a:gd name="T61" fmla="*/ T60 w 480"/>
                <a:gd name="T62" fmla="+- 0 428 189"/>
                <a:gd name="T63" fmla="*/ 428 h 480"/>
                <a:gd name="T64" fmla="+- 0 2096 1628"/>
                <a:gd name="T65" fmla="*/ T64 w 480"/>
                <a:gd name="T66" fmla="+- 0 504 189"/>
                <a:gd name="T67" fmla="*/ 504 h 480"/>
                <a:gd name="T68" fmla="+- 0 2062 1628"/>
                <a:gd name="T69" fmla="*/ T68 w 480"/>
                <a:gd name="T70" fmla="+- 0 570 189"/>
                <a:gd name="T71" fmla="*/ 570 h 480"/>
                <a:gd name="T72" fmla="+- 0 2010 1628"/>
                <a:gd name="T73" fmla="*/ T72 w 480"/>
                <a:gd name="T74" fmla="+- 0 622 189"/>
                <a:gd name="T75" fmla="*/ 622 h 480"/>
                <a:gd name="T76" fmla="+- 0 1944 1628"/>
                <a:gd name="T77" fmla="*/ T76 w 480"/>
                <a:gd name="T78" fmla="+- 0 656 189"/>
                <a:gd name="T79" fmla="*/ 656 h 480"/>
                <a:gd name="T80" fmla="+- 0 1868 1628"/>
                <a:gd name="T81" fmla="*/ T80 w 480"/>
                <a:gd name="T82" fmla="+- 0 668 189"/>
                <a:gd name="T83" fmla="*/ 668 h 4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0" h="480">
                  <a:moveTo>
                    <a:pt x="240" y="479"/>
                  </a:moveTo>
                  <a:lnTo>
                    <a:pt x="164" y="467"/>
                  </a:lnTo>
                  <a:lnTo>
                    <a:pt x="99" y="433"/>
                  </a:lnTo>
                  <a:lnTo>
                    <a:pt x="47" y="381"/>
                  </a:lnTo>
                  <a:lnTo>
                    <a:pt x="13" y="315"/>
                  </a:lnTo>
                  <a:lnTo>
                    <a:pt x="0" y="239"/>
                  </a:lnTo>
                  <a:lnTo>
                    <a:pt x="13" y="163"/>
                  </a:lnTo>
                  <a:lnTo>
                    <a:pt x="47" y="98"/>
                  </a:lnTo>
                  <a:lnTo>
                    <a:pt x="99" y="46"/>
                  </a:lnTo>
                  <a:lnTo>
                    <a:pt x="164" y="12"/>
                  </a:lnTo>
                  <a:lnTo>
                    <a:pt x="240" y="0"/>
                  </a:lnTo>
                  <a:lnTo>
                    <a:pt x="316" y="12"/>
                  </a:lnTo>
                  <a:lnTo>
                    <a:pt x="382" y="46"/>
                  </a:lnTo>
                  <a:lnTo>
                    <a:pt x="434" y="98"/>
                  </a:lnTo>
                  <a:lnTo>
                    <a:pt x="468" y="163"/>
                  </a:lnTo>
                  <a:lnTo>
                    <a:pt x="480" y="239"/>
                  </a:lnTo>
                  <a:lnTo>
                    <a:pt x="468" y="315"/>
                  </a:lnTo>
                  <a:lnTo>
                    <a:pt x="434" y="381"/>
                  </a:lnTo>
                  <a:lnTo>
                    <a:pt x="382" y="433"/>
                  </a:lnTo>
                  <a:lnTo>
                    <a:pt x="316" y="467"/>
                  </a:lnTo>
                  <a:lnTo>
                    <a:pt x="240" y="479"/>
                  </a:lnTo>
                  <a:close/>
                </a:path>
              </a:pathLst>
            </a:custGeom>
            <a:noFill/>
            <a:ln w="120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350"/>
            </a:p>
          </p:txBody>
        </p:sp>
        <p:pic>
          <p:nvPicPr>
            <p:cNvPr id="46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" y="338"/>
              <a:ext cx="264" cy="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12"/>
          <p:cNvGrpSpPr>
            <a:grpSpLocks/>
          </p:cNvGrpSpPr>
          <p:nvPr/>
        </p:nvGrpSpPr>
        <p:grpSpPr bwMode="auto">
          <a:xfrm>
            <a:off x="613066" y="5804661"/>
            <a:ext cx="188795" cy="238401"/>
            <a:chOff x="2192" y="189"/>
            <a:chExt cx="499" cy="499"/>
          </a:xfrm>
        </p:grpSpPr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2201" y="198"/>
              <a:ext cx="480" cy="480"/>
            </a:xfrm>
            <a:custGeom>
              <a:avLst/>
              <a:gdLst>
                <a:gd name="T0" fmla="+- 0 2441 2201"/>
                <a:gd name="T1" fmla="*/ T0 w 480"/>
                <a:gd name="T2" fmla="+- 0 678 198"/>
                <a:gd name="T3" fmla="*/ 678 h 480"/>
                <a:gd name="T4" fmla="+- 0 2365 2201"/>
                <a:gd name="T5" fmla="*/ T4 w 480"/>
                <a:gd name="T6" fmla="+- 0 666 198"/>
                <a:gd name="T7" fmla="*/ 666 h 480"/>
                <a:gd name="T8" fmla="+- 0 2299 2201"/>
                <a:gd name="T9" fmla="*/ T8 w 480"/>
                <a:gd name="T10" fmla="+- 0 631 198"/>
                <a:gd name="T11" fmla="*/ 631 h 480"/>
                <a:gd name="T12" fmla="+- 0 2248 2201"/>
                <a:gd name="T13" fmla="*/ T12 w 480"/>
                <a:gd name="T14" fmla="+- 0 580 198"/>
                <a:gd name="T15" fmla="*/ 580 h 480"/>
                <a:gd name="T16" fmla="+- 0 2214 2201"/>
                <a:gd name="T17" fmla="*/ T16 w 480"/>
                <a:gd name="T18" fmla="+- 0 514 198"/>
                <a:gd name="T19" fmla="*/ 514 h 480"/>
                <a:gd name="T20" fmla="+- 0 2201 2201"/>
                <a:gd name="T21" fmla="*/ T20 w 480"/>
                <a:gd name="T22" fmla="+- 0 438 198"/>
                <a:gd name="T23" fmla="*/ 438 h 480"/>
                <a:gd name="T24" fmla="+- 0 2214 2201"/>
                <a:gd name="T25" fmla="*/ T24 w 480"/>
                <a:gd name="T26" fmla="+- 0 362 198"/>
                <a:gd name="T27" fmla="*/ 362 h 480"/>
                <a:gd name="T28" fmla="+- 0 2248 2201"/>
                <a:gd name="T29" fmla="*/ T28 w 480"/>
                <a:gd name="T30" fmla="+- 0 296 198"/>
                <a:gd name="T31" fmla="*/ 296 h 480"/>
                <a:gd name="T32" fmla="+- 0 2299 2201"/>
                <a:gd name="T33" fmla="*/ T32 w 480"/>
                <a:gd name="T34" fmla="+- 0 244 198"/>
                <a:gd name="T35" fmla="*/ 244 h 480"/>
                <a:gd name="T36" fmla="+- 0 2365 2201"/>
                <a:gd name="T37" fmla="*/ T36 w 480"/>
                <a:gd name="T38" fmla="+- 0 210 198"/>
                <a:gd name="T39" fmla="*/ 210 h 480"/>
                <a:gd name="T40" fmla="+- 0 2441 2201"/>
                <a:gd name="T41" fmla="*/ T40 w 480"/>
                <a:gd name="T42" fmla="+- 0 198 198"/>
                <a:gd name="T43" fmla="*/ 198 h 480"/>
                <a:gd name="T44" fmla="+- 0 2517 2201"/>
                <a:gd name="T45" fmla="*/ T44 w 480"/>
                <a:gd name="T46" fmla="+- 0 210 198"/>
                <a:gd name="T47" fmla="*/ 210 h 480"/>
                <a:gd name="T48" fmla="+- 0 2583 2201"/>
                <a:gd name="T49" fmla="*/ T48 w 480"/>
                <a:gd name="T50" fmla="+- 0 244 198"/>
                <a:gd name="T51" fmla="*/ 244 h 480"/>
                <a:gd name="T52" fmla="+- 0 2635 2201"/>
                <a:gd name="T53" fmla="*/ T52 w 480"/>
                <a:gd name="T54" fmla="+- 0 296 198"/>
                <a:gd name="T55" fmla="*/ 296 h 480"/>
                <a:gd name="T56" fmla="+- 0 2669 2201"/>
                <a:gd name="T57" fmla="*/ T56 w 480"/>
                <a:gd name="T58" fmla="+- 0 362 198"/>
                <a:gd name="T59" fmla="*/ 362 h 480"/>
                <a:gd name="T60" fmla="+- 0 2681 2201"/>
                <a:gd name="T61" fmla="*/ T60 w 480"/>
                <a:gd name="T62" fmla="+- 0 438 198"/>
                <a:gd name="T63" fmla="*/ 438 h 480"/>
                <a:gd name="T64" fmla="+- 0 2669 2201"/>
                <a:gd name="T65" fmla="*/ T64 w 480"/>
                <a:gd name="T66" fmla="+- 0 514 198"/>
                <a:gd name="T67" fmla="*/ 514 h 480"/>
                <a:gd name="T68" fmla="+- 0 2635 2201"/>
                <a:gd name="T69" fmla="*/ T68 w 480"/>
                <a:gd name="T70" fmla="+- 0 580 198"/>
                <a:gd name="T71" fmla="*/ 580 h 480"/>
                <a:gd name="T72" fmla="+- 0 2583 2201"/>
                <a:gd name="T73" fmla="*/ T72 w 480"/>
                <a:gd name="T74" fmla="+- 0 631 198"/>
                <a:gd name="T75" fmla="*/ 631 h 480"/>
                <a:gd name="T76" fmla="+- 0 2517 2201"/>
                <a:gd name="T77" fmla="*/ T76 w 480"/>
                <a:gd name="T78" fmla="+- 0 666 198"/>
                <a:gd name="T79" fmla="*/ 666 h 480"/>
                <a:gd name="T80" fmla="+- 0 2441 2201"/>
                <a:gd name="T81" fmla="*/ T80 w 480"/>
                <a:gd name="T82" fmla="+- 0 678 198"/>
                <a:gd name="T83" fmla="*/ 678 h 4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0" h="480">
                  <a:moveTo>
                    <a:pt x="240" y="480"/>
                  </a:moveTo>
                  <a:lnTo>
                    <a:pt x="164" y="468"/>
                  </a:lnTo>
                  <a:lnTo>
                    <a:pt x="98" y="433"/>
                  </a:lnTo>
                  <a:lnTo>
                    <a:pt x="47" y="382"/>
                  </a:lnTo>
                  <a:lnTo>
                    <a:pt x="13" y="316"/>
                  </a:lnTo>
                  <a:lnTo>
                    <a:pt x="0" y="240"/>
                  </a:lnTo>
                  <a:lnTo>
                    <a:pt x="13" y="164"/>
                  </a:lnTo>
                  <a:lnTo>
                    <a:pt x="47" y="98"/>
                  </a:lnTo>
                  <a:lnTo>
                    <a:pt x="98" y="46"/>
                  </a:lnTo>
                  <a:lnTo>
                    <a:pt x="164" y="12"/>
                  </a:lnTo>
                  <a:lnTo>
                    <a:pt x="240" y="0"/>
                  </a:lnTo>
                  <a:lnTo>
                    <a:pt x="316" y="12"/>
                  </a:lnTo>
                  <a:lnTo>
                    <a:pt x="382" y="46"/>
                  </a:lnTo>
                  <a:lnTo>
                    <a:pt x="434" y="98"/>
                  </a:lnTo>
                  <a:lnTo>
                    <a:pt x="468" y="164"/>
                  </a:lnTo>
                  <a:lnTo>
                    <a:pt x="480" y="240"/>
                  </a:lnTo>
                  <a:lnTo>
                    <a:pt x="468" y="316"/>
                  </a:lnTo>
                  <a:lnTo>
                    <a:pt x="434" y="382"/>
                  </a:lnTo>
                  <a:lnTo>
                    <a:pt x="382" y="433"/>
                  </a:lnTo>
                  <a:lnTo>
                    <a:pt x="316" y="468"/>
                  </a:lnTo>
                  <a:lnTo>
                    <a:pt x="240" y="480"/>
                  </a:lnTo>
                  <a:close/>
                </a:path>
              </a:pathLst>
            </a:custGeom>
            <a:noFill/>
            <a:ln w="120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350"/>
            </a:p>
          </p:txBody>
        </p:sp>
        <p:pic>
          <p:nvPicPr>
            <p:cNvPr id="49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" y="293"/>
              <a:ext cx="134" cy="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9"/>
          <p:cNvGrpSpPr>
            <a:grpSpLocks/>
          </p:cNvGrpSpPr>
          <p:nvPr/>
        </p:nvGrpSpPr>
        <p:grpSpPr bwMode="auto">
          <a:xfrm>
            <a:off x="885719" y="5801486"/>
            <a:ext cx="188795" cy="238401"/>
            <a:chOff x="2765" y="184"/>
            <a:chExt cx="499" cy="499"/>
          </a:xfrm>
        </p:grpSpPr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2774" y="193"/>
              <a:ext cx="480" cy="480"/>
            </a:xfrm>
            <a:custGeom>
              <a:avLst/>
              <a:gdLst>
                <a:gd name="T0" fmla="+- 0 3014 2774"/>
                <a:gd name="T1" fmla="*/ T0 w 480"/>
                <a:gd name="T2" fmla="+- 0 673 193"/>
                <a:gd name="T3" fmla="*/ 673 h 480"/>
                <a:gd name="T4" fmla="+- 0 2938 2774"/>
                <a:gd name="T5" fmla="*/ T4 w 480"/>
                <a:gd name="T6" fmla="+- 0 661 193"/>
                <a:gd name="T7" fmla="*/ 661 h 480"/>
                <a:gd name="T8" fmla="+- 0 2872 2774"/>
                <a:gd name="T9" fmla="*/ T8 w 480"/>
                <a:gd name="T10" fmla="+- 0 627 193"/>
                <a:gd name="T11" fmla="*/ 627 h 480"/>
                <a:gd name="T12" fmla="+- 0 2820 2774"/>
                <a:gd name="T13" fmla="*/ T12 w 480"/>
                <a:gd name="T14" fmla="+- 0 575 193"/>
                <a:gd name="T15" fmla="*/ 575 h 480"/>
                <a:gd name="T16" fmla="+- 0 2786 2774"/>
                <a:gd name="T17" fmla="*/ T16 w 480"/>
                <a:gd name="T18" fmla="+- 0 509 193"/>
                <a:gd name="T19" fmla="*/ 509 h 480"/>
                <a:gd name="T20" fmla="+- 0 2774 2774"/>
                <a:gd name="T21" fmla="*/ T20 w 480"/>
                <a:gd name="T22" fmla="+- 0 433 193"/>
                <a:gd name="T23" fmla="*/ 433 h 480"/>
                <a:gd name="T24" fmla="+- 0 2786 2774"/>
                <a:gd name="T25" fmla="*/ T24 w 480"/>
                <a:gd name="T26" fmla="+- 0 357 193"/>
                <a:gd name="T27" fmla="*/ 357 h 480"/>
                <a:gd name="T28" fmla="+- 0 2820 2774"/>
                <a:gd name="T29" fmla="*/ T28 w 480"/>
                <a:gd name="T30" fmla="+- 0 292 193"/>
                <a:gd name="T31" fmla="*/ 292 h 480"/>
                <a:gd name="T32" fmla="+- 0 2872 2774"/>
                <a:gd name="T33" fmla="*/ T32 w 480"/>
                <a:gd name="T34" fmla="+- 0 240 193"/>
                <a:gd name="T35" fmla="*/ 240 h 480"/>
                <a:gd name="T36" fmla="+- 0 2938 2774"/>
                <a:gd name="T37" fmla="*/ T36 w 480"/>
                <a:gd name="T38" fmla="+- 0 206 193"/>
                <a:gd name="T39" fmla="*/ 206 h 480"/>
                <a:gd name="T40" fmla="+- 0 3014 2774"/>
                <a:gd name="T41" fmla="*/ T40 w 480"/>
                <a:gd name="T42" fmla="+- 0 193 193"/>
                <a:gd name="T43" fmla="*/ 193 h 480"/>
                <a:gd name="T44" fmla="+- 0 3090 2774"/>
                <a:gd name="T45" fmla="*/ T44 w 480"/>
                <a:gd name="T46" fmla="+- 0 206 193"/>
                <a:gd name="T47" fmla="*/ 206 h 480"/>
                <a:gd name="T48" fmla="+- 0 3155 2774"/>
                <a:gd name="T49" fmla="*/ T48 w 480"/>
                <a:gd name="T50" fmla="+- 0 240 193"/>
                <a:gd name="T51" fmla="*/ 240 h 480"/>
                <a:gd name="T52" fmla="+- 0 3207 2774"/>
                <a:gd name="T53" fmla="*/ T52 w 480"/>
                <a:gd name="T54" fmla="+- 0 292 193"/>
                <a:gd name="T55" fmla="*/ 292 h 480"/>
                <a:gd name="T56" fmla="+- 0 3241 2774"/>
                <a:gd name="T57" fmla="*/ T56 w 480"/>
                <a:gd name="T58" fmla="+- 0 357 193"/>
                <a:gd name="T59" fmla="*/ 357 h 480"/>
                <a:gd name="T60" fmla="+- 0 3254 2774"/>
                <a:gd name="T61" fmla="*/ T60 w 480"/>
                <a:gd name="T62" fmla="+- 0 433 193"/>
                <a:gd name="T63" fmla="*/ 433 h 480"/>
                <a:gd name="T64" fmla="+- 0 3241 2774"/>
                <a:gd name="T65" fmla="*/ T64 w 480"/>
                <a:gd name="T66" fmla="+- 0 509 193"/>
                <a:gd name="T67" fmla="*/ 509 h 480"/>
                <a:gd name="T68" fmla="+- 0 3207 2774"/>
                <a:gd name="T69" fmla="*/ T68 w 480"/>
                <a:gd name="T70" fmla="+- 0 575 193"/>
                <a:gd name="T71" fmla="*/ 575 h 480"/>
                <a:gd name="T72" fmla="+- 0 3155 2774"/>
                <a:gd name="T73" fmla="*/ T72 w 480"/>
                <a:gd name="T74" fmla="+- 0 627 193"/>
                <a:gd name="T75" fmla="*/ 627 h 480"/>
                <a:gd name="T76" fmla="+- 0 3090 2774"/>
                <a:gd name="T77" fmla="*/ T76 w 480"/>
                <a:gd name="T78" fmla="+- 0 661 193"/>
                <a:gd name="T79" fmla="*/ 661 h 480"/>
                <a:gd name="T80" fmla="+- 0 3014 2774"/>
                <a:gd name="T81" fmla="*/ T80 w 480"/>
                <a:gd name="T82" fmla="+- 0 673 193"/>
                <a:gd name="T83" fmla="*/ 673 h 4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0" h="480">
                  <a:moveTo>
                    <a:pt x="240" y="480"/>
                  </a:moveTo>
                  <a:lnTo>
                    <a:pt x="164" y="468"/>
                  </a:lnTo>
                  <a:lnTo>
                    <a:pt x="98" y="434"/>
                  </a:lnTo>
                  <a:lnTo>
                    <a:pt x="46" y="382"/>
                  </a:lnTo>
                  <a:lnTo>
                    <a:pt x="12" y="316"/>
                  </a:lnTo>
                  <a:lnTo>
                    <a:pt x="0" y="240"/>
                  </a:lnTo>
                  <a:lnTo>
                    <a:pt x="12" y="164"/>
                  </a:lnTo>
                  <a:lnTo>
                    <a:pt x="46" y="99"/>
                  </a:lnTo>
                  <a:lnTo>
                    <a:pt x="98" y="47"/>
                  </a:lnTo>
                  <a:lnTo>
                    <a:pt x="164" y="13"/>
                  </a:lnTo>
                  <a:lnTo>
                    <a:pt x="240" y="0"/>
                  </a:lnTo>
                  <a:lnTo>
                    <a:pt x="316" y="13"/>
                  </a:lnTo>
                  <a:lnTo>
                    <a:pt x="381" y="47"/>
                  </a:lnTo>
                  <a:lnTo>
                    <a:pt x="433" y="99"/>
                  </a:lnTo>
                  <a:lnTo>
                    <a:pt x="467" y="164"/>
                  </a:lnTo>
                  <a:lnTo>
                    <a:pt x="480" y="240"/>
                  </a:lnTo>
                  <a:lnTo>
                    <a:pt x="467" y="316"/>
                  </a:lnTo>
                  <a:lnTo>
                    <a:pt x="433" y="382"/>
                  </a:lnTo>
                  <a:lnTo>
                    <a:pt x="381" y="434"/>
                  </a:lnTo>
                  <a:lnTo>
                    <a:pt x="316" y="468"/>
                  </a:lnTo>
                  <a:lnTo>
                    <a:pt x="240" y="480"/>
                  </a:lnTo>
                  <a:close/>
                </a:path>
              </a:pathLst>
            </a:custGeom>
            <a:noFill/>
            <a:ln w="120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350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301"/>
              <a:ext cx="263" cy="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539704" y="1433810"/>
            <a:ext cx="7206744" cy="43513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s-ES" dirty="0"/>
              <a:t>Anexa tu filosofía, recuerda que juntos seguimos creciendo.</a:t>
            </a:r>
          </a:p>
        </p:txBody>
      </p:sp>
      <p:sp>
        <p:nvSpPr>
          <p:cNvPr id="56" name="Título 1"/>
          <p:cNvSpPr>
            <a:spLocks noGrp="1"/>
          </p:cNvSpPr>
          <p:nvPr>
            <p:ph type="ctrTitle" hasCustomPrompt="1"/>
          </p:nvPr>
        </p:nvSpPr>
        <p:spPr>
          <a:xfrm>
            <a:off x="1051609" y="0"/>
            <a:ext cx="7694840" cy="846036"/>
          </a:xfrm>
        </p:spPr>
        <p:txBody>
          <a:bodyPr anchor="b"/>
          <a:lstStyle>
            <a:lvl1pPr algn="ctr">
              <a:defRPr sz="36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Subtitulo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371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 flipH="1" flipV="1">
            <a:off x="7694278" y="-34905"/>
            <a:ext cx="1461754" cy="637505"/>
          </a:xfrm>
          <a:custGeom>
            <a:avLst/>
            <a:gdLst>
              <a:gd name="T0" fmla="*/ 0 w 697"/>
              <a:gd name="T1" fmla="+- 0 1131 1131"/>
              <a:gd name="T2" fmla="*/ 1131 h 697"/>
              <a:gd name="T3" fmla="*/ 0 w 697"/>
              <a:gd name="T4" fmla="+- 0 1828 1131"/>
              <a:gd name="T5" fmla="*/ 1828 h 697"/>
              <a:gd name="T6" fmla="*/ 697 w 697"/>
              <a:gd name="T7" fmla="+- 0 1828 1131"/>
              <a:gd name="T8" fmla="*/ 1828 h 697"/>
              <a:gd name="T9" fmla="*/ 0 w 697"/>
              <a:gd name="T10" fmla="+- 0 1131 1131"/>
              <a:gd name="T11" fmla="*/ 1131 h 69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697" h="697">
                <a:moveTo>
                  <a:pt x="0" y="0"/>
                </a:moveTo>
                <a:lnTo>
                  <a:pt x="0" y="697"/>
                </a:lnTo>
                <a:lnTo>
                  <a:pt x="697" y="697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 dirty="0"/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192738" y="230749"/>
            <a:ext cx="797861" cy="759851"/>
          </a:xfrm>
          <a:custGeom>
            <a:avLst/>
            <a:gdLst>
              <a:gd name="T0" fmla="+- 0 1439 1081"/>
              <a:gd name="T1" fmla="*/ T0 w 1998"/>
              <a:gd name="T2" fmla="+- 0 2254 945"/>
              <a:gd name="T3" fmla="*/ 2254 h 1535"/>
              <a:gd name="T4" fmla="+- 0 1338 1081"/>
              <a:gd name="T5" fmla="*/ T4 w 1998"/>
              <a:gd name="T6" fmla="+- 0 2163 945"/>
              <a:gd name="T7" fmla="*/ 2163 h 1535"/>
              <a:gd name="T8" fmla="+- 0 1081 1081"/>
              <a:gd name="T9" fmla="*/ T8 w 1998"/>
              <a:gd name="T10" fmla="+- 0 2091 945"/>
              <a:gd name="T11" fmla="*/ 2091 h 1535"/>
              <a:gd name="T12" fmla="+- 0 1101 1081"/>
              <a:gd name="T13" fmla="*/ T12 w 1998"/>
              <a:gd name="T14" fmla="+- 0 2241 945"/>
              <a:gd name="T15" fmla="*/ 2241 h 1535"/>
              <a:gd name="T16" fmla="+- 0 1208 1081"/>
              <a:gd name="T17" fmla="*/ T16 w 1998"/>
              <a:gd name="T18" fmla="+- 0 2408 945"/>
              <a:gd name="T19" fmla="*/ 2408 h 1535"/>
              <a:gd name="T20" fmla="+- 0 1420 1081"/>
              <a:gd name="T21" fmla="*/ T20 w 1998"/>
              <a:gd name="T22" fmla="+- 0 2480 945"/>
              <a:gd name="T23" fmla="*/ 2480 h 1535"/>
              <a:gd name="T24" fmla="+- 0 1774 1081"/>
              <a:gd name="T25" fmla="*/ T24 w 1998"/>
              <a:gd name="T26" fmla="+- 0 1248 945"/>
              <a:gd name="T27" fmla="*/ 1248 h 1535"/>
              <a:gd name="T28" fmla="+- 0 1723 1081"/>
              <a:gd name="T29" fmla="*/ T28 w 1998"/>
              <a:gd name="T30" fmla="+- 0 1105 945"/>
              <a:gd name="T31" fmla="*/ 1105 h 1535"/>
              <a:gd name="T32" fmla="+- 0 1571 1081"/>
              <a:gd name="T33" fmla="*/ T32 w 1998"/>
              <a:gd name="T34" fmla="+- 0 972 945"/>
              <a:gd name="T35" fmla="*/ 972 h 1535"/>
              <a:gd name="T36" fmla="+- 0 1361 1081"/>
              <a:gd name="T37" fmla="*/ T36 w 1998"/>
              <a:gd name="T38" fmla="+- 0 952 945"/>
              <a:gd name="T39" fmla="*/ 952 h 1535"/>
              <a:gd name="T40" fmla="+- 0 1184 1081"/>
              <a:gd name="T41" fmla="*/ T40 w 1998"/>
              <a:gd name="T42" fmla="+- 0 1046 945"/>
              <a:gd name="T43" fmla="*/ 1046 h 1535"/>
              <a:gd name="T44" fmla="+- 0 1088 1081"/>
              <a:gd name="T45" fmla="*/ T44 w 1998"/>
              <a:gd name="T46" fmla="+- 0 1246 945"/>
              <a:gd name="T47" fmla="*/ 1246 h 1535"/>
              <a:gd name="T48" fmla="+- 0 1335 1081"/>
              <a:gd name="T49" fmla="*/ T48 w 1998"/>
              <a:gd name="T50" fmla="+- 0 2041 945"/>
              <a:gd name="T51" fmla="*/ 2041 h 1535"/>
              <a:gd name="T52" fmla="+- 0 1359 1081"/>
              <a:gd name="T53" fmla="*/ T52 w 1998"/>
              <a:gd name="T54" fmla="+- 0 1213 945"/>
              <a:gd name="T55" fmla="*/ 1213 h 1535"/>
              <a:gd name="T56" fmla="+- 0 1488 1081"/>
              <a:gd name="T57" fmla="*/ T56 w 1998"/>
              <a:gd name="T58" fmla="+- 0 1187 945"/>
              <a:gd name="T59" fmla="*/ 1187 h 1535"/>
              <a:gd name="T60" fmla="+- 0 1544 1081"/>
              <a:gd name="T61" fmla="*/ T60 w 1998"/>
              <a:gd name="T62" fmla="+- 0 1296 945"/>
              <a:gd name="T63" fmla="*/ 1296 h 1535"/>
              <a:gd name="T64" fmla="+- 0 2633 1081"/>
              <a:gd name="T65" fmla="*/ T64 w 1998"/>
              <a:gd name="T66" fmla="+- 0 1314 945"/>
              <a:gd name="T67" fmla="*/ 1314 h 1535"/>
              <a:gd name="T68" fmla="+- 0 2607 1081"/>
              <a:gd name="T69" fmla="*/ T68 w 1998"/>
              <a:gd name="T70" fmla="+- 0 1178 945"/>
              <a:gd name="T71" fmla="*/ 1178 h 1535"/>
              <a:gd name="T72" fmla="+- 0 2519 1081"/>
              <a:gd name="T73" fmla="*/ T72 w 1998"/>
              <a:gd name="T74" fmla="+- 0 1039 945"/>
              <a:gd name="T75" fmla="*/ 1039 h 1535"/>
              <a:gd name="T76" fmla="+- 0 2343 1081"/>
              <a:gd name="T77" fmla="*/ T76 w 1998"/>
              <a:gd name="T78" fmla="+- 0 952 945"/>
              <a:gd name="T79" fmla="*/ 952 h 1535"/>
              <a:gd name="T80" fmla="+- 0 2137 1081"/>
              <a:gd name="T81" fmla="*/ T80 w 1998"/>
              <a:gd name="T82" fmla="+- 0 971 945"/>
              <a:gd name="T83" fmla="*/ 971 h 1535"/>
              <a:gd name="T84" fmla="+- 0 1983 1081"/>
              <a:gd name="T85" fmla="*/ T84 w 1998"/>
              <a:gd name="T86" fmla="+- 0 1101 945"/>
              <a:gd name="T87" fmla="*/ 1101 h 1535"/>
              <a:gd name="T88" fmla="+- 0 1923 1081"/>
              <a:gd name="T89" fmla="*/ T88 w 1998"/>
              <a:gd name="T90" fmla="+- 0 1335 945"/>
              <a:gd name="T91" fmla="*/ 1335 h 1535"/>
              <a:gd name="T92" fmla="+- 0 1920 1081"/>
              <a:gd name="T93" fmla="*/ T92 w 1998"/>
              <a:gd name="T94" fmla="+- 0 2162 945"/>
              <a:gd name="T95" fmla="*/ 2162 h 1535"/>
              <a:gd name="T96" fmla="+- 0 1818 1081"/>
              <a:gd name="T97" fmla="*/ T96 w 1998"/>
              <a:gd name="T98" fmla="+- 0 2254 945"/>
              <a:gd name="T99" fmla="*/ 2254 h 1535"/>
              <a:gd name="T100" fmla="+- 0 1837 1081"/>
              <a:gd name="T101" fmla="*/ T100 w 1998"/>
              <a:gd name="T102" fmla="+- 0 2480 945"/>
              <a:gd name="T103" fmla="*/ 2480 h 1535"/>
              <a:gd name="T104" fmla="+- 0 2048 1081"/>
              <a:gd name="T105" fmla="*/ T104 w 1998"/>
              <a:gd name="T106" fmla="+- 0 2408 945"/>
              <a:gd name="T107" fmla="*/ 2408 h 1535"/>
              <a:gd name="T108" fmla="+- 0 2156 1081"/>
              <a:gd name="T109" fmla="*/ T108 w 1998"/>
              <a:gd name="T110" fmla="+- 0 2241 945"/>
              <a:gd name="T111" fmla="*/ 2241 h 1535"/>
              <a:gd name="T112" fmla="+- 0 2176 1081"/>
              <a:gd name="T113" fmla="*/ T112 w 1998"/>
              <a:gd name="T114" fmla="+- 0 2091 945"/>
              <a:gd name="T115" fmla="*/ 2091 h 1535"/>
              <a:gd name="T116" fmla="+- 0 2182 1081"/>
              <a:gd name="T117" fmla="*/ T116 w 1998"/>
              <a:gd name="T118" fmla="+- 0 1251 945"/>
              <a:gd name="T119" fmla="*/ 1251 h 1535"/>
              <a:gd name="T120" fmla="+- 0 2282 1081"/>
              <a:gd name="T121" fmla="*/ T120 w 1998"/>
              <a:gd name="T122" fmla="+- 0 1178 945"/>
              <a:gd name="T123" fmla="*/ 1178 h 1535"/>
              <a:gd name="T124" fmla="+- 0 2376 1081"/>
              <a:gd name="T125" fmla="*/ T124 w 1998"/>
              <a:gd name="T126" fmla="+- 0 1251 945"/>
              <a:gd name="T127" fmla="*/ 1251 h 1535"/>
              <a:gd name="T128" fmla="+- 0 2633 1081"/>
              <a:gd name="T129" fmla="*/ T128 w 1998"/>
              <a:gd name="T130" fmla="+- 0 1390 945"/>
              <a:gd name="T131" fmla="*/ 1390 h 1535"/>
              <a:gd name="T132" fmla="+- 0 3079 1081"/>
              <a:gd name="T133" fmla="*/ T132 w 1998"/>
              <a:gd name="T134" fmla="+- 0 2114 945"/>
              <a:gd name="T135" fmla="*/ 2114 h 1535"/>
              <a:gd name="T136" fmla="+- 0 2842 1081"/>
              <a:gd name="T137" fmla="*/ T136 w 1998"/>
              <a:gd name="T138" fmla="+- 0 2129 945"/>
              <a:gd name="T139" fmla="*/ 2129 h 1535"/>
              <a:gd name="T140" fmla="+- 0 2786 1081"/>
              <a:gd name="T141" fmla="*/ T140 w 1998"/>
              <a:gd name="T142" fmla="+- 0 2238 945"/>
              <a:gd name="T143" fmla="*/ 2238 h 1535"/>
              <a:gd name="T144" fmla="+- 0 2657 1081"/>
              <a:gd name="T145" fmla="*/ T144 w 1998"/>
              <a:gd name="T146" fmla="+- 0 2212 945"/>
              <a:gd name="T147" fmla="*/ 2212 h 1535"/>
              <a:gd name="T148" fmla="+- 0 2632 1081"/>
              <a:gd name="T149" fmla="*/ T148 w 1998"/>
              <a:gd name="T150" fmla="+- 0 1776 945"/>
              <a:gd name="T151" fmla="*/ 1776 h 1535"/>
              <a:gd name="T152" fmla="+- 0 2976 1081"/>
              <a:gd name="T153" fmla="*/ T152 w 1998"/>
              <a:gd name="T154" fmla="+- 0 1569 945"/>
              <a:gd name="T155" fmla="*/ 1569 h 1535"/>
              <a:gd name="T156" fmla="+- 0 2380 1081"/>
              <a:gd name="T157" fmla="*/ T156 w 1998"/>
              <a:gd name="T158" fmla="+- 0 1443 945"/>
              <a:gd name="T159" fmla="*/ 1443 h 1535"/>
              <a:gd name="T160" fmla="+- 0 2407 1081"/>
              <a:gd name="T161" fmla="*/ T160 w 1998"/>
              <a:gd name="T162" fmla="+- 0 2258 945"/>
              <a:gd name="T163" fmla="*/ 2258 h 1535"/>
              <a:gd name="T164" fmla="+- 0 2534 1081"/>
              <a:gd name="T165" fmla="*/ T164 w 1998"/>
              <a:gd name="T166" fmla="+- 0 2423 945"/>
              <a:gd name="T167" fmla="*/ 2423 h 1535"/>
              <a:gd name="T168" fmla="+- 0 2730 1081"/>
              <a:gd name="T169" fmla="*/ T168 w 1998"/>
              <a:gd name="T170" fmla="+- 0 2480 945"/>
              <a:gd name="T171" fmla="*/ 2480 h 1535"/>
              <a:gd name="T172" fmla="+- 0 2926 1081"/>
              <a:gd name="T173" fmla="*/ T172 w 1998"/>
              <a:gd name="T174" fmla="+- 0 2424 945"/>
              <a:gd name="T175" fmla="*/ 2424 h 1535"/>
              <a:gd name="T176" fmla="+- 0 3052 1081"/>
              <a:gd name="T177" fmla="*/ T176 w 1998"/>
              <a:gd name="T178" fmla="+- 0 2267 945"/>
              <a:gd name="T179" fmla="*/ 2267 h 1535"/>
              <a:gd name="T180" fmla="+- 0 3079 1081"/>
              <a:gd name="T181" fmla="*/ T180 w 1998"/>
              <a:gd name="T182" fmla="+- 0 2114 945"/>
              <a:gd name="T183" fmla="*/ 2114 h 153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1998" h="1535">
                <a:moveTo>
                  <a:pt x="523" y="1535"/>
                </a:moveTo>
                <a:lnTo>
                  <a:pt x="522" y="1309"/>
                </a:lnTo>
                <a:lnTo>
                  <a:pt x="358" y="1309"/>
                </a:lnTo>
                <a:lnTo>
                  <a:pt x="303" y="1296"/>
                </a:lnTo>
                <a:lnTo>
                  <a:pt x="271" y="1263"/>
                </a:lnTo>
                <a:lnTo>
                  <a:pt x="257" y="1218"/>
                </a:lnTo>
                <a:lnTo>
                  <a:pt x="253" y="1169"/>
                </a:lnTo>
                <a:lnTo>
                  <a:pt x="254" y="1146"/>
                </a:lnTo>
                <a:lnTo>
                  <a:pt x="0" y="1146"/>
                </a:lnTo>
                <a:lnTo>
                  <a:pt x="0" y="1169"/>
                </a:lnTo>
                <a:lnTo>
                  <a:pt x="5" y="1232"/>
                </a:lnTo>
                <a:lnTo>
                  <a:pt x="20" y="1296"/>
                </a:lnTo>
                <a:lnTo>
                  <a:pt x="45" y="1357"/>
                </a:lnTo>
                <a:lnTo>
                  <a:pt x="81" y="1414"/>
                </a:lnTo>
                <a:lnTo>
                  <a:pt x="127" y="1463"/>
                </a:lnTo>
                <a:lnTo>
                  <a:pt x="186" y="1501"/>
                </a:lnTo>
                <a:lnTo>
                  <a:pt x="256" y="1526"/>
                </a:lnTo>
                <a:lnTo>
                  <a:pt x="339" y="1535"/>
                </a:lnTo>
                <a:lnTo>
                  <a:pt x="523" y="1535"/>
                </a:lnTo>
                <a:moveTo>
                  <a:pt x="700" y="389"/>
                </a:moveTo>
                <a:lnTo>
                  <a:pt x="693" y="303"/>
                </a:lnTo>
                <a:lnTo>
                  <a:pt x="675" y="233"/>
                </a:lnTo>
                <a:lnTo>
                  <a:pt x="674" y="227"/>
                </a:lnTo>
                <a:lnTo>
                  <a:pt x="642" y="160"/>
                </a:lnTo>
                <a:lnTo>
                  <a:pt x="601" y="105"/>
                </a:lnTo>
                <a:lnTo>
                  <a:pt x="550" y="60"/>
                </a:lnTo>
                <a:lnTo>
                  <a:pt x="490" y="27"/>
                </a:lnTo>
                <a:lnTo>
                  <a:pt x="424" y="7"/>
                </a:lnTo>
                <a:lnTo>
                  <a:pt x="351" y="0"/>
                </a:lnTo>
                <a:lnTo>
                  <a:pt x="280" y="7"/>
                </a:lnTo>
                <a:lnTo>
                  <a:pt x="214" y="26"/>
                </a:lnTo>
                <a:lnTo>
                  <a:pt x="154" y="57"/>
                </a:lnTo>
                <a:lnTo>
                  <a:pt x="103" y="101"/>
                </a:lnTo>
                <a:lnTo>
                  <a:pt x="60" y="156"/>
                </a:lnTo>
                <a:lnTo>
                  <a:pt x="28" y="223"/>
                </a:lnTo>
                <a:lnTo>
                  <a:pt x="7" y="301"/>
                </a:lnTo>
                <a:lnTo>
                  <a:pt x="1" y="389"/>
                </a:lnTo>
                <a:lnTo>
                  <a:pt x="0" y="1096"/>
                </a:lnTo>
                <a:lnTo>
                  <a:pt x="254" y="1096"/>
                </a:lnTo>
                <a:lnTo>
                  <a:pt x="253" y="351"/>
                </a:lnTo>
                <a:lnTo>
                  <a:pt x="259" y="306"/>
                </a:lnTo>
                <a:lnTo>
                  <a:pt x="278" y="268"/>
                </a:lnTo>
                <a:lnTo>
                  <a:pt x="311" y="242"/>
                </a:lnTo>
                <a:lnTo>
                  <a:pt x="359" y="233"/>
                </a:lnTo>
                <a:lnTo>
                  <a:pt x="407" y="242"/>
                </a:lnTo>
                <a:lnTo>
                  <a:pt x="439" y="268"/>
                </a:lnTo>
                <a:lnTo>
                  <a:pt x="457" y="306"/>
                </a:lnTo>
                <a:lnTo>
                  <a:pt x="463" y="351"/>
                </a:lnTo>
                <a:lnTo>
                  <a:pt x="463" y="388"/>
                </a:lnTo>
                <a:lnTo>
                  <a:pt x="700" y="389"/>
                </a:lnTo>
                <a:moveTo>
                  <a:pt x="1552" y="369"/>
                </a:moveTo>
                <a:lnTo>
                  <a:pt x="1552" y="351"/>
                </a:lnTo>
                <a:lnTo>
                  <a:pt x="1540" y="274"/>
                </a:lnTo>
                <a:lnTo>
                  <a:pt x="1526" y="233"/>
                </a:lnTo>
                <a:lnTo>
                  <a:pt x="1516" y="205"/>
                </a:lnTo>
                <a:lnTo>
                  <a:pt x="1482" y="145"/>
                </a:lnTo>
                <a:lnTo>
                  <a:pt x="1438" y="94"/>
                </a:lnTo>
                <a:lnTo>
                  <a:pt x="1386" y="54"/>
                </a:lnTo>
                <a:lnTo>
                  <a:pt x="1327" y="25"/>
                </a:lnTo>
                <a:lnTo>
                  <a:pt x="1262" y="7"/>
                </a:lnTo>
                <a:lnTo>
                  <a:pt x="1193" y="0"/>
                </a:lnTo>
                <a:lnTo>
                  <a:pt x="1122" y="7"/>
                </a:lnTo>
                <a:lnTo>
                  <a:pt x="1056" y="26"/>
                </a:lnTo>
                <a:lnTo>
                  <a:pt x="996" y="57"/>
                </a:lnTo>
                <a:lnTo>
                  <a:pt x="944" y="101"/>
                </a:lnTo>
                <a:lnTo>
                  <a:pt x="902" y="156"/>
                </a:lnTo>
                <a:lnTo>
                  <a:pt x="869" y="223"/>
                </a:lnTo>
                <a:lnTo>
                  <a:pt x="849" y="301"/>
                </a:lnTo>
                <a:lnTo>
                  <a:pt x="842" y="390"/>
                </a:lnTo>
                <a:lnTo>
                  <a:pt x="842" y="1169"/>
                </a:lnTo>
                <a:lnTo>
                  <a:pt x="843" y="1169"/>
                </a:lnTo>
                <a:lnTo>
                  <a:pt x="839" y="1217"/>
                </a:lnTo>
                <a:lnTo>
                  <a:pt x="824" y="1263"/>
                </a:lnTo>
                <a:lnTo>
                  <a:pt x="792" y="1296"/>
                </a:lnTo>
                <a:lnTo>
                  <a:pt x="737" y="1309"/>
                </a:lnTo>
                <a:lnTo>
                  <a:pt x="573" y="1309"/>
                </a:lnTo>
                <a:lnTo>
                  <a:pt x="572" y="1535"/>
                </a:lnTo>
                <a:lnTo>
                  <a:pt x="756" y="1535"/>
                </a:lnTo>
                <a:lnTo>
                  <a:pt x="839" y="1526"/>
                </a:lnTo>
                <a:lnTo>
                  <a:pt x="909" y="1501"/>
                </a:lnTo>
                <a:lnTo>
                  <a:pt x="967" y="1463"/>
                </a:lnTo>
                <a:lnTo>
                  <a:pt x="1014" y="1414"/>
                </a:lnTo>
                <a:lnTo>
                  <a:pt x="1050" y="1357"/>
                </a:lnTo>
                <a:lnTo>
                  <a:pt x="1075" y="1296"/>
                </a:lnTo>
                <a:lnTo>
                  <a:pt x="1090" y="1232"/>
                </a:lnTo>
                <a:lnTo>
                  <a:pt x="1095" y="1169"/>
                </a:lnTo>
                <a:lnTo>
                  <a:pt x="1095" y="1146"/>
                </a:lnTo>
                <a:lnTo>
                  <a:pt x="1094" y="1146"/>
                </a:lnTo>
                <a:lnTo>
                  <a:pt x="1095" y="351"/>
                </a:lnTo>
                <a:lnTo>
                  <a:pt x="1101" y="306"/>
                </a:lnTo>
                <a:lnTo>
                  <a:pt x="1120" y="268"/>
                </a:lnTo>
                <a:lnTo>
                  <a:pt x="1153" y="242"/>
                </a:lnTo>
                <a:lnTo>
                  <a:pt x="1201" y="233"/>
                </a:lnTo>
                <a:lnTo>
                  <a:pt x="1248" y="242"/>
                </a:lnTo>
                <a:lnTo>
                  <a:pt x="1278" y="268"/>
                </a:lnTo>
                <a:lnTo>
                  <a:pt x="1295" y="306"/>
                </a:lnTo>
                <a:lnTo>
                  <a:pt x="1299" y="351"/>
                </a:lnTo>
                <a:lnTo>
                  <a:pt x="1300" y="444"/>
                </a:lnTo>
                <a:lnTo>
                  <a:pt x="1552" y="445"/>
                </a:lnTo>
                <a:lnTo>
                  <a:pt x="1552" y="398"/>
                </a:lnTo>
                <a:lnTo>
                  <a:pt x="1552" y="369"/>
                </a:lnTo>
                <a:moveTo>
                  <a:pt x="1998" y="1169"/>
                </a:moveTo>
                <a:lnTo>
                  <a:pt x="1997" y="1117"/>
                </a:lnTo>
                <a:lnTo>
                  <a:pt x="1761" y="1117"/>
                </a:lnTo>
                <a:lnTo>
                  <a:pt x="1761" y="1184"/>
                </a:lnTo>
                <a:lnTo>
                  <a:pt x="1755" y="1230"/>
                </a:lnTo>
                <a:lnTo>
                  <a:pt x="1737" y="1267"/>
                </a:lnTo>
                <a:lnTo>
                  <a:pt x="1705" y="1293"/>
                </a:lnTo>
                <a:lnTo>
                  <a:pt x="1658" y="1303"/>
                </a:lnTo>
                <a:lnTo>
                  <a:pt x="1609" y="1293"/>
                </a:lnTo>
                <a:lnTo>
                  <a:pt x="1576" y="1267"/>
                </a:lnTo>
                <a:lnTo>
                  <a:pt x="1557" y="1230"/>
                </a:lnTo>
                <a:lnTo>
                  <a:pt x="1551" y="1184"/>
                </a:lnTo>
                <a:lnTo>
                  <a:pt x="1551" y="831"/>
                </a:lnTo>
                <a:lnTo>
                  <a:pt x="1895" y="831"/>
                </a:lnTo>
                <a:lnTo>
                  <a:pt x="1895" y="624"/>
                </a:lnTo>
                <a:lnTo>
                  <a:pt x="1552" y="623"/>
                </a:lnTo>
                <a:lnTo>
                  <a:pt x="1552" y="498"/>
                </a:lnTo>
                <a:lnTo>
                  <a:pt x="1299" y="498"/>
                </a:lnTo>
                <a:lnTo>
                  <a:pt x="1299" y="1145"/>
                </a:lnTo>
                <a:lnTo>
                  <a:pt x="1306" y="1235"/>
                </a:lnTo>
                <a:lnTo>
                  <a:pt x="1326" y="1313"/>
                </a:lnTo>
                <a:lnTo>
                  <a:pt x="1358" y="1380"/>
                </a:lnTo>
                <a:lnTo>
                  <a:pt x="1401" y="1435"/>
                </a:lnTo>
                <a:lnTo>
                  <a:pt x="1453" y="1478"/>
                </a:lnTo>
                <a:lnTo>
                  <a:pt x="1512" y="1510"/>
                </a:lnTo>
                <a:lnTo>
                  <a:pt x="1578" y="1529"/>
                </a:lnTo>
                <a:lnTo>
                  <a:pt x="1649" y="1535"/>
                </a:lnTo>
                <a:lnTo>
                  <a:pt x="1720" y="1529"/>
                </a:lnTo>
                <a:lnTo>
                  <a:pt x="1786" y="1510"/>
                </a:lnTo>
                <a:lnTo>
                  <a:pt x="1845" y="1479"/>
                </a:lnTo>
                <a:lnTo>
                  <a:pt x="1896" y="1437"/>
                </a:lnTo>
                <a:lnTo>
                  <a:pt x="1939" y="1385"/>
                </a:lnTo>
                <a:lnTo>
                  <a:pt x="1971" y="1322"/>
                </a:lnTo>
                <a:lnTo>
                  <a:pt x="1976" y="1303"/>
                </a:lnTo>
                <a:lnTo>
                  <a:pt x="1991" y="1250"/>
                </a:lnTo>
                <a:lnTo>
                  <a:pt x="1998" y="1169"/>
                </a:lnTo>
              </a:path>
            </a:pathLst>
          </a:custGeom>
          <a:solidFill>
            <a:srgbClr val="06123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10" name="Rectángulo 9"/>
          <p:cNvSpPr/>
          <p:nvPr/>
        </p:nvSpPr>
        <p:spPr>
          <a:xfrm>
            <a:off x="-404924" y="990600"/>
            <a:ext cx="15283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1485">
              <a:spcAft>
                <a:spcPts val="0"/>
              </a:spcAft>
            </a:pPr>
            <a:r>
              <a:rPr lang="es-MX" sz="900" b="1" dirty="0">
                <a:solidFill>
                  <a:srgbClr val="061235"/>
                </a:solidFill>
                <a:effectLst/>
                <a:latin typeface="Humanst521 BT" panose="020B0602020204020204" pitchFamily="34" charset="0"/>
                <a:ea typeface="Arial" panose="020B0604020202020204" pitchFamily="34" charset="0"/>
              </a:rPr>
              <a:t>CONSULTORES</a:t>
            </a:r>
            <a:endParaRPr lang="es-MX" sz="1200" dirty="0">
              <a:solidFill>
                <a:srgbClr val="061235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-3220" y="6328358"/>
            <a:ext cx="1152030" cy="529643"/>
          </a:xfrm>
          <a:custGeom>
            <a:avLst/>
            <a:gdLst>
              <a:gd name="T0" fmla="*/ 0 w 697"/>
              <a:gd name="T1" fmla="+- 0 1131 1131"/>
              <a:gd name="T2" fmla="*/ 1131 h 697"/>
              <a:gd name="T3" fmla="*/ 0 w 697"/>
              <a:gd name="T4" fmla="+- 0 1828 1131"/>
              <a:gd name="T5" fmla="*/ 1828 h 697"/>
              <a:gd name="T6" fmla="*/ 697 w 697"/>
              <a:gd name="T7" fmla="+- 0 1828 1131"/>
              <a:gd name="T8" fmla="*/ 1828 h 697"/>
              <a:gd name="T9" fmla="*/ 0 w 697"/>
              <a:gd name="T10" fmla="+- 0 1131 1131"/>
              <a:gd name="T11" fmla="*/ 1131 h 69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697" h="697">
                <a:moveTo>
                  <a:pt x="0" y="0"/>
                </a:moveTo>
                <a:lnTo>
                  <a:pt x="0" y="697"/>
                </a:lnTo>
                <a:lnTo>
                  <a:pt x="697" y="697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3" name="Rectángulo 2"/>
          <p:cNvSpPr/>
          <p:nvPr userDrawn="1"/>
        </p:nvSpPr>
        <p:spPr>
          <a:xfrm>
            <a:off x="6248400" y="6524824"/>
            <a:ext cx="317403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RST</a:t>
            </a:r>
            <a:r>
              <a:rPr lang="es-ES" sz="1400" b="1" cap="none" spc="0" baseline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CONSULTORES</a:t>
            </a:r>
            <a:endParaRPr lang="es-ES" sz="1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55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 flipH="1" flipV="1">
            <a:off x="7694278" y="-34905"/>
            <a:ext cx="1461754" cy="637505"/>
          </a:xfrm>
          <a:custGeom>
            <a:avLst/>
            <a:gdLst>
              <a:gd name="T0" fmla="*/ 0 w 697"/>
              <a:gd name="T1" fmla="+- 0 1131 1131"/>
              <a:gd name="T2" fmla="*/ 1131 h 697"/>
              <a:gd name="T3" fmla="*/ 0 w 697"/>
              <a:gd name="T4" fmla="+- 0 1828 1131"/>
              <a:gd name="T5" fmla="*/ 1828 h 697"/>
              <a:gd name="T6" fmla="*/ 697 w 697"/>
              <a:gd name="T7" fmla="+- 0 1828 1131"/>
              <a:gd name="T8" fmla="*/ 1828 h 697"/>
              <a:gd name="T9" fmla="*/ 0 w 697"/>
              <a:gd name="T10" fmla="+- 0 1131 1131"/>
              <a:gd name="T11" fmla="*/ 1131 h 69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697" h="697">
                <a:moveTo>
                  <a:pt x="0" y="0"/>
                </a:moveTo>
                <a:lnTo>
                  <a:pt x="0" y="697"/>
                </a:lnTo>
                <a:lnTo>
                  <a:pt x="697" y="697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 dirty="0"/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192738" y="230749"/>
            <a:ext cx="797861" cy="759851"/>
          </a:xfrm>
          <a:custGeom>
            <a:avLst/>
            <a:gdLst>
              <a:gd name="T0" fmla="+- 0 1439 1081"/>
              <a:gd name="T1" fmla="*/ T0 w 1998"/>
              <a:gd name="T2" fmla="+- 0 2254 945"/>
              <a:gd name="T3" fmla="*/ 2254 h 1535"/>
              <a:gd name="T4" fmla="+- 0 1338 1081"/>
              <a:gd name="T5" fmla="*/ T4 w 1998"/>
              <a:gd name="T6" fmla="+- 0 2163 945"/>
              <a:gd name="T7" fmla="*/ 2163 h 1535"/>
              <a:gd name="T8" fmla="+- 0 1081 1081"/>
              <a:gd name="T9" fmla="*/ T8 w 1998"/>
              <a:gd name="T10" fmla="+- 0 2091 945"/>
              <a:gd name="T11" fmla="*/ 2091 h 1535"/>
              <a:gd name="T12" fmla="+- 0 1101 1081"/>
              <a:gd name="T13" fmla="*/ T12 w 1998"/>
              <a:gd name="T14" fmla="+- 0 2241 945"/>
              <a:gd name="T15" fmla="*/ 2241 h 1535"/>
              <a:gd name="T16" fmla="+- 0 1208 1081"/>
              <a:gd name="T17" fmla="*/ T16 w 1998"/>
              <a:gd name="T18" fmla="+- 0 2408 945"/>
              <a:gd name="T19" fmla="*/ 2408 h 1535"/>
              <a:gd name="T20" fmla="+- 0 1420 1081"/>
              <a:gd name="T21" fmla="*/ T20 w 1998"/>
              <a:gd name="T22" fmla="+- 0 2480 945"/>
              <a:gd name="T23" fmla="*/ 2480 h 1535"/>
              <a:gd name="T24" fmla="+- 0 1774 1081"/>
              <a:gd name="T25" fmla="*/ T24 w 1998"/>
              <a:gd name="T26" fmla="+- 0 1248 945"/>
              <a:gd name="T27" fmla="*/ 1248 h 1535"/>
              <a:gd name="T28" fmla="+- 0 1723 1081"/>
              <a:gd name="T29" fmla="*/ T28 w 1998"/>
              <a:gd name="T30" fmla="+- 0 1105 945"/>
              <a:gd name="T31" fmla="*/ 1105 h 1535"/>
              <a:gd name="T32" fmla="+- 0 1571 1081"/>
              <a:gd name="T33" fmla="*/ T32 w 1998"/>
              <a:gd name="T34" fmla="+- 0 972 945"/>
              <a:gd name="T35" fmla="*/ 972 h 1535"/>
              <a:gd name="T36" fmla="+- 0 1361 1081"/>
              <a:gd name="T37" fmla="*/ T36 w 1998"/>
              <a:gd name="T38" fmla="+- 0 952 945"/>
              <a:gd name="T39" fmla="*/ 952 h 1535"/>
              <a:gd name="T40" fmla="+- 0 1184 1081"/>
              <a:gd name="T41" fmla="*/ T40 w 1998"/>
              <a:gd name="T42" fmla="+- 0 1046 945"/>
              <a:gd name="T43" fmla="*/ 1046 h 1535"/>
              <a:gd name="T44" fmla="+- 0 1088 1081"/>
              <a:gd name="T45" fmla="*/ T44 w 1998"/>
              <a:gd name="T46" fmla="+- 0 1246 945"/>
              <a:gd name="T47" fmla="*/ 1246 h 1535"/>
              <a:gd name="T48" fmla="+- 0 1335 1081"/>
              <a:gd name="T49" fmla="*/ T48 w 1998"/>
              <a:gd name="T50" fmla="+- 0 2041 945"/>
              <a:gd name="T51" fmla="*/ 2041 h 1535"/>
              <a:gd name="T52" fmla="+- 0 1359 1081"/>
              <a:gd name="T53" fmla="*/ T52 w 1998"/>
              <a:gd name="T54" fmla="+- 0 1213 945"/>
              <a:gd name="T55" fmla="*/ 1213 h 1535"/>
              <a:gd name="T56" fmla="+- 0 1488 1081"/>
              <a:gd name="T57" fmla="*/ T56 w 1998"/>
              <a:gd name="T58" fmla="+- 0 1187 945"/>
              <a:gd name="T59" fmla="*/ 1187 h 1535"/>
              <a:gd name="T60" fmla="+- 0 1544 1081"/>
              <a:gd name="T61" fmla="*/ T60 w 1998"/>
              <a:gd name="T62" fmla="+- 0 1296 945"/>
              <a:gd name="T63" fmla="*/ 1296 h 1535"/>
              <a:gd name="T64" fmla="+- 0 2633 1081"/>
              <a:gd name="T65" fmla="*/ T64 w 1998"/>
              <a:gd name="T66" fmla="+- 0 1314 945"/>
              <a:gd name="T67" fmla="*/ 1314 h 1535"/>
              <a:gd name="T68" fmla="+- 0 2607 1081"/>
              <a:gd name="T69" fmla="*/ T68 w 1998"/>
              <a:gd name="T70" fmla="+- 0 1178 945"/>
              <a:gd name="T71" fmla="*/ 1178 h 1535"/>
              <a:gd name="T72" fmla="+- 0 2519 1081"/>
              <a:gd name="T73" fmla="*/ T72 w 1998"/>
              <a:gd name="T74" fmla="+- 0 1039 945"/>
              <a:gd name="T75" fmla="*/ 1039 h 1535"/>
              <a:gd name="T76" fmla="+- 0 2343 1081"/>
              <a:gd name="T77" fmla="*/ T76 w 1998"/>
              <a:gd name="T78" fmla="+- 0 952 945"/>
              <a:gd name="T79" fmla="*/ 952 h 1535"/>
              <a:gd name="T80" fmla="+- 0 2137 1081"/>
              <a:gd name="T81" fmla="*/ T80 w 1998"/>
              <a:gd name="T82" fmla="+- 0 971 945"/>
              <a:gd name="T83" fmla="*/ 971 h 1535"/>
              <a:gd name="T84" fmla="+- 0 1983 1081"/>
              <a:gd name="T85" fmla="*/ T84 w 1998"/>
              <a:gd name="T86" fmla="+- 0 1101 945"/>
              <a:gd name="T87" fmla="*/ 1101 h 1535"/>
              <a:gd name="T88" fmla="+- 0 1923 1081"/>
              <a:gd name="T89" fmla="*/ T88 w 1998"/>
              <a:gd name="T90" fmla="+- 0 1335 945"/>
              <a:gd name="T91" fmla="*/ 1335 h 1535"/>
              <a:gd name="T92" fmla="+- 0 1920 1081"/>
              <a:gd name="T93" fmla="*/ T92 w 1998"/>
              <a:gd name="T94" fmla="+- 0 2162 945"/>
              <a:gd name="T95" fmla="*/ 2162 h 1535"/>
              <a:gd name="T96" fmla="+- 0 1818 1081"/>
              <a:gd name="T97" fmla="*/ T96 w 1998"/>
              <a:gd name="T98" fmla="+- 0 2254 945"/>
              <a:gd name="T99" fmla="*/ 2254 h 1535"/>
              <a:gd name="T100" fmla="+- 0 1837 1081"/>
              <a:gd name="T101" fmla="*/ T100 w 1998"/>
              <a:gd name="T102" fmla="+- 0 2480 945"/>
              <a:gd name="T103" fmla="*/ 2480 h 1535"/>
              <a:gd name="T104" fmla="+- 0 2048 1081"/>
              <a:gd name="T105" fmla="*/ T104 w 1998"/>
              <a:gd name="T106" fmla="+- 0 2408 945"/>
              <a:gd name="T107" fmla="*/ 2408 h 1535"/>
              <a:gd name="T108" fmla="+- 0 2156 1081"/>
              <a:gd name="T109" fmla="*/ T108 w 1998"/>
              <a:gd name="T110" fmla="+- 0 2241 945"/>
              <a:gd name="T111" fmla="*/ 2241 h 1535"/>
              <a:gd name="T112" fmla="+- 0 2176 1081"/>
              <a:gd name="T113" fmla="*/ T112 w 1998"/>
              <a:gd name="T114" fmla="+- 0 2091 945"/>
              <a:gd name="T115" fmla="*/ 2091 h 1535"/>
              <a:gd name="T116" fmla="+- 0 2182 1081"/>
              <a:gd name="T117" fmla="*/ T116 w 1998"/>
              <a:gd name="T118" fmla="+- 0 1251 945"/>
              <a:gd name="T119" fmla="*/ 1251 h 1535"/>
              <a:gd name="T120" fmla="+- 0 2282 1081"/>
              <a:gd name="T121" fmla="*/ T120 w 1998"/>
              <a:gd name="T122" fmla="+- 0 1178 945"/>
              <a:gd name="T123" fmla="*/ 1178 h 1535"/>
              <a:gd name="T124" fmla="+- 0 2376 1081"/>
              <a:gd name="T125" fmla="*/ T124 w 1998"/>
              <a:gd name="T126" fmla="+- 0 1251 945"/>
              <a:gd name="T127" fmla="*/ 1251 h 1535"/>
              <a:gd name="T128" fmla="+- 0 2633 1081"/>
              <a:gd name="T129" fmla="*/ T128 w 1998"/>
              <a:gd name="T130" fmla="+- 0 1390 945"/>
              <a:gd name="T131" fmla="*/ 1390 h 1535"/>
              <a:gd name="T132" fmla="+- 0 3079 1081"/>
              <a:gd name="T133" fmla="*/ T132 w 1998"/>
              <a:gd name="T134" fmla="+- 0 2114 945"/>
              <a:gd name="T135" fmla="*/ 2114 h 1535"/>
              <a:gd name="T136" fmla="+- 0 2842 1081"/>
              <a:gd name="T137" fmla="*/ T136 w 1998"/>
              <a:gd name="T138" fmla="+- 0 2129 945"/>
              <a:gd name="T139" fmla="*/ 2129 h 1535"/>
              <a:gd name="T140" fmla="+- 0 2786 1081"/>
              <a:gd name="T141" fmla="*/ T140 w 1998"/>
              <a:gd name="T142" fmla="+- 0 2238 945"/>
              <a:gd name="T143" fmla="*/ 2238 h 1535"/>
              <a:gd name="T144" fmla="+- 0 2657 1081"/>
              <a:gd name="T145" fmla="*/ T144 w 1998"/>
              <a:gd name="T146" fmla="+- 0 2212 945"/>
              <a:gd name="T147" fmla="*/ 2212 h 1535"/>
              <a:gd name="T148" fmla="+- 0 2632 1081"/>
              <a:gd name="T149" fmla="*/ T148 w 1998"/>
              <a:gd name="T150" fmla="+- 0 1776 945"/>
              <a:gd name="T151" fmla="*/ 1776 h 1535"/>
              <a:gd name="T152" fmla="+- 0 2976 1081"/>
              <a:gd name="T153" fmla="*/ T152 w 1998"/>
              <a:gd name="T154" fmla="+- 0 1569 945"/>
              <a:gd name="T155" fmla="*/ 1569 h 1535"/>
              <a:gd name="T156" fmla="+- 0 2380 1081"/>
              <a:gd name="T157" fmla="*/ T156 w 1998"/>
              <a:gd name="T158" fmla="+- 0 1443 945"/>
              <a:gd name="T159" fmla="*/ 1443 h 1535"/>
              <a:gd name="T160" fmla="+- 0 2407 1081"/>
              <a:gd name="T161" fmla="*/ T160 w 1998"/>
              <a:gd name="T162" fmla="+- 0 2258 945"/>
              <a:gd name="T163" fmla="*/ 2258 h 1535"/>
              <a:gd name="T164" fmla="+- 0 2534 1081"/>
              <a:gd name="T165" fmla="*/ T164 w 1998"/>
              <a:gd name="T166" fmla="+- 0 2423 945"/>
              <a:gd name="T167" fmla="*/ 2423 h 1535"/>
              <a:gd name="T168" fmla="+- 0 2730 1081"/>
              <a:gd name="T169" fmla="*/ T168 w 1998"/>
              <a:gd name="T170" fmla="+- 0 2480 945"/>
              <a:gd name="T171" fmla="*/ 2480 h 1535"/>
              <a:gd name="T172" fmla="+- 0 2926 1081"/>
              <a:gd name="T173" fmla="*/ T172 w 1998"/>
              <a:gd name="T174" fmla="+- 0 2424 945"/>
              <a:gd name="T175" fmla="*/ 2424 h 1535"/>
              <a:gd name="T176" fmla="+- 0 3052 1081"/>
              <a:gd name="T177" fmla="*/ T176 w 1998"/>
              <a:gd name="T178" fmla="+- 0 2267 945"/>
              <a:gd name="T179" fmla="*/ 2267 h 1535"/>
              <a:gd name="T180" fmla="+- 0 3079 1081"/>
              <a:gd name="T181" fmla="*/ T180 w 1998"/>
              <a:gd name="T182" fmla="+- 0 2114 945"/>
              <a:gd name="T183" fmla="*/ 2114 h 153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1998" h="1535">
                <a:moveTo>
                  <a:pt x="523" y="1535"/>
                </a:moveTo>
                <a:lnTo>
                  <a:pt x="522" y="1309"/>
                </a:lnTo>
                <a:lnTo>
                  <a:pt x="358" y="1309"/>
                </a:lnTo>
                <a:lnTo>
                  <a:pt x="303" y="1296"/>
                </a:lnTo>
                <a:lnTo>
                  <a:pt x="271" y="1263"/>
                </a:lnTo>
                <a:lnTo>
                  <a:pt x="257" y="1218"/>
                </a:lnTo>
                <a:lnTo>
                  <a:pt x="253" y="1169"/>
                </a:lnTo>
                <a:lnTo>
                  <a:pt x="254" y="1146"/>
                </a:lnTo>
                <a:lnTo>
                  <a:pt x="0" y="1146"/>
                </a:lnTo>
                <a:lnTo>
                  <a:pt x="0" y="1169"/>
                </a:lnTo>
                <a:lnTo>
                  <a:pt x="5" y="1232"/>
                </a:lnTo>
                <a:lnTo>
                  <a:pt x="20" y="1296"/>
                </a:lnTo>
                <a:lnTo>
                  <a:pt x="45" y="1357"/>
                </a:lnTo>
                <a:lnTo>
                  <a:pt x="81" y="1414"/>
                </a:lnTo>
                <a:lnTo>
                  <a:pt x="127" y="1463"/>
                </a:lnTo>
                <a:lnTo>
                  <a:pt x="186" y="1501"/>
                </a:lnTo>
                <a:lnTo>
                  <a:pt x="256" y="1526"/>
                </a:lnTo>
                <a:lnTo>
                  <a:pt x="339" y="1535"/>
                </a:lnTo>
                <a:lnTo>
                  <a:pt x="523" y="1535"/>
                </a:lnTo>
                <a:moveTo>
                  <a:pt x="700" y="389"/>
                </a:moveTo>
                <a:lnTo>
                  <a:pt x="693" y="303"/>
                </a:lnTo>
                <a:lnTo>
                  <a:pt x="675" y="233"/>
                </a:lnTo>
                <a:lnTo>
                  <a:pt x="674" y="227"/>
                </a:lnTo>
                <a:lnTo>
                  <a:pt x="642" y="160"/>
                </a:lnTo>
                <a:lnTo>
                  <a:pt x="601" y="105"/>
                </a:lnTo>
                <a:lnTo>
                  <a:pt x="550" y="60"/>
                </a:lnTo>
                <a:lnTo>
                  <a:pt x="490" y="27"/>
                </a:lnTo>
                <a:lnTo>
                  <a:pt x="424" y="7"/>
                </a:lnTo>
                <a:lnTo>
                  <a:pt x="351" y="0"/>
                </a:lnTo>
                <a:lnTo>
                  <a:pt x="280" y="7"/>
                </a:lnTo>
                <a:lnTo>
                  <a:pt x="214" y="26"/>
                </a:lnTo>
                <a:lnTo>
                  <a:pt x="154" y="57"/>
                </a:lnTo>
                <a:lnTo>
                  <a:pt x="103" y="101"/>
                </a:lnTo>
                <a:lnTo>
                  <a:pt x="60" y="156"/>
                </a:lnTo>
                <a:lnTo>
                  <a:pt x="28" y="223"/>
                </a:lnTo>
                <a:lnTo>
                  <a:pt x="7" y="301"/>
                </a:lnTo>
                <a:lnTo>
                  <a:pt x="1" y="389"/>
                </a:lnTo>
                <a:lnTo>
                  <a:pt x="0" y="1096"/>
                </a:lnTo>
                <a:lnTo>
                  <a:pt x="254" y="1096"/>
                </a:lnTo>
                <a:lnTo>
                  <a:pt x="253" y="351"/>
                </a:lnTo>
                <a:lnTo>
                  <a:pt x="259" y="306"/>
                </a:lnTo>
                <a:lnTo>
                  <a:pt x="278" y="268"/>
                </a:lnTo>
                <a:lnTo>
                  <a:pt x="311" y="242"/>
                </a:lnTo>
                <a:lnTo>
                  <a:pt x="359" y="233"/>
                </a:lnTo>
                <a:lnTo>
                  <a:pt x="407" y="242"/>
                </a:lnTo>
                <a:lnTo>
                  <a:pt x="439" y="268"/>
                </a:lnTo>
                <a:lnTo>
                  <a:pt x="457" y="306"/>
                </a:lnTo>
                <a:lnTo>
                  <a:pt x="463" y="351"/>
                </a:lnTo>
                <a:lnTo>
                  <a:pt x="463" y="388"/>
                </a:lnTo>
                <a:lnTo>
                  <a:pt x="700" y="389"/>
                </a:lnTo>
                <a:moveTo>
                  <a:pt x="1552" y="369"/>
                </a:moveTo>
                <a:lnTo>
                  <a:pt x="1552" y="351"/>
                </a:lnTo>
                <a:lnTo>
                  <a:pt x="1540" y="274"/>
                </a:lnTo>
                <a:lnTo>
                  <a:pt x="1526" y="233"/>
                </a:lnTo>
                <a:lnTo>
                  <a:pt x="1516" y="205"/>
                </a:lnTo>
                <a:lnTo>
                  <a:pt x="1482" y="145"/>
                </a:lnTo>
                <a:lnTo>
                  <a:pt x="1438" y="94"/>
                </a:lnTo>
                <a:lnTo>
                  <a:pt x="1386" y="54"/>
                </a:lnTo>
                <a:lnTo>
                  <a:pt x="1327" y="25"/>
                </a:lnTo>
                <a:lnTo>
                  <a:pt x="1262" y="7"/>
                </a:lnTo>
                <a:lnTo>
                  <a:pt x="1193" y="0"/>
                </a:lnTo>
                <a:lnTo>
                  <a:pt x="1122" y="7"/>
                </a:lnTo>
                <a:lnTo>
                  <a:pt x="1056" y="26"/>
                </a:lnTo>
                <a:lnTo>
                  <a:pt x="996" y="57"/>
                </a:lnTo>
                <a:lnTo>
                  <a:pt x="944" y="101"/>
                </a:lnTo>
                <a:lnTo>
                  <a:pt x="902" y="156"/>
                </a:lnTo>
                <a:lnTo>
                  <a:pt x="869" y="223"/>
                </a:lnTo>
                <a:lnTo>
                  <a:pt x="849" y="301"/>
                </a:lnTo>
                <a:lnTo>
                  <a:pt x="842" y="390"/>
                </a:lnTo>
                <a:lnTo>
                  <a:pt x="842" y="1169"/>
                </a:lnTo>
                <a:lnTo>
                  <a:pt x="843" y="1169"/>
                </a:lnTo>
                <a:lnTo>
                  <a:pt x="839" y="1217"/>
                </a:lnTo>
                <a:lnTo>
                  <a:pt x="824" y="1263"/>
                </a:lnTo>
                <a:lnTo>
                  <a:pt x="792" y="1296"/>
                </a:lnTo>
                <a:lnTo>
                  <a:pt x="737" y="1309"/>
                </a:lnTo>
                <a:lnTo>
                  <a:pt x="573" y="1309"/>
                </a:lnTo>
                <a:lnTo>
                  <a:pt x="572" y="1535"/>
                </a:lnTo>
                <a:lnTo>
                  <a:pt x="756" y="1535"/>
                </a:lnTo>
                <a:lnTo>
                  <a:pt x="839" y="1526"/>
                </a:lnTo>
                <a:lnTo>
                  <a:pt x="909" y="1501"/>
                </a:lnTo>
                <a:lnTo>
                  <a:pt x="967" y="1463"/>
                </a:lnTo>
                <a:lnTo>
                  <a:pt x="1014" y="1414"/>
                </a:lnTo>
                <a:lnTo>
                  <a:pt x="1050" y="1357"/>
                </a:lnTo>
                <a:lnTo>
                  <a:pt x="1075" y="1296"/>
                </a:lnTo>
                <a:lnTo>
                  <a:pt x="1090" y="1232"/>
                </a:lnTo>
                <a:lnTo>
                  <a:pt x="1095" y="1169"/>
                </a:lnTo>
                <a:lnTo>
                  <a:pt x="1095" y="1146"/>
                </a:lnTo>
                <a:lnTo>
                  <a:pt x="1094" y="1146"/>
                </a:lnTo>
                <a:lnTo>
                  <a:pt x="1095" y="351"/>
                </a:lnTo>
                <a:lnTo>
                  <a:pt x="1101" y="306"/>
                </a:lnTo>
                <a:lnTo>
                  <a:pt x="1120" y="268"/>
                </a:lnTo>
                <a:lnTo>
                  <a:pt x="1153" y="242"/>
                </a:lnTo>
                <a:lnTo>
                  <a:pt x="1201" y="233"/>
                </a:lnTo>
                <a:lnTo>
                  <a:pt x="1248" y="242"/>
                </a:lnTo>
                <a:lnTo>
                  <a:pt x="1278" y="268"/>
                </a:lnTo>
                <a:lnTo>
                  <a:pt x="1295" y="306"/>
                </a:lnTo>
                <a:lnTo>
                  <a:pt x="1299" y="351"/>
                </a:lnTo>
                <a:lnTo>
                  <a:pt x="1300" y="444"/>
                </a:lnTo>
                <a:lnTo>
                  <a:pt x="1552" y="445"/>
                </a:lnTo>
                <a:lnTo>
                  <a:pt x="1552" y="398"/>
                </a:lnTo>
                <a:lnTo>
                  <a:pt x="1552" y="369"/>
                </a:lnTo>
                <a:moveTo>
                  <a:pt x="1998" y="1169"/>
                </a:moveTo>
                <a:lnTo>
                  <a:pt x="1997" y="1117"/>
                </a:lnTo>
                <a:lnTo>
                  <a:pt x="1761" y="1117"/>
                </a:lnTo>
                <a:lnTo>
                  <a:pt x="1761" y="1184"/>
                </a:lnTo>
                <a:lnTo>
                  <a:pt x="1755" y="1230"/>
                </a:lnTo>
                <a:lnTo>
                  <a:pt x="1737" y="1267"/>
                </a:lnTo>
                <a:lnTo>
                  <a:pt x="1705" y="1293"/>
                </a:lnTo>
                <a:lnTo>
                  <a:pt x="1658" y="1303"/>
                </a:lnTo>
                <a:lnTo>
                  <a:pt x="1609" y="1293"/>
                </a:lnTo>
                <a:lnTo>
                  <a:pt x="1576" y="1267"/>
                </a:lnTo>
                <a:lnTo>
                  <a:pt x="1557" y="1230"/>
                </a:lnTo>
                <a:lnTo>
                  <a:pt x="1551" y="1184"/>
                </a:lnTo>
                <a:lnTo>
                  <a:pt x="1551" y="831"/>
                </a:lnTo>
                <a:lnTo>
                  <a:pt x="1895" y="831"/>
                </a:lnTo>
                <a:lnTo>
                  <a:pt x="1895" y="624"/>
                </a:lnTo>
                <a:lnTo>
                  <a:pt x="1552" y="623"/>
                </a:lnTo>
                <a:lnTo>
                  <a:pt x="1552" y="498"/>
                </a:lnTo>
                <a:lnTo>
                  <a:pt x="1299" y="498"/>
                </a:lnTo>
                <a:lnTo>
                  <a:pt x="1299" y="1145"/>
                </a:lnTo>
                <a:lnTo>
                  <a:pt x="1306" y="1235"/>
                </a:lnTo>
                <a:lnTo>
                  <a:pt x="1326" y="1313"/>
                </a:lnTo>
                <a:lnTo>
                  <a:pt x="1358" y="1380"/>
                </a:lnTo>
                <a:lnTo>
                  <a:pt x="1401" y="1435"/>
                </a:lnTo>
                <a:lnTo>
                  <a:pt x="1453" y="1478"/>
                </a:lnTo>
                <a:lnTo>
                  <a:pt x="1512" y="1510"/>
                </a:lnTo>
                <a:lnTo>
                  <a:pt x="1578" y="1529"/>
                </a:lnTo>
                <a:lnTo>
                  <a:pt x="1649" y="1535"/>
                </a:lnTo>
                <a:lnTo>
                  <a:pt x="1720" y="1529"/>
                </a:lnTo>
                <a:lnTo>
                  <a:pt x="1786" y="1510"/>
                </a:lnTo>
                <a:lnTo>
                  <a:pt x="1845" y="1479"/>
                </a:lnTo>
                <a:lnTo>
                  <a:pt x="1896" y="1437"/>
                </a:lnTo>
                <a:lnTo>
                  <a:pt x="1939" y="1385"/>
                </a:lnTo>
                <a:lnTo>
                  <a:pt x="1971" y="1322"/>
                </a:lnTo>
                <a:lnTo>
                  <a:pt x="1976" y="1303"/>
                </a:lnTo>
                <a:lnTo>
                  <a:pt x="1991" y="1250"/>
                </a:lnTo>
                <a:lnTo>
                  <a:pt x="1998" y="1169"/>
                </a:lnTo>
              </a:path>
            </a:pathLst>
          </a:custGeom>
          <a:solidFill>
            <a:srgbClr val="06123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10" name="Rectángulo 9"/>
          <p:cNvSpPr/>
          <p:nvPr/>
        </p:nvSpPr>
        <p:spPr>
          <a:xfrm>
            <a:off x="-404924" y="990600"/>
            <a:ext cx="15283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1485">
              <a:spcAft>
                <a:spcPts val="0"/>
              </a:spcAft>
            </a:pPr>
            <a:r>
              <a:rPr lang="es-MX" sz="900" b="1" dirty="0">
                <a:solidFill>
                  <a:srgbClr val="061235"/>
                </a:solidFill>
                <a:effectLst/>
                <a:latin typeface="Humanst521 BT" panose="020B0602020204020204" pitchFamily="34" charset="0"/>
                <a:ea typeface="Arial" panose="020B0604020202020204" pitchFamily="34" charset="0"/>
              </a:rPr>
              <a:t>CONSULTORES</a:t>
            </a:r>
            <a:endParaRPr lang="es-MX" sz="1200" dirty="0">
              <a:solidFill>
                <a:srgbClr val="061235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-3220" y="6328358"/>
            <a:ext cx="1152030" cy="529643"/>
          </a:xfrm>
          <a:custGeom>
            <a:avLst/>
            <a:gdLst>
              <a:gd name="T0" fmla="*/ 0 w 697"/>
              <a:gd name="T1" fmla="+- 0 1131 1131"/>
              <a:gd name="T2" fmla="*/ 1131 h 697"/>
              <a:gd name="T3" fmla="*/ 0 w 697"/>
              <a:gd name="T4" fmla="+- 0 1828 1131"/>
              <a:gd name="T5" fmla="*/ 1828 h 697"/>
              <a:gd name="T6" fmla="*/ 697 w 697"/>
              <a:gd name="T7" fmla="+- 0 1828 1131"/>
              <a:gd name="T8" fmla="*/ 1828 h 697"/>
              <a:gd name="T9" fmla="*/ 0 w 697"/>
              <a:gd name="T10" fmla="+- 0 1131 1131"/>
              <a:gd name="T11" fmla="*/ 1131 h 69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697" h="697">
                <a:moveTo>
                  <a:pt x="0" y="0"/>
                </a:moveTo>
                <a:lnTo>
                  <a:pt x="0" y="697"/>
                </a:lnTo>
                <a:lnTo>
                  <a:pt x="697" y="697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3" name="Rectángulo 2"/>
          <p:cNvSpPr/>
          <p:nvPr userDrawn="1"/>
        </p:nvSpPr>
        <p:spPr>
          <a:xfrm>
            <a:off x="6248400" y="6524824"/>
            <a:ext cx="317403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cap="none" spc="0" dirty="0">
                <a:ln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RST</a:t>
            </a:r>
            <a:r>
              <a:rPr lang="es-ES" sz="1400" b="1" cap="none" spc="0" baseline="0" dirty="0">
                <a:ln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CONSULTORES</a:t>
            </a:r>
            <a:endParaRPr lang="es-ES" sz="1400" b="1" cap="none" spc="0" dirty="0">
              <a:ln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6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 flipH="1" flipV="1">
            <a:off x="7694278" y="-34905"/>
            <a:ext cx="1461754" cy="637505"/>
          </a:xfrm>
          <a:custGeom>
            <a:avLst/>
            <a:gdLst>
              <a:gd name="T0" fmla="*/ 0 w 697"/>
              <a:gd name="T1" fmla="+- 0 1131 1131"/>
              <a:gd name="T2" fmla="*/ 1131 h 697"/>
              <a:gd name="T3" fmla="*/ 0 w 697"/>
              <a:gd name="T4" fmla="+- 0 1828 1131"/>
              <a:gd name="T5" fmla="*/ 1828 h 697"/>
              <a:gd name="T6" fmla="*/ 697 w 697"/>
              <a:gd name="T7" fmla="+- 0 1828 1131"/>
              <a:gd name="T8" fmla="*/ 1828 h 697"/>
              <a:gd name="T9" fmla="*/ 0 w 697"/>
              <a:gd name="T10" fmla="+- 0 1131 1131"/>
              <a:gd name="T11" fmla="*/ 1131 h 69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697" h="697">
                <a:moveTo>
                  <a:pt x="0" y="0"/>
                </a:moveTo>
                <a:lnTo>
                  <a:pt x="0" y="697"/>
                </a:lnTo>
                <a:lnTo>
                  <a:pt x="697" y="697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 dirty="0"/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192738" y="230749"/>
            <a:ext cx="797861" cy="759851"/>
          </a:xfrm>
          <a:custGeom>
            <a:avLst/>
            <a:gdLst>
              <a:gd name="T0" fmla="+- 0 1439 1081"/>
              <a:gd name="T1" fmla="*/ T0 w 1998"/>
              <a:gd name="T2" fmla="+- 0 2254 945"/>
              <a:gd name="T3" fmla="*/ 2254 h 1535"/>
              <a:gd name="T4" fmla="+- 0 1338 1081"/>
              <a:gd name="T5" fmla="*/ T4 w 1998"/>
              <a:gd name="T6" fmla="+- 0 2163 945"/>
              <a:gd name="T7" fmla="*/ 2163 h 1535"/>
              <a:gd name="T8" fmla="+- 0 1081 1081"/>
              <a:gd name="T9" fmla="*/ T8 w 1998"/>
              <a:gd name="T10" fmla="+- 0 2091 945"/>
              <a:gd name="T11" fmla="*/ 2091 h 1535"/>
              <a:gd name="T12" fmla="+- 0 1101 1081"/>
              <a:gd name="T13" fmla="*/ T12 w 1998"/>
              <a:gd name="T14" fmla="+- 0 2241 945"/>
              <a:gd name="T15" fmla="*/ 2241 h 1535"/>
              <a:gd name="T16" fmla="+- 0 1208 1081"/>
              <a:gd name="T17" fmla="*/ T16 w 1998"/>
              <a:gd name="T18" fmla="+- 0 2408 945"/>
              <a:gd name="T19" fmla="*/ 2408 h 1535"/>
              <a:gd name="T20" fmla="+- 0 1420 1081"/>
              <a:gd name="T21" fmla="*/ T20 w 1998"/>
              <a:gd name="T22" fmla="+- 0 2480 945"/>
              <a:gd name="T23" fmla="*/ 2480 h 1535"/>
              <a:gd name="T24" fmla="+- 0 1774 1081"/>
              <a:gd name="T25" fmla="*/ T24 w 1998"/>
              <a:gd name="T26" fmla="+- 0 1248 945"/>
              <a:gd name="T27" fmla="*/ 1248 h 1535"/>
              <a:gd name="T28" fmla="+- 0 1723 1081"/>
              <a:gd name="T29" fmla="*/ T28 w 1998"/>
              <a:gd name="T30" fmla="+- 0 1105 945"/>
              <a:gd name="T31" fmla="*/ 1105 h 1535"/>
              <a:gd name="T32" fmla="+- 0 1571 1081"/>
              <a:gd name="T33" fmla="*/ T32 w 1998"/>
              <a:gd name="T34" fmla="+- 0 972 945"/>
              <a:gd name="T35" fmla="*/ 972 h 1535"/>
              <a:gd name="T36" fmla="+- 0 1361 1081"/>
              <a:gd name="T37" fmla="*/ T36 w 1998"/>
              <a:gd name="T38" fmla="+- 0 952 945"/>
              <a:gd name="T39" fmla="*/ 952 h 1535"/>
              <a:gd name="T40" fmla="+- 0 1184 1081"/>
              <a:gd name="T41" fmla="*/ T40 w 1998"/>
              <a:gd name="T42" fmla="+- 0 1046 945"/>
              <a:gd name="T43" fmla="*/ 1046 h 1535"/>
              <a:gd name="T44" fmla="+- 0 1088 1081"/>
              <a:gd name="T45" fmla="*/ T44 w 1998"/>
              <a:gd name="T46" fmla="+- 0 1246 945"/>
              <a:gd name="T47" fmla="*/ 1246 h 1535"/>
              <a:gd name="T48" fmla="+- 0 1335 1081"/>
              <a:gd name="T49" fmla="*/ T48 w 1998"/>
              <a:gd name="T50" fmla="+- 0 2041 945"/>
              <a:gd name="T51" fmla="*/ 2041 h 1535"/>
              <a:gd name="T52" fmla="+- 0 1359 1081"/>
              <a:gd name="T53" fmla="*/ T52 w 1998"/>
              <a:gd name="T54" fmla="+- 0 1213 945"/>
              <a:gd name="T55" fmla="*/ 1213 h 1535"/>
              <a:gd name="T56" fmla="+- 0 1488 1081"/>
              <a:gd name="T57" fmla="*/ T56 w 1998"/>
              <a:gd name="T58" fmla="+- 0 1187 945"/>
              <a:gd name="T59" fmla="*/ 1187 h 1535"/>
              <a:gd name="T60" fmla="+- 0 1544 1081"/>
              <a:gd name="T61" fmla="*/ T60 w 1998"/>
              <a:gd name="T62" fmla="+- 0 1296 945"/>
              <a:gd name="T63" fmla="*/ 1296 h 1535"/>
              <a:gd name="T64" fmla="+- 0 2633 1081"/>
              <a:gd name="T65" fmla="*/ T64 w 1998"/>
              <a:gd name="T66" fmla="+- 0 1314 945"/>
              <a:gd name="T67" fmla="*/ 1314 h 1535"/>
              <a:gd name="T68" fmla="+- 0 2607 1081"/>
              <a:gd name="T69" fmla="*/ T68 w 1998"/>
              <a:gd name="T70" fmla="+- 0 1178 945"/>
              <a:gd name="T71" fmla="*/ 1178 h 1535"/>
              <a:gd name="T72" fmla="+- 0 2519 1081"/>
              <a:gd name="T73" fmla="*/ T72 w 1998"/>
              <a:gd name="T74" fmla="+- 0 1039 945"/>
              <a:gd name="T75" fmla="*/ 1039 h 1535"/>
              <a:gd name="T76" fmla="+- 0 2343 1081"/>
              <a:gd name="T77" fmla="*/ T76 w 1998"/>
              <a:gd name="T78" fmla="+- 0 952 945"/>
              <a:gd name="T79" fmla="*/ 952 h 1535"/>
              <a:gd name="T80" fmla="+- 0 2137 1081"/>
              <a:gd name="T81" fmla="*/ T80 w 1998"/>
              <a:gd name="T82" fmla="+- 0 971 945"/>
              <a:gd name="T83" fmla="*/ 971 h 1535"/>
              <a:gd name="T84" fmla="+- 0 1983 1081"/>
              <a:gd name="T85" fmla="*/ T84 w 1998"/>
              <a:gd name="T86" fmla="+- 0 1101 945"/>
              <a:gd name="T87" fmla="*/ 1101 h 1535"/>
              <a:gd name="T88" fmla="+- 0 1923 1081"/>
              <a:gd name="T89" fmla="*/ T88 w 1998"/>
              <a:gd name="T90" fmla="+- 0 1335 945"/>
              <a:gd name="T91" fmla="*/ 1335 h 1535"/>
              <a:gd name="T92" fmla="+- 0 1920 1081"/>
              <a:gd name="T93" fmla="*/ T92 w 1998"/>
              <a:gd name="T94" fmla="+- 0 2162 945"/>
              <a:gd name="T95" fmla="*/ 2162 h 1535"/>
              <a:gd name="T96" fmla="+- 0 1818 1081"/>
              <a:gd name="T97" fmla="*/ T96 w 1998"/>
              <a:gd name="T98" fmla="+- 0 2254 945"/>
              <a:gd name="T99" fmla="*/ 2254 h 1535"/>
              <a:gd name="T100" fmla="+- 0 1837 1081"/>
              <a:gd name="T101" fmla="*/ T100 w 1998"/>
              <a:gd name="T102" fmla="+- 0 2480 945"/>
              <a:gd name="T103" fmla="*/ 2480 h 1535"/>
              <a:gd name="T104" fmla="+- 0 2048 1081"/>
              <a:gd name="T105" fmla="*/ T104 w 1998"/>
              <a:gd name="T106" fmla="+- 0 2408 945"/>
              <a:gd name="T107" fmla="*/ 2408 h 1535"/>
              <a:gd name="T108" fmla="+- 0 2156 1081"/>
              <a:gd name="T109" fmla="*/ T108 w 1998"/>
              <a:gd name="T110" fmla="+- 0 2241 945"/>
              <a:gd name="T111" fmla="*/ 2241 h 1535"/>
              <a:gd name="T112" fmla="+- 0 2176 1081"/>
              <a:gd name="T113" fmla="*/ T112 w 1998"/>
              <a:gd name="T114" fmla="+- 0 2091 945"/>
              <a:gd name="T115" fmla="*/ 2091 h 1535"/>
              <a:gd name="T116" fmla="+- 0 2182 1081"/>
              <a:gd name="T117" fmla="*/ T116 w 1998"/>
              <a:gd name="T118" fmla="+- 0 1251 945"/>
              <a:gd name="T119" fmla="*/ 1251 h 1535"/>
              <a:gd name="T120" fmla="+- 0 2282 1081"/>
              <a:gd name="T121" fmla="*/ T120 w 1998"/>
              <a:gd name="T122" fmla="+- 0 1178 945"/>
              <a:gd name="T123" fmla="*/ 1178 h 1535"/>
              <a:gd name="T124" fmla="+- 0 2376 1081"/>
              <a:gd name="T125" fmla="*/ T124 w 1998"/>
              <a:gd name="T126" fmla="+- 0 1251 945"/>
              <a:gd name="T127" fmla="*/ 1251 h 1535"/>
              <a:gd name="T128" fmla="+- 0 2633 1081"/>
              <a:gd name="T129" fmla="*/ T128 w 1998"/>
              <a:gd name="T130" fmla="+- 0 1390 945"/>
              <a:gd name="T131" fmla="*/ 1390 h 1535"/>
              <a:gd name="T132" fmla="+- 0 3079 1081"/>
              <a:gd name="T133" fmla="*/ T132 w 1998"/>
              <a:gd name="T134" fmla="+- 0 2114 945"/>
              <a:gd name="T135" fmla="*/ 2114 h 1535"/>
              <a:gd name="T136" fmla="+- 0 2842 1081"/>
              <a:gd name="T137" fmla="*/ T136 w 1998"/>
              <a:gd name="T138" fmla="+- 0 2129 945"/>
              <a:gd name="T139" fmla="*/ 2129 h 1535"/>
              <a:gd name="T140" fmla="+- 0 2786 1081"/>
              <a:gd name="T141" fmla="*/ T140 w 1998"/>
              <a:gd name="T142" fmla="+- 0 2238 945"/>
              <a:gd name="T143" fmla="*/ 2238 h 1535"/>
              <a:gd name="T144" fmla="+- 0 2657 1081"/>
              <a:gd name="T145" fmla="*/ T144 w 1998"/>
              <a:gd name="T146" fmla="+- 0 2212 945"/>
              <a:gd name="T147" fmla="*/ 2212 h 1535"/>
              <a:gd name="T148" fmla="+- 0 2632 1081"/>
              <a:gd name="T149" fmla="*/ T148 w 1998"/>
              <a:gd name="T150" fmla="+- 0 1776 945"/>
              <a:gd name="T151" fmla="*/ 1776 h 1535"/>
              <a:gd name="T152" fmla="+- 0 2976 1081"/>
              <a:gd name="T153" fmla="*/ T152 w 1998"/>
              <a:gd name="T154" fmla="+- 0 1569 945"/>
              <a:gd name="T155" fmla="*/ 1569 h 1535"/>
              <a:gd name="T156" fmla="+- 0 2380 1081"/>
              <a:gd name="T157" fmla="*/ T156 w 1998"/>
              <a:gd name="T158" fmla="+- 0 1443 945"/>
              <a:gd name="T159" fmla="*/ 1443 h 1535"/>
              <a:gd name="T160" fmla="+- 0 2407 1081"/>
              <a:gd name="T161" fmla="*/ T160 w 1998"/>
              <a:gd name="T162" fmla="+- 0 2258 945"/>
              <a:gd name="T163" fmla="*/ 2258 h 1535"/>
              <a:gd name="T164" fmla="+- 0 2534 1081"/>
              <a:gd name="T165" fmla="*/ T164 w 1998"/>
              <a:gd name="T166" fmla="+- 0 2423 945"/>
              <a:gd name="T167" fmla="*/ 2423 h 1535"/>
              <a:gd name="T168" fmla="+- 0 2730 1081"/>
              <a:gd name="T169" fmla="*/ T168 w 1998"/>
              <a:gd name="T170" fmla="+- 0 2480 945"/>
              <a:gd name="T171" fmla="*/ 2480 h 1535"/>
              <a:gd name="T172" fmla="+- 0 2926 1081"/>
              <a:gd name="T173" fmla="*/ T172 w 1998"/>
              <a:gd name="T174" fmla="+- 0 2424 945"/>
              <a:gd name="T175" fmla="*/ 2424 h 1535"/>
              <a:gd name="T176" fmla="+- 0 3052 1081"/>
              <a:gd name="T177" fmla="*/ T176 w 1998"/>
              <a:gd name="T178" fmla="+- 0 2267 945"/>
              <a:gd name="T179" fmla="*/ 2267 h 1535"/>
              <a:gd name="T180" fmla="+- 0 3079 1081"/>
              <a:gd name="T181" fmla="*/ T180 w 1998"/>
              <a:gd name="T182" fmla="+- 0 2114 945"/>
              <a:gd name="T183" fmla="*/ 2114 h 153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1998" h="1535">
                <a:moveTo>
                  <a:pt x="523" y="1535"/>
                </a:moveTo>
                <a:lnTo>
                  <a:pt x="522" y="1309"/>
                </a:lnTo>
                <a:lnTo>
                  <a:pt x="358" y="1309"/>
                </a:lnTo>
                <a:lnTo>
                  <a:pt x="303" y="1296"/>
                </a:lnTo>
                <a:lnTo>
                  <a:pt x="271" y="1263"/>
                </a:lnTo>
                <a:lnTo>
                  <a:pt x="257" y="1218"/>
                </a:lnTo>
                <a:lnTo>
                  <a:pt x="253" y="1169"/>
                </a:lnTo>
                <a:lnTo>
                  <a:pt x="254" y="1146"/>
                </a:lnTo>
                <a:lnTo>
                  <a:pt x="0" y="1146"/>
                </a:lnTo>
                <a:lnTo>
                  <a:pt x="0" y="1169"/>
                </a:lnTo>
                <a:lnTo>
                  <a:pt x="5" y="1232"/>
                </a:lnTo>
                <a:lnTo>
                  <a:pt x="20" y="1296"/>
                </a:lnTo>
                <a:lnTo>
                  <a:pt x="45" y="1357"/>
                </a:lnTo>
                <a:lnTo>
                  <a:pt x="81" y="1414"/>
                </a:lnTo>
                <a:lnTo>
                  <a:pt x="127" y="1463"/>
                </a:lnTo>
                <a:lnTo>
                  <a:pt x="186" y="1501"/>
                </a:lnTo>
                <a:lnTo>
                  <a:pt x="256" y="1526"/>
                </a:lnTo>
                <a:lnTo>
                  <a:pt x="339" y="1535"/>
                </a:lnTo>
                <a:lnTo>
                  <a:pt x="523" y="1535"/>
                </a:lnTo>
                <a:moveTo>
                  <a:pt x="700" y="389"/>
                </a:moveTo>
                <a:lnTo>
                  <a:pt x="693" y="303"/>
                </a:lnTo>
                <a:lnTo>
                  <a:pt x="675" y="233"/>
                </a:lnTo>
                <a:lnTo>
                  <a:pt x="674" y="227"/>
                </a:lnTo>
                <a:lnTo>
                  <a:pt x="642" y="160"/>
                </a:lnTo>
                <a:lnTo>
                  <a:pt x="601" y="105"/>
                </a:lnTo>
                <a:lnTo>
                  <a:pt x="550" y="60"/>
                </a:lnTo>
                <a:lnTo>
                  <a:pt x="490" y="27"/>
                </a:lnTo>
                <a:lnTo>
                  <a:pt x="424" y="7"/>
                </a:lnTo>
                <a:lnTo>
                  <a:pt x="351" y="0"/>
                </a:lnTo>
                <a:lnTo>
                  <a:pt x="280" y="7"/>
                </a:lnTo>
                <a:lnTo>
                  <a:pt x="214" y="26"/>
                </a:lnTo>
                <a:lnTo>
                  <a:pt x="154" y="57"/>
                </a:lnTo>
                <a:lnTo>
                  <a:pt x="103" y="101"/>
                </a:lnTo>
                <a:lnTo>
                  <a:pt x="60" y="156"/>
                </a:lnTo>
                <a:lnTo>
                  <a:pt x="28" y="223"/>
                </a:lnTo>
                <a:lnTo>
                  <a:pt x="7" y="301"/>
                </a:lnTo>
                <a:lnTo>
                  <a:pt x="1" y="389"/>
                </a:lnTo>
                <a:lnTo>
                  <a:pt x="0" y="1096"/>
                </a:lnTo>
                <a:lnTo>
                  <a:pt x="254" y="1096"/>
                </a:lnTo>
                <a:lnTo>
                  <a:pt x="253" y="351"/>
                </a:lnTo>
                <a:lnTo>
                  <a:pt x="259" y="306"/>
                </a:lnTo>
                <a:lnTo>
                  <a:pt x="278" y="268"/>
                </a:lnTo>
                <a:lnTo>
                  <a:pt x="311" y="242"/>
                </a:lnTo>
                <a:lnTo>
                  <a:pt x="359" y="233"/>
                </a:lnTo>
                <a:lnTo>
                  <a:pt x="407" y="242"/>
                </a:lnTo>
                <a:lnTo>
                  <a:pt x="439" y="268"/>
                </a:lnTo>
                <a:lnTo>
                  <a:pt x="457" y="306"/>
                </a:lnTo>
                <a:lnTo>
                  <a:pt x="463" y="351"/>
                </a:lnTo>
                <a:lnTo>
                  <a:pt x="463" y="388"/>
                </a:lnTo>
                <a:lnTo>
                  <a:pt x="700" y="389"/>
                </a:lnTo>
                <a:moveTo>
                  <a:pt x="1552" y="369"/>
                </a:moveTo>
                <a:lnTo>
                  <a:pt x="1552" y="351"/>
                </a:lnTo>
                <a:lnTo>
                  <a:pt x="1540" y="274"/>
                </a:lnTo>
                <a:lnTo>
                  <a:pt x="1526" y="233"/>
                </a:lnTo>
                <a:lnTo>
                  <a:pt x="1516" y="205"/>
                </a:lnTo>
                <a:lnTo>
                  <a:pt x="1482" y="145"/>
                </a:lnTo>
                <a:lnTo>
                  <a:pt x="1438" y="94"/>
                </a:lnTo>
                <a:lnTo>
                  <a:pt x="1386" y="54"/>
                </a:lnTo>
                <a:lnTo>
                  <a:pt x="1327" y="25"/>
                </a:lnTo>
                <a:lnTo>
                  <a:pt x="1262" y="7"/>
                </a:lnTo>
                <a:lnTo>
                  <a:pt x="1193" y="0"/>
                </a:lnTo>
                <a:lnTo>
                  <a:pt x="1122" y="7"/>
                </a:lnTo>
                <a:lnTo>
                  <a:pt x="1056" y="26"/>
                </a:lnTo>
                <a:lnTo>
                  <a:pt x="996" y="57"/>
                </a:lnTo>
                <a:lnTo>
                  <a:pt x="944" y="101"/>
                </a:lnTo>
                <a:lnTo>
                  <a:pt x="902" y="156"/>
                </a:lnTo>
                <a:lnTo>
                  <a:pt x="869" y="223"/>
                </a:lnTo>
                <a:lnTo>
                  <a:pt x="849" y="301"/>
                </a:lnTo>
                <a:lnTo>
                  <a:pt x="842" y="390"/>
                </a:lnTo>
                <a:lnTo>
                  <a:pt x="842" y="1169"/>
                </a:lnTo>
                <a:lnTo>
                  <a:pt x="843" y="1169"/>
                </a:lnTo>
                <a:lnTo>
                  <a:pt x="839" y="1217"/>
                </a:lnTo>
                <a:lnTo>
                  <a:pt x="824" y="1263"/>
                </a:lnTo>
                <a:lnTo>
                  <a:pt x="792" y="1296"/>
                </a:lnTo>
                <a:lnTo>
                  <a:pt x="737" y="1309"/>
                </a:lnTo>
                <a:lnTo>
                  <a:pt x="573" y="1309"/>
                </a:lnTo>
                <a:lnTo>
                  <a:pt x="572" y="1535"/>
                </a:lnTo>
                <a:lnTo>
                  <a:pt x="756" y="1535"/>
                </a:lnTo>
                <a:lnTo>
                  <a:pt x="839" y="1526"/>
                </a:lnTo>
                <a:lnTo>
                  <a:pt x="909" y="1501"/>
                </a:lnTo>
                <a:lnTo>
                  <a:pt x="967" y="1463"/>
                </a:lnTo>
                <a:lnTo>
                  <a:pt x="1014" y="1414"/>
                </a:lnTo>
                <a:lnTo>
                  <a:pt x="1050" y="1357"/>
                </a:lnTo>
                <a:lnTo>
                  <a:pt x="1075" y="1296"/>
                </a:lnTo>
                <a:lnTo>
                  <a:pt x="1090" y="1232"/>
                </a:lnTo>
                <a:lnTo>
                  <a:pt x="1095" y="1169"/>
                </a:lnTo>
                <a:lnTo>
                  <a:pt x="1095" y="1146"/>
                </a:lnTo>
                <a:lnTo>
                  <a:pt x="1094" y="1146"/>
                </a:lnTo>
                <a:lnTo>
                  <a:pt x="1095" y="351"/>
                </a:lnTo>
                <a:lnTo>
                  <a:pt x="1101" y="306"/>
                </a:lnTo>
                <a:lnTo>
                  <a:pt x="1120" y="268"/>
                </a:lnTo>
                <a:lnTo>
                  <a:pt x="1153" y="242"/>
                </a:lnTo>
                <a:lnTo>
                  <a:pt x="1201" y="233"/>
                </a:lnTo>
                <a:lnTo>
                  <a:pt x="1248" y="242"/>
                </a:lnTo>
                <a:lnTo>
                  <a:pt x="1278" y="268"/>
                </a:lnTo>
                <a:lnTo>
                  <a:pt x="1295" y="306"/>
                </a:lnTo>
                <a:lnTo>
                  <a:pt x="1299" y="351"/>
                </a:lnTo>
                <a:lnTo>
                  <a:pt x="1300" y="444"/>
                </a:lnTo>
                <a:lnTo>
                  <a:pt x="1552" y="445"/>
                </a:lnTo>
                <a:lnTo>
                  <a:pt x="1552" y="398"/>
                </a:lnTo>
                <a:lnTo>
                  <a:pt x="1552" y="369"/>
                </a:lnTo>
                <a:moveTo>
                  <a:pt x="1998" y="1169"/>
                </a:moveTo>
                <a:lnTo>
                  <a:pt x="1997" y="1117"/>
                </a:lnTo>
                <a:lnTo>
                  <a:pt x="1761" y="1117"/>
                </a:lnTo>
                <a:lnTo>
                  <a:pt x="1761" y="1184"/>
                </a:lnTo>
                <a:lnTo>
                  <a:pt x="1755" y="1230"/>
                </a:lnTo>
                <a:lnTo>
                  <a:pt x="1737" y="1267"/>
                </a:lnTo>
                <a:lnTo>
                  <a:pt x="1705" y="1293"/>
                </a:lnTo>
                <a:lnTo>
                  <a:pt x="1658" y="1303"/>
                </a:lnTo>
                <a:lnTo>
                  <a:pt x="1609" y="1293"/>
                </a:lnTo>
                <a:lnTo>
                  <a:pt x="1576" y="1267"/>
                </a:lnTo>
                <a:lnTo>
                  <a:pt x="1557" y="1230"/>
                </a:lnTo>
                <a:lnTo>
                  <a:pt x="1551" y="1184"/>
                </a:lnTo>
                <a:lnTo>
                  <a:pt x="1551" y="831"/>
                </a:lnTo>
                <a:lnTo>
                  <a:pt x="1895" y="831"/>
                </a:lnTo>
                <a:lnTo>
                  <a:pt x="1895" y="624"/>
                </a:lnTo>
                <a:lnTo>
                  <a:pt x="1552" y="623"/>
                </a:lnTo>
                <a:lnTo>
                  <a:pt x="1552" y="498"/>
                </a:lnTo>
                <a:lnTo>
                  <a:pt x="1299" y="498"/>
                </a:lnTo>
                <a:lnTo>
                  <a:pt x="1299" y="1145"/>
                </a:lnTo>
                <a:lnTo>
                  <a:pt x="1306" y="1235"/>
                </a:lnTo>
                <a:lnTo>
                  <a:pt x="1326" y="1313"/>
                </a:lnTo>
                <a:lnTo>
                  <a:pt x="1358" y="1380"/>
                </a:lnTo>
                <a:lnTo>
                  <a:pt x="1401" y="1435"/>
                </a:lnTo>
                <a:lnTo>
                  <a:pt x="1453" y="1478"/>
                </a:lnTo>
                <a:lnTo>
                  <a:pt x="1512" y="1510"/>
                </a:lnTo>
                <a:lnTo>
                  <a:pt x="1578" y="1529"/>
                </a:lnTo>
                <a:lnTo>
                  <a:pt x="1649" y="1535"/>
                </a:lnTo>
                <a:lnTo>
                  <a:pt x="1720" y="1529"/>
                </a:lnTo>
                <a:lnTo>
                  <a:pt x="1786" y="1510"/>
                </a:lnTo>
                <a:lnTo>
                  <a:pt x="1845" y="1479"/>
                </a:lnTo>
                <a:lnTo>
                  <a:pt x="1896" y="1437"/>
                </a:lnTo>
                <a:lnTo>
                  <a:pt x="1939" y="1385"/>
                </a:lnTo>
                <a:lnTo>
                  <a:pt x="1971" y="1322"/>
                </a:lnTo>
                <a:lnTo>
                  <a:pt x="1976" y="1303"/>
                </a:lnTo>
                <a:lnTo>
                  <a:pt x="1991" y="1250"/>
                </a:lnTo>
                <a:lnTo>
                  <a:pt x="1998" y="1169"/>
                </a:lnTo>
              </a:path>
            </a:pathLst>
          </a:custGeom>
          <a:solidFill>
            <a:srgbClr val="06123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10" name="Rectángulo 9"/>
          <p:cNvSpPr/>
          <p:nvPr/>
        </p:nvSpPr>
        <p:spPr>
          <a:xfrm>
            <a:off x="-404924" y="990600"/>
            <a:ext cx="15283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1485">
              <a:spcAft>
                <a:spcPts val="0"/>
              </a:spcAft>
            </a:pPr>
            <a:r>
              <a:rPr lang="es-MX" sz="900" b="1" dirty="0">
                <a:solidFill>
                  <a:srgbClr val="061235"/>
                </a:solidFill>
                <a:effectLst/>
                <a:latin typeface="Humanst521 BT" panose="020B0602020204020204" pitchFamily="34" charset="0"/>
                <a:ea typeface="Arial" panose="020B0604020202020204" pitchFamily="34" charset="0"/>
              </a:rPr>
              <a:t>CONSULTORES</a:t>
            </a:r>
            <a:endParaRPr lang="es-MX" sz="1200" dirty="0">
              <a:solidFill>
                <a:srgbClr val="061235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-3220" y="6328358"/>
            <a:ext cx="1152030" cy="529643"/>
          </a:xfrm>
          <a:custGeom>
            <a:avLst/>
            <a:gdLst>
              <a:gd name="T0" fmla="*/ 0 w 697"/>
              <a:gd name="T1" fmla="+- 0 1131 1131"/>
              <a:gd name="T2" fmla="*/ 1131 h 697"/>
              <a:gd name="T3" fmla="*/ 0 w 697"/>
              <a:gd name="T4" fmla="+- 0 1828 1131"/>
              <a:gd name="T5" fmla="*/ 1828 h 697"/>
              <a:gd name="T6" fmla="*/ 697 w 697"/>
              <a:gd name="T7" fmla="+- 0 1828 1131"/>
              <a:gd name="T8" fmla="*/ 1828 h 697"/>
              <a:gd name="T9" fmla="*/ 0 w 697"/>
              <a:gd name="T10" fmla="+- 0 1131 1131"/>
              <a:gd name="T11" fmla="*/ 1131 h 69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697" h="697">
                <a:moveTo>
                  <a:pt x="0" y="0"/>
                </a:moveTo>
                <a:lnTo>
                  <a:pt x="0" y="697"/>
                </a:lnTo>
                <a:lnTo>
                  <a:pt x="697" y="697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3" name="Rectángulo 2"/>
          <p:cNvSpPr/>
          <p:nvPr userDrawn="1"/>
        </p:nvSpPr>
        <p:spPr>
          <a:xfrm>
            <a:off x="6248400" y="6524824"/>
            <a:ext cx="317403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cap="none" spc="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RST</a:t>
            </a:r>
            <a:r>
              <a:rPr lang="es-ES" sz="1400" b="1" cap="none" spc="0" baseline="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CONSULTORES</a:t>
            </a:r>
            <a:endParaRPr lang="es-ES" sz="1400" b="1" cap="none" spc="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7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4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7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87" r:id="rId5"/>
    <p:sldLayoutId id="2147483686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3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3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 /><Relationship Id="rId13" Type="http://schemas.openxmlformats.org/officeDocument/2006/relationships/image" Target="../media/image30.png" /><Relationship Id="rId3" Type="http://schemas.openxmlformats.org/officeDocument/2006/relationships/image" Target="../media/image20.png" /><Relationship Id="rId7" Type="http://schemas.openxmlformats.org/officeDocument/2006/relationships/image" Target="../media/image24.png" /><Relationship Id="rId12" Type="http://schemas.openxmlformats.org/officeDocument/2006/relationships/image" Target="../media/image29.png" /><Relationship Id="rId17" Type="http://schemas.openxmlformats.org/officeDocument/2006/relationships/image" Target="../media/image34.png" /><Relationship Id="rId2" Type="http://schemas.openxmlformats.org/officeDocument/2006/relationships/image" Target="../media/image19.png" /><Relationship Id="rId16" Type="http://schemas.openxmlformats.org/officeDocument/2006/relationships/image" Target="../media/image33.pn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23.png" /><Relationship Id="rId11" Type="http://schemas.openxmlformats.org/officeDocument/2006/relationships/image" Target="../media/image28.png" /><Relationship Id="rId5" Type="http://schemas.openxmlformats.org/officeDocument/2006/relationships/image" Target="../media/image22.png" /><Relationship Id="rId15" Type="http://schemas.openxmlformats.org/officeDocument/2006/relationships/image" Target="../media/image32.png" /><Relationship Id="rId10" Type="http://schemas.openxmlformats.org/officeDocument/2006/relationships/image" Target="../media/image27.png" /><Relationship Id="rId4" Type="http://schemas.openxmlformats.org/officeDocument/2006/relationships/image" Target="../media/image21.png" /><Relationship Id="rId9" Type="http://schemas.openxmlformats.org/officeDocument/2006/relationships/image" Target="../media/image26.png" /><Relationship Id="rId14" Type="http://schemas.openxmlformats.org/officeDocument/2006/relationships/image" Target="../media/image31.pn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3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 /><Relationship Id="rId3" Type="http://schemas.openxmlformats.org/officeDocument/2006/relationships/image" Target="../media/image39.png" /><Relationship Id="rId7" Type="http://schemas.openxmlformats.org/officeDocument/2006/relationships/image" Target="../media/image43.png" /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42.png" /><Relationship Id="rId5" Type="http://schemas.openxmlformats.org/officeDocument/2006/relationships/image" Target="../media/image41.png" /><Relationship Id="rId4" Type="http://schemas.openxmlformats.org/officeDocument/2006/relationships/image" Target="../media/image40.png" /><Relationship Id="rId9" Type="http://schemas.openxmlformats.org/officeDocument/2006/relationships/image" Target="../media/image45.png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3.xml" 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 /><Relationship Id="rId3" Type="http://schemas.openxmlformats.org/officeDocument/2006/relationships/image" Target="../media/image48.png" /><Relationship Id="rId7" Type="http://schemas.openxmlformats.org/officeDocument/2006/relationships/image" Target="../media/image52.png" /><Relationship Id="rId2" Type="http://schemas.openxmlformats.org/officeDocument/2006/relationships/image" Target="../media/image47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51.png" /><Relationship Id="rId5" Type="http://schemas.openxmlformats.org/officeDocument/2006/relationships/image" Target="../media/image50.png" /><Relationship Id="rId4" Type="http://schemas.openxmlformats.org/officeDocument/2006/relationships/image" Target="../media/image49.png" /><Relationship Id="rId9" Type="http://schemas.openxmlformats.org/officeDocument/2006/relationships/image" Target="../media/image54.png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 /><Relationship Id="rId1" Type="http://schemas.openxmlformats.org/officeDocument/2006/relationships/slideLayout" Target="../slideLayouts/slideLayout5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 /><Relationship Id="rId1" Type="http://schemas.openxmlformats.org/officeDocument/2006/relationships/slideLayout" Target="../slideLayouts/slideLayout9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 /><Relationship Id="rId1" Type="http://schemas.openxmlformats.org/officeDocument/2006/relationships/slideLayout" Target="../slideLayouts/slideLayout9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 /><Relationship Id="rId1" Type="http://schemas.openxmlformats.org/officeDocument/2006/relationships/slideLayout" Target="../slideLayouts/slideLayout4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 /><Relationship Id="rId1" Type="http://schemas.openxmlformats.org/officeDocument/2006/relationships/slideLayout" Target="../slideLayouts/slideLayout4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 /><Relationship Id="rId1" Type="http://schemas.openxmlformats.org/officeDocument/2006/relationships/slideLayout" Target="../slideLayouts/slideLayout4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 /><Relationship Id="rId1" Type="http://schemas.openxmlformats.org/officeDocument/2006/relationships/slideLayout" Target="../slideLayouts/slideLayout3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 /><Relationship Id="rId1" Type="http://schemas.openxmlformats.org/officeDocument/2006/relationships/slideLayout" Target="../slideLayouts/slideLayout4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12.png" /><Relationship Id="rId5" Type="http://schemas.openxmlformats.org/officeDocument/2006/relationships/image" Target="../media/image11.jpg" /><Relationship Id="rId4" Type="http://schemas.openxmlformats.org/officeDocument/2006/relationships/image" Target="../media/image10.jp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1828800" y="2057400"/>
            <a:ext cx="7162800" cy="2743200"/>
          </a:xfrm>
        </p:spPr>
        <p:txBody>
          <a:bodyPr>
            <a:normAutofit fontScale="90000"/>
          </a:bodyPr>
          <a:lstStyle/>
          <a:p>
            <a:pPr marL="745301" indent="0">
              <a:lnSpc>
                <a:spcPts val="4700"/>
              </a:lnSpc>
              <a:spcBef>
                <a:spcPts val="575"/>
              </a:spcBef>
              <a:tabLst>
                <a:tab pos="2146300" algn="l"/>
              </a:tabLst>
            </a:pPr>
            <a:r>
              <a:rPr lang="es-MX" sz="4800" b="1" dirty="0">
                <a:latin typeface="Arial"/>
                <a:cs typeface="Arial"/>
              </a:rPr>
              <a:t>Formación de auditores </a:t>
            </a:r>
            <a:br>
              <a:rPr lang="es-MX" sz="4800" b="1" dirty="0">
                <a:latin typeface="Arial"/>
                <a:cs typeface="Arial"/>
              </a:rPr>
            </a:br>
            <a:r>
              <a:rPr lang="es-MX" sz="4800" b="1" dirty="0">
                <a:latin typeface="Arial"/>
                <a:cs typeface="Arial"/>
              </a:rPr>
              <a:t>Internos en sistemas                                       de </a:t>
            </a:r>
            <a:r>
              <a:rPr lang="es-MX" sz="4400" b="1" dirty="0">
                <a:latin typeface="Arial"/>
                <a:cs typeface="Arial"/>
              </a:rPr>
              <a:t>Gestión (Parte 4)</a:t>
            </a:r>
            <a:r>
              <a:rPr lang="es-MX" sz="3600" b="1" dirty="0">
                <a:latin typeface="Arial"/>
                <a:cs typeface="Arial"/>
              </a:rPr>
              <a:t> </a:t>
            </a:r>
            <a:br>
              <a:rPr lang="es-MX" sz="3600" b="1" dirty="0">
                <a:latin typeface="Arial"/>
                <a:cs typeface="Arial"/>
              </a:rPr>
            </a:br>
            <a:r>
              <a:rPr lang="es-MX" sz="3600" b="1" dirty="0">
                <a:latin typeface="Arial"/>
                <a:cs typeface="Arial"/>
              </a:rPr>
              <a:t>(ISO 190112018)</a:t>
            </a:r>
            <a:endParaRPr lang="es-MX" sz="4800" dirty="0">
              <a:latin typeface="Arial"/>
              <a:cs typeface="Arial"/>
            </a:endParaRPr>
          </a:p>
        </p:txBody>
      </p:sp>
      <p:sp>
        <p:nvSpPr>
          <p:cNvPr id="3" name="Título 6"/>
          <p:cNvSpPr txBox="1">
            <a:spLocks/>
          </p:cNvSpPr>
          <p:nvPr/>
        </p:nvSpPr>
        <p:spPr>
          <a:xfrm>
            <a:off x="2895600" y="4724400"/>
            <a:ext cx="62484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745301" algn="l">
              <a:lnSpc>
                <a:spcPts val="2100"/>
              </a:lnSpc>
              <a:spcBef>
                <a:spcPts val="575"/>
              </a:spcBef>
              <a:tabLst>
                <a:tab pos="2146300" algn="l"/>
              </a:tabLst>
            </a:pPr>
            <a:r>
              <a:rPr lang="es-MX" sz="1800" dirty="0">
                <a:latin typeface="Arial"/>
                <a:cs typeface="Arial"/>
              </a:rPr>
              <a:t>Consultor Senior Ing. Lourdes Evelia Rosas Picos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8F48E4D-FEFB-4C56-B93C-67B0CBF3239A}"/>
              </a:ext>
            </a:extLst>
          </p:cNvPr>
          <p:cNvSpPr/>
          <p:nvPr/>
        </p:nvSpPr>
        <p:spPr>
          <a:xfrm>
            <a:off x="8172400" y="5373216"/>
            <a:ext cx="9716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6">
            <a:extLst>
              <a:ext uri="{FF2B5EF4-FFF2-40B4-BE49-F238E27FC236}">
                <a16:creationId xmlns:a16="http://schemas.microsoft.com/office/drawing/2014/main" id="{03DB0DA5-0578-56E1-AFF9-25E23705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500" y="1158035"/>
            <a:ext cx="8587816" cy="841775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</a:rPr>
              <a:t> 3. Introducción a ISO 19011:2018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C4D30DF-D8DE-E4E4-2792-50B00BA48C24}"/>
              </a:ext>
            </a:extLst>
          </p:cNvPr>
          <p:cNvSpPr txBox="1"/>
          <p:nvPr/>
        </p:nvSpPr>
        <p:spPr>
          <a:xfrm>
            <a:off x="1447800" y="2472132"/>
            <a:ext cx="7484994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4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ETAPA 3 </a:t>
            </a:r>
            <a:r>
              <a:rPr lang="es-MX" sz="2400" b="1" dirty="0">
                <a:solidFill>
                  <a:srgbClr val="FF0000"/>
                </a:solidFill>
                <a:latin typeface="Arial"/>
                <a:cs typeface="Arial"/>
              </a:rPr>
              <a:t>REALIZACION DE  ACTIVIDADES DE LA AUDITORIA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43F8E1D-A493-0BA1-F3E1-63CC4F2FA3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" b="47917"/>
          <a:stretch/>
        </p:blipFill>
        <p:spPr>
          <a:xfrm>
            <a:off x="1300911" y="3505755"/>
            <a:ext cx="7484994" cy="1564807"/>
          </a:xfrm>
          <a:prstGeom prst="rect">
            <a:avLst/>
          </a:prstGeom>
          <a:ln w="2222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18109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8F48E4D-FEFB-4C56-B93C-67B0CBF3239A}"/>
              </a:ext>
            </a:extLst>
          </p:cNvPr>
          <p:cNvSpPr/>
          <p:nvPr/>
        </p:nvSpPr>
        <p:spPr>
          <a:xfrm>
            <a:off x="8172400" y="5373216"/>
            <a:ext cx="9716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6">
            <a:extLst>
              <a:ext uri="{FF2B5EF4-FFF2-40B4-BE49-F238E27FC236}">
                <a16:creationId xmlns:a16="http://schemas.microsoft.com/office/drawing/2014/main" id="{03DB0DA5-0578-56E1-AFF9-25E23705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316" y="1002253"/>
            <a:ext cx="8587816" cy="841775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</a:rPr>
              <a:t> 3. Introducción a ISO 19011:2018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C4D30DF-D8DE-E4E4-2792-50B00BA48C24}"/>
              </a:ext>
            </a:extLst>
          </p:cNvPr>
          <p:cNvSpPr txBox="1"/>
          <p:nvPr/>
        </p:nvSpPr>
        <p:spPr>
          <a:xfrm>
            <a:off x="1300911" y="2070630"/>
            <a:ext cx="7484994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4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ETAPA 3 </a:t>
            </a:r>
            <a:r>
              <a:rPr lang="es-MX" sz="2400" b="1" dirty="0">
                <a:solidFill>
                  <a:srgbClr val="FF0000"/>
                </a:solidFill>
                <a:latin typeface="Arial"/>
                <a:cs typeface="Arial"/>
              </a:rPr>
              <a:t>REALIZACION DE  ACTIVIDADES DE LA AUDITORIA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8091DA9-1C8F-9FC5-52DA-ED047EAFE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478" y="2804731"/>
            <a:ext cx="6699860" cy="402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6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8F48E4D-FEFB-4C56-B93C-67B0CBF3239A}"/>
              </a:ext>
            </a:extLst>
          </p:cNvPr>
          <p:cNvSpPr/>
          <p:nvPr/>
        </p:nvSpPr>
        <p:spPr>
          <a:xfrm>
            <a:off x="8172400" y="5373216"/>
            <a:ext cx="9716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6">
            <a:extLst>
              <a:ext uri="{FF2B5EF4-FFF2-40B4-BE49-F238E27FC236}">
                <a16:creationId xmlns:a16="http://schemas.microsoft.com/office/drawing/2014/main" id="{03DB0DA5-0578-56E1-AFF9-25E23705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491" y="837696"/>
            <a:ext cx="8587816" cy="841775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</a:rPr>
              <a:t> 3. Introducción a ISO 19011:2018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C4D30DF-D8DE-E4E4-2792-50B00BA48C24}"/>
              </a:ext>
            </a:extLst>
          </p:cNvPr>
          <p:cNvSpPr txBox="1"/>
          <p:nvPr/>
        </p:nvSpPr>
        <p:spPr>
          <a:xfrm>
            <a:off x="1401872" y="1962440"/>
            <a:ext cx="7484994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4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ETAPA 3 </a:t>
            </a:r>
            <a:r>
              <a:rPr lang="es-MX" sz="2400" b="1" dirty="0">
                <a:solidFill>
                  <a:srgbClr val="FF0000"/>
                </a:solidFill>
                <a:latin typeface="Arial"/>
                <a:cs typeface="Arial"/>
              </a:rPr>
              <a:t>REALIZACION DE  ACTIVIDADES DE LA AUDITORIA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F7D2B4-AF40-0E1A-AA94-70F412686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684" y="3568834"/>
            <a:ext cx="7484994" cy="3289166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C9432292-54CC-4164-65DB-AF42D3D2CC32}"/>
              </a:ext>
            </a:extLst>
          </p:cNvPr>
          <p:cNvSpPr txBox="1"/>
          <p:nvPr/>
        </p:nvSpPr>
        <p:spPr>
          <a:xfrm>
            <a:off x="1418573" y="2901042"/>
            <a:ext cx="7484994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4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DECLARACION DEL HALLAZGO DE AUDITORIA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83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652548" y="3693622"/>
            <a:ext cx="2123897" cy="110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9832" y="3801687"/>
            <a:ext cx="1945182" cy="906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8675" y="3715497"/>
            <a:ext cx="2033145" cy="1016571"/>
          </a:xfrm>
          <a:custGeom>
            <a:avLst/>
            <a:gdLst/>
            <a:ahLst/>
            <a:cxnLst/>
            <a:rect l="l" t="t" r="r" b="b"/>
            <a:pathLst>
              <a:path w="2033145" h="1016571">
                <a:moveTo>
                  <a:pt x="0" y="101650"/>
                </a:moveTo>
                <a:lnTo>
                  <a:pt x="108" y="919650"/>
                </a:lnTo>
                <a:lnTo>
                  <a:pt x="10863" y="960688"/>
                </a:lnTo>
                <a:lnTo>
                  <a:pt x="36488" y="992937"/>
                </a:lnTo>
                <a:lnTo>
                  <a:pt x="73086" y="1012501"/>
                </a:lnTo>
                <a:lnTo>
                  <a:pt x="101657" y="1016571"/>
                </a:lnTo>
                <a:lnTo>
                  <a:pt x="1936219" y="1016463"/>
                </a:lnTo>
                <a:lnTo>
                  <a:pt x="1977258" y="1005709"/>
                </a:lnTo>
                <a:lnTo>
                  <a:pt x="2009510" y="980084"/>
                </a:lnTo>
                <a:lnTo>
                  <a:pt x="2029075" y="943488"/>
                </a:lnTo>
                <a:lnTo>
                  <a:pt x="2033145" y="914920"/>
                </a:lnTo>
                <a:lnTo>
                  <a:pt x="2033037" y="96925"/>
                </a:lnTo>
                <a:lnTo>
                  <a:pt x="2022283" y="55886"/>
                </a:lnTo>
                <a:lnTo>
                  <a:pt x="1996658" y="23635"/>
                </a:lnTo>
                <a:lnTo>
                  <a:pt x="1960062" y="4070"/>
                </a:lnTo>
                <a:lnTo>
                  <a:pt x="1931494" y="0"/>
                </a:lnTo>
                <a:lnTo>
                  <a:pt x="96926" y="108"/>
                </a:lnTo>
                <a:lnTo>
                  <a:pt x="55884" y="10863"/>
                </a:lnTo>
                <a:lnTo>
                  <a:pt x="23633" y="36488"/>
                </a:lnTo>
                <a:lnTo>
                  <a:pt x="4069" y="73083"/>
                </a:lnTo>
                <a:lnTo>
                  <a:pt x="0" y="10165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815" y="3054729"/>
            <a:ext cx="813258" cy="1169059"/>
          </a:xfrm>
          <a:custGeom>
            <a:avLst/>
            <a:gdLst/>
            <a:ahLst/>
            <a:cxnLst/>
            <a:rect l="l" t="t" r="r" b="b"/>
            <a:pathLst>
              <a:path w="813258" h="1169059">
                <a:moveTo>
                  <a:pt x="0" y="1169059"/>
                </a:moveTo>
                <a:lnTo>
                  <a:pt x="813258" y="0"/>
                </a:lnTo>
              </a:path>
            </a:pathLst>
          </a:custGeom>
          <a:ln w="38099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99662" y="2525679"/>
            <a:ext cx="2123897" cy="1105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45382" y="2633747"/>
            <a:ext cx="2024151" cy="9019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45078" y="2546437"/>
            <a:ext cx="2033155" cy="10165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78233" y="2470193"/>
            <a:ext cx="813257" cy="584529"/>
          </a:xfrm>
          <a:custGeom>
            <a:avLst/>
            <a:gdLst/>
            <a:ahLst/>
            <a:cxnLst/>
            <a:rect l="l" t="t" r="r" b="b"/>
            <a:pathLst>
              <a:path w="813257" h="584529">
                <a:moveTo>
                  <a:pt x="0" y="584529"/>
                </a:moveTo>
                <a:lnTo>
                  <a:pt x="813257" y="0"/>
                </a:lnTo>
              </a:path>
            </a:pathLst>
          </a:custGeom>
          <a:ln w="38099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46761" y="1939637"/>
            <a:ext cx="2123897" cy="11055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62152" y="2234738"/>
            <a:ext cx="1093123" cy="5361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91490" y="1961907"/>
            <a:ext cx="2033142" cy="1016571"/>
          </a:xfrm>
          <a:custGeom>
            <a:avLst/>
            <a:gdLst/>
            <a:ahLst/>
            <a:cxnLst/>
            <a:rect l="l" t="t" r="r" b="b"/>
            <a:pathLst>
              <a:path w="2033142" h="1016571">
                <a:moveTo>
                  <a:pt x="0" y="101663"/>
                </a:moveTo>
                <a:lnTo>
                  <a:pt x="107" y="919645"/>
                </a:lnTo>
                <a:lnTo>
                  <a:pt x="10860" y="960684"/>
                </a:lnTo>
                <a:lnTo>
                  <a:pt x="36481" y="992936"/>
                </a:lnTo>
                <a:lnTo>
                  <a:pt x="73078" y="1012501"/>
                </a:lnTo>
                <a:lnTo>
                  <a:pt x="101650" y="1016571"/>
                </a:lnTo>
                <a:lnTo>
                  <a:pt x="1936215" y="1016463"/>
                </a:lnTo>
                <a:lnTo>
                  <a:pt x="1977258" y="1005705"/>
                </a:lnTo>
                <a:lnTo>
                  <a:pt x="2009509" y="980081"/>
                </a:lnTo>
                <a:lnTo>
                  <a:pt x="2029072" y="943486"/>
                </a:lnTo>
                <a:lnTo>
                  <a:pt x="2033142" y="914920"/>
                </a:lnTo>
                <a:lnTo>
                  <a:pt x="2033034" y="96917"/>
                </a:lnTo>
                <a:lnTo>
                  <a:pt x="2022274" y="55878"/>
                </a:lnTo>
                <a:lnTo>
                  <a:pt x="1996647" y="23631"/>
                </a:lnTo>
                <a:lnTo>
                  <a:pt x="1960049" y="4069"/>
                </a:lnTo>
                <a:lnTo>
                  <a:pt x="1931479" y="0"/>
                </a:lnTo>
                <a:lnTo>
                  <a:pt x="96914" y="108"/>
                </a:lnTo>
                <a:lnTo>
                  <a:pt x="55874" y="10865"/>
                </a:lnTo>
                <a:lnTo>
                  <a:pt x="23628" y="36492"/>
                </a:lnTo>
                <a:lnTo>
                  <a:pt x="4068" y="73091"/>
                </a:lnTo>
                <a:lnTo>
                  <a:pt x="0" y="101663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78234" y="3054722"/>
            <a:ext cx="813257" cy="584529"/>
          </a:xfrm>
          <a:custGeom>
            <a:avLst/>
            <a:gdLst/>
            <a:ahLst/>
            <a:cxnLst/>
            <a:rect l="l" t="t" r="r" b="b"/>
            <a:pathLst>
              <a:path w="813257" h="584529">
                <a:moveTo>
                  <a:pt x="0" y="0"/>
                </a:moveTo>
                <a:lnTo>
                  <a:pt x="813257" y="584529"/>
                </a:lnTo>
              </a:path>
            </a:pathLst>
          </a:custGeom>
          <a:ln w="38099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46761" y="3107576"/>
            <a:ext cx="2123897" cy="11097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49681" y="3402681"/>
            <a:ext cx="1122217" cy="5361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91490" y="3130967"/>
            <a:ext cx="2033142" cy="1016571"/>
          </a:xfrm>
          <a:custGeom>
            <a:avLst/>
            <a:gdLst/>
            <a:ahLst/>
            <a:cxnLst/>
            <a:rect l="l" t="t" r="r" b="b"/>
            <a:pathLst>
              <a:path w="2033142" h="1016571">
                <a:moveTo>
                  <a:pt x="0" y="101663"/>
                </a:moveTo>
                <a:lnTo>
                  <a:pt x="107" y="919645"/>
                </a:lnTo>
                <a:lnTo>
                  <a:pt x="10860" y="960684"/>
                </a:lnTo>
                <a:lnTo>
                  <a:pt x="36481" y="992936"/>
                </a:lnTo>
                <a:lnTo>
                  <a:pt x="73078" y="1012501"/>
                </a:lnTo>
                <a:lnTo>
                  <a:pt x="101650" y="1016571"/>
                </a:lnTo>
                <a:lnTo>
                  <a:pt x="1936215" y="1016463"/>
                </a:lnTo>
                <a:lnTo>
                  <a:pt x="1977258" y="1005705"/>
                </a:lnTo>
                <a:lnTo>
                  <a:pt x="2009509" y="980081"/>
                </a:lnTo>
                <a:lnTo>
                  <a:pt x="2029072" y="943486"/>
                </a:lnTo>
                <a:lnTo>
                  <a:pt x="2033142" y="914920"/>
                </a:lnTo>
                <a:lnTo>
                  <a:pt x="2033034" y="96917"/>
                </a:lnTo>
                <a:lnTo>
                  <a:pt x="2022274" y="55878"/>
                </a:lnTo>
                <a:lnTo>
                  <a:pt x="1996647" y="23631"/>
                </a:lnTo>
                <a:lnTo>
                  <a:pt x="1960049" y="4069"/>
                </a:lnTo>
                <a:lnTo>
                  <a:pt x="1931479" y="0"/>
                </a:lnTo>
                <a:lnTo>
                  <a:pt x="96914" y="108"/>
                </a:lnTo>
                <a:lnTo>
                  <a:pt x="55874" y="10865"/>
                </a:lnTo>
                <a:lnTo>
                  <a:pt x="23628" y="36492"/>
                </a:lnTo>
                <a:lnTo>
                  <a:pt x="4068" y="73091"/>
                </a:lnTo>
                <a:lnTo>
                  <a:pt x="0" y="1016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31825" y="4223789"/>
            <a:ext cx="813258" cy="1169059"/>
          </a:xfrm>
          <a:custGeom>
            <a:avLst/>
            <a:gdLst/>
            <a:ahLst/>
            <a:cxnLst/>
            <a:rect l="l" t="t" r="r" b="b"/>
            <a:pathLst>
              <a:path w="813258" h="1169059">
                <a:moveTo>
                  <a:pt x="0" y="0"/>
                </a:moveTo>
                <a:lnTo>
                  <a:pt x="813258" y="1169059"/>
                </a:lnTo>
              </a:path>
            </a:pathLst>
          </a:custGeom>
          <a:ln w="38099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99662" y="4861561"/>
            <a:ext cx="2123897" cy="11097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45382" y="5156665"/>
            <a:ext cx="2024151" cy="5361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45078" y="4884558"/>
            <a:ext cx="2033155" cy="10165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78232" y="4808314"/>
            <a:ext cx="813257" cy="584529"/>
          </a:xfrm>
          <a:custGeom>
            <a:avLst/>
            <a:gdLst/>
            <a:ahLst/>
            <a:cxnLst/>
            <a:rect l="l" t="t" r="r" b="b"/>
            <a:pathLst>
              <a:path w="813257" h="584529">
                <a:moveTo>
                  <a:pt x="0" y="584529"/>
                </a:moveTo>
                <a:lnTo>
                  <a:pt x="813257" y="0"/>
                </a:lnTo>
              </a:path>
            </a:pathLst>
          </a:custGeom>
          <a:ln w="38099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46761" y="4275519"/>
            <a:ext cx="2123897" cy="11097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92481" y="4387731"/>
            <a:ext cx="2019985" cy="9019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91490" y="4300028"/>
            <a:ext cx="2033142" cy="1016571"/>
          </a:xfrm>
          <a:custGeom>
            <a:avLst/>
            <a:gdLst/>
            <a:ahLst/>
            <a:cxnLst/>
            <a:rect l="l" t="t" r="r" b="b"/>
            <a:pathLst>
              <a:path w="2033142" h="1016571">
                <a:moveTo>
                  <a:pt x="0" y="101650"/>
                </a:moveTo>
                <a:lnTo>
                  <a:pt x="108" y="919644"/>
                </a:lnTo>
                <a:lnTo>
                  <a:pt x="10863" y="960686"/>
                </a:lnTo>
                <a:lnTo>
                  <a:pt x="36484" y="992937"/>
                </a:lnTo>
                <a:lnTo>
                  <a:pt x="73080" y="1012501"/>
                </a:lnTo>
                <a:lnTo>
                  <a:pt x="101650" y="1016571"/>
                </a:lnTo>
                <a:lnTo>
                  <a:pt x="1936225" y="1016462"/>
                </a:lnTo>
                <a:lnTo>
                  <a:pt x="1977264" y="1005702"/>
                </a:lnTo>
                <a:lnTo>
                  <a:pt x="2009511" y="980075"/>
                </a:lnTo>
                <a:lnTo>
                  <a:pt x="2029073" y="943478"/>
                </a:lnTo>
                <a:lnTo>
                  <a:pt x="2033142" y="914907"/>
                </a:lnTo>
                <a:lnTo>
                  <a:pt x="2033034" y="96915"/>
                </a:lnTo>
                <a:lnTo>
                  <a:pt x="2022277" y="55880"/>
                </a:lnTo>
                <a:lnTo>
                  <a:pt x="1996650" y="23632"/>
                </a:lnTo>
                <a:lnTo>
                  <a:pt x="1960051" y="4069"/>
                </a:lnTo>
                <a:lnTo>
                  <a:pt x="1931479" y="0"/>
                </a:lnTo>
                <a:lnTo>
                  <a:pt x="96924" y="107"/>
                </a:lnTo>
                <a:lnTo>
                  <a:pt x="55881" y="10862"/>
                </a:lnTo>
                <a:lnTo>
                  <a:pt x="23631" y="36486"/>
                </a:lnTo>
                <a:lnTo>
                  <a:pt x="4069" y="73083"/>
                </a:lnTo>
                <a:lnTo>
                  <a:pt x="0" y="101650"/>
                </a:lnTo>
                <a:close/>
              </a:path>
            </a:pathLst>
          </a:custGeom>
          <a:solidFill>
            <a:srgbClr val="0000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78234" y="5392843"/>
            <a:ext cx="813257" cy="584529"/>
          </a:xfrm>
          <a:custGeom>
            <a:avLst/>
            <a:gdLst/>
            <a:ahLst/>
            <a:cxnLst/>
            <a:rect l="l" t="t" r="r" b="b"/>
            <a:pathLst>
              <a:path w="813257" h="584529">
                <a:moveTo>
                  <a:pt x="0" y="0"/>
                </a:moveTo>
                <a:lnTo>
                  <a:pt x="813257" y="584529"/>
                </a:lnTo>
              </a:path>
            </a:pathLst>
          </a:custGeom>
          <a:ln w="38099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46761" y="5447608"/>
            <a:ext cx="2123897" cy="11055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37464" y="5555674"/>
            <a:ext cx="1334198" cy="90608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91490" y="5469088"/>
            <a:ext cx="2033142" cy="1016571"/>
          </a:xfrm>
          <a:custGeom>
            <a:avLst/>
            <a:gdLst/>
            <a:ahLst/>
            <a:cxnLst/>
            <a:rect l="l" t="t" r="r" b="b"/>
            <a:pathLst>
              <a:path w="2033142" h="1016571">
                <a:moveTo>
                  <a:pt x="0" y="101650"/>
                </a:moveTo>
                <a:lnTo>
                  <a:pt x="108" y="919645"/>
                </a:lnTo>
                <a:lnTo>
                  <a:pt x="10861" y="960687"/>
                </a:lnTo>
                <a:lnTo>
                  <a:pt x="36483" y="992938"/>
                </a:lnTo>
                <a:lnTo>
                  <a:pt x="73079" y="1012501"/>
                </a:lnTo>
                <a:lnTo>
                  <a:pt x="101650" y="1016571"/>
                </a:lnTo>
                <a:lnTo>
                  <a:pt x="1936220" y="1016462"/>
                </a:lnTo>
                <a:lnTo>
                  <a:pt x="1977261" y="1005704"/>
                </a:lnTo>
                <a:lnTo>
                  <a:pt x="2009510" y="980080"/>
                </a:lnTo>
                <a:lnTo>
                  <a:pt x="2029073" y="943483"/>
                </a:lnTo>
                <a:lnTo>
                  <a:pt x="2033142" y="914914"/>
                </a:lnTo>
                <a:lnTo>
                  <a:pt x="2033034" y="96915"/>
                </a:lnTo>
                <a:lnTo>
                  <a:pt x="2022277" y="55880"/>
                </a:lnTo>
                <a:lnTo>
                  <a:pt x="1996650" y="23632"/>
                </a:lnTo>
                <a:lnTo>
                  <a:pt x="1960051" y="4069"/>
                </a:lnTo>
                <a:lnTo>
                  <a:pt x="1931479" y="0"/>
                </a:lnTo>
                <a:lnTo>
                  <a:pt x="96924" y="107"/>
                </a:lnTo>
                <a:lnTo>
                  <a:pt x="55881" y="10862"/>
                </a:lnTo>
                <a:lnTo>
                  <a:pt x="23631" y="36486"/>
                </a:lnTo>
                <a:lnTo>
                  <a:pt x="4069" y="73083"/>
                </a:lnTo>
                <a:lnTo>
                  <a:pt x="0" y="10165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0A77A34-18C5-DB44-7402-66968685EC09}"/>
              </a:ext>
            </a:extLst>
          </p:cNvPr>
          <p:cNvGrpSpPr/>
          <p:nvPr/>
        </p:nvGrpSpPr>
        <p:grpSpPr>
          <a:xfrm>
            <a:off x="475423" y="1430205"/>
            <a:ext cx="4310990" cy="1013369"/>
            <a:chOff x="2057400" y="172581"/>
            <a:chExt cx="4761255" cy="1143000"/>
          </a:xfrm>
        </p:grpSpPr>
        <p:sp>
          <p:nvSpPr>
            <p:cNvPr id="15" name="object 15"/>
            <p:cNvSpPr txBox="1"/>
            <p:nvPr/>
          </p:nvSpPr>
          <p:spPr>
            <a:xfrm>
              <a:off x="2368576" y="172581"/>
              <a:ext cx="4450079" cy="533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4190"/>
                </a:lnSpc>
                <a:spcBef>
                  <a:spcPts val="209"/>
                </a:spcBef>
              </a:pPr>
              <a:r>
                <a:rPr sz="3200" spc="0" dirty="0">
                  <a:solidFill>
                    <a:srgbClr val="FF0000"/>
                  </a:solidFill>
                  <a:latin typeface="Arial"/>
                  <a:cs typeface="Arial"/>
                </a:rPr>
                <a:t>Clasificación de los</a:t>
              </a:r>
              <a:endParaRPr sz="320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2057400" y="782181"/>
              <a:ext cx="2248103" cy="533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4190"/>
                </a:lnSpc>
                <a:spcBef>
                  <a:spcPts val="209"/>
                </a:spcBef>
              </a:pPr>
              <a:r>
                <a:rPr sz="3200" spc="0" dirty="0">
                  <a:solidFill>
                    <a:srgbClr val="FF0000"/>
                  </a:solidFill>
                  <a:latin typeface="Arial"/>
                  <a:cs typeface="Arial"/>
                </a:rPr>
                <a:t>hallazgos</a:t>
              </a:r>
              <a:endParaRPr sz="32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3899859" y="759401"/>
              <a:ext cx="666674" cy="533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4190"/>
                </a:lnSpc>
                <a:spcBef>
                  <a:spcPts val="209"/>
                </a:spcBef>
              </a:pPr>
              <a:r>
                <a:rPr sz="3200" spc="0" dirty="0">
                  <a:solidFill>
                    <a:srgbClr val="FF0000"/>
                  </a:solidFill>
                  <a:latin typeface="Arial"/>
                  <a:cs typeface="Arial"/>
                </a:rPr>
                <a:t>de</a:t>
              </a:r>
              <a:endParaRPr sz="32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4529128" y="757112"/>
              <a:ext cx="2078610" cy="533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4190"/>
                </a:lnSpc>
                <a:spcBef>
                  <a:spcPts val="209"/>
                </a:spcBef>
              </a:pPr>
              <a:r>
                <a:rPr sz="3200" spc="0" dirty="0">
                  <a:solidFill>
                    <a:srgbClr val="FF0000"/>
                  </a:solidFill>
                  <a:latin typeface="Arial"/>
                  <a:cs typeface="Arial"/>
                </a:rPr>
                <a:t>auditoría</a:t>
              </a:r>
              <a:endParaRPr sz="320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922190" y="2299657"/>
            <a:ext cx="1029551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2700" spc="0" dirty="0">
                <a:latin typeface="Arial"/>
                <a:cs typeface="Arial"/>
              </a:rPr>
              <a:t>Mayor</a:t>
            </a:r>
            <a:endParaRPr sz="2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08656" y="2699021"/>
            <a:ext cx="1938148" cy="736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8591" marR="724248" algn="ctr">
              <a:lnSpc>
                <a:spcPts val="2860"/>
              </a:lnSpc>
              <a:spcBef>
                <a:spcPts val="143"/>
              </a:spcBef>
            </a:pPr>
            <a:r>
              <a:rPr sz="2700" spc="0" dirty="0">
                <a:solidFill>
                  <a:schemeClr val="bg1"/>
                </a:solidFill>
                <a:latin typeface="Arial"/>
                <a:cs typeface="Arial"/>
              </a:rPr>
              <a:t>No</a:t>
            </a:r>
            <a:endParaRPr sz="27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ts val="2900"/>
              </a:lnSpc>
              <a:spcBef>
                <a:spcPts val="2"/>
              </a:spcBef>
            </a:pPr>
            <a:r>
              <a:rPr sz="2700" spc="0" dirty="0">
                <a:solidFill>
                  <a:schemeClr val="bg1"/>
                </a:solidFill>
                <a:latin typeface="Arial"/>
                <a:cs typeface="Arial"/>
              </a:rPr>
              <a:t>conformidad</a:t>
            </a:r>
            <a:endParaRPr sz="27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12564" y="3468717"/>
            <a:ext cx="1048822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2700" spc="0" dirty="0">
                <a:latin typeface="Arial"/>
                <a:cs typeface="Arial"/>
              </a:rPr>
              <a:t>menor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0253" y="3868082"/>
            <a:ext cx="1887879" cy="368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2700" spc="0" dirty="0">
                <a:solidFill>
                  <a:srgbClr val="FFFFFF"/>
                </a:solidFill>
                <a:latin typeface="Arial"/>
                <a:cs typeface="Arial"/>
              </a:rPr>
              <a:t>Hallazgo de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7431" y="4236382"/>
            <a:ext cx="343732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2700" spc="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9602" y="4236382"/>
            <a:ext cx="1411316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2700" spc="0" dirty="0">
                <a:solidFill>
                  <a:srgbClr val="FFFFFF"/>
                </a:solidFill>
                <a:latin typeface="Arial"/>
                <a:cs typeface="Arial"/>
              </a:rPr>
              <a:t>auditoría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4889" y="4452612"/>
            <a:ext cx="1938491" cy="736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860"/>
              </a:lnSpc>
              <a:spcBef>
                <a:spcPts val="143"/>
              </a:spcBef>
            </a:pPr>
            <a:r>
              <a:rPr sz="2700" spc="0" dirty="0">
                <a:solidFill>
                  <a:srgbClr val="FFFFFF"/>
                </a:solidFill>
                <a:latin typeface="Arial"/>
                <a:cs typeface="Arial"/>
              </a:rPr>
              <a:t>Oportunidad</a:t>
            </a:r>
            <a:endParaRPr sz="2700">
              <a:latin typeface="Arial"/>
              <a:cs typeface="Arial"/>
            </a:endParaRPr>
          </a:p>
          <a:p>
            <a:pPr marL="155527" marR="181265" algn="ctr">
              <a:lnSpc>
                <a:spcPts val="2900"/>
              </a:lnSpc>
              <a:spcBef>
                <a:spcPts val="2"/>
              </a:spcBef>
            </a:pPr>
            <a:r>
              <a:rPr sz="2700" spc="0" dirty="0">
                <a:solidFill>
                  <a:srgbClr val="FFFFFF"/>
                </a:solidFill>
                <a:latin typeface="Arial"/>
                <a:cs typeface="Arial"/>
              </a:rPr>
              <a:t>de mejora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08656" y="5222295"/>
            <a:ext cx="1963865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2700" spc="0" dirty="0">
                <a:solidFill>
                  <a:schemeClr val="bg1"/>
                </a:solidFill>
                <a:latin typeface="Arial"/>
                <a:cs typeface="Arial"/>
              </a:rPr>
              <a:t>conformidad</a:t>
            </a:r>
            <a:endParaRPr sz="27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98208" y="5621659"/>
            <a:ext cx="1251799" cy="736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8842" marR="104540" algn="ctr">
              <a:lnSpc>
                <a:spcPts val="2860"/>
              </a:lnSpc>
              <a:spcBef>
                <a:spcPts val="143"/>
              </a:spcBef>
            </a:pPr>
            <a:r>
              <a:rPr sz="2700" spc="0" dirty="0">
                <a:latin typeface="Arial"/>
                <a:cs typeface="Arial"/>
              </a:rPr>
              <a:t>Buena</a:t>
            </a:r>
            <a:endParaRPr sz="2700">
              <a:latin typeface="Arial"/>
              <a:cs typeface="Arial"/>
            </a:endParaRPr>
          </a:p>
          <a:p>
            <a:pPr algn="ctr">
              <a:lnSpc>
                <a:spcPts val="2900"/>
              </a:lnSpc>
              <a:spcBef>
                <a:spcPts val="2"/>
              </a:spcBef>
            </a:pPr>
            <a:r>
              <a:rPr sz="2700" spc="0" dirty="0">
                <a:latin typeface="Arial"/>
                <a:cs typeface="Arial"/>
              </a:rPr>
              <a:t>práctica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8F48E4D-FEFB-4C56-B93C-67B0CBF3239A}"/>
              </a:ext>
            </a:extLst>
          </p:cNvPr>
          <p:cNvSpPr/>
          <p:nvPr/>
        </p:nvSpPr>
        <p:spPr>
          <a:xfrm>
            <a:off x="8172400" y="5373216"/>
            <a:ext cx="9716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6">
            <a:extLst>
              <a:ext uri="{FF2B5EF4-FFF2-40B4-BE49-F238E27FC236}">
                <a16:creationId xmlns:a16="http://schemas.microsoft.com/office/drawing/2014/main" id="{03DB0DA5-0578-56E1-AFF9-25E23705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184" y="1190638"/>
            <a:ext cx="8587816" cy="841775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</a:rPr>
              <a:t> 3. Introducción a ISO 19011:2018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C4D30DF-D8DE-E4E4-2792-50B00BA48C24}"/>
              </a:ext>
            </a:extLst>
          </p:cNvPr>
          <p:cNvSpPr txBox="1"/>
          <p:nvPr/>
        </p:nvSpPr>
        <p:spPr>
          <a:xfrm>
            <a:off x="1371600" y="2392358"/>
            <a:ext cx="7484994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4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ETAPA 4 FINALIZACION </a:t>
            </a:r>
            <a:r>
              <a:rPr lang="es-MX" sz="2400" b="1" dirty="0">
                <a:solidFill>
                  <a:srgbClr val="FF0000"/>
                </a:solidFill>
                <a:latin typeface="Arial"/>
                <a:cs typeface="Arial"/>
              </a:rPr>
              <a:t>DE LA AUDITORIA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BED7EEB-4D2C-6D8D-6746-D0469A551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124200"/>
            <a:ext cx="7486537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6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364165" y="2514600"/>
            <a:ext cx="3978122" cy="3960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04080" y="2514600"/>
            <a:ext cx="3937622" cy="39201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26541" y="1734189"/>
            <a:ext cx="5950347" cy="8044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190"/>
              </a:lnSpc>
              <a:spcBef>
                <a:spcPts val="209"/>
              </a:spcBef>
            </a:pPr>
            <a:r>
              <a:rPr sz="4000" spc="0" dirty="0" err="1">
                <a:solidFill>
                  <a:srgbClr val="FF0000"/>
                </a:solidFill>
                <a:latin typeface="Arial"/>
                <a:cs typeface="Arial"/>
              </a:rPr>
              <a:t>Conclusiones</a:t>
            </a:r>
            <a:r>
              <a:rPr sz="4000" spc="0" dirty="0">
                <a:solidFill>
                  <a:srgbClr val="FF0000"/>
                </a:solidFill>
                <a:latin typeface="Arial"/>
                <a:cs typeface="Arial"/>
              </a:rPr>
              <a:t> de</a:t>
            </a:r>
            <a:r>
              <a:rPr lang="es-MX" sz="4000" spc="0" dirty="0">
                <a:solidFill>
                  <a:srgbClr val="FF0000"/>
                </a:solidFill>
                <a:latin typeface="Arial"/>
                <a:cs typeface="Arial"/>
              </a:rPr>
              <a:t> la </a:t>
            </a:r>
            <a:r>
              <a:rPr sz="4000" spc="0" dirty="0" err="1">
                <a:solidFill>
                  <a:srgbClr val="FF0000"/>
                </a:solidFill>
                <a:latin typeface="Arial"/>
                <a:cs typeface="Arial"/>
              </a:rPr>
              <a:t>auditoría</a:t>
            </a:r>
            <a:endParaRPr sz="4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52730" y="3764197"/>
            <a:ext cx="164032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Hallazgos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91825" y="2770481"/>
            <a:ext cx="474292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6180" y="2770481"/>
            <a:ext cx="355522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5285" y="3765532"/>
            <a:ext cx="2055432" cy="800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Objetivos de</a:t>
            </a:r>
            <a:endParaRPr sz="2800" dirty="0">
              <a:latin typeface="Arial"/>
              <a:cs typeface="Arial"/>
            </a:endParaRPr>
          </a:p>
          <a:p>
            <a:pPr marL="495296" marR="53340">
              <a:lnSpc>
                <a:spcPct val="95825"/>
              </a:lnSpc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auditoría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22956" y="2809394"/>
            <a:ext cx="355522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84526" y="4346783"/>
            <a:ext cx="146264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auditoría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6E4A4ED4-10EC-B9F7-CECF-C1CE2EDE9C07}"/>
              </a:ext>
            </a:extLst>
          </p:cNvPr>
          <p:cNvSpPr txBox="1"/>
          <p:nvPr/>
        </p:nvSpPr>
        <p:spPr>
          <a:xfrm>
            <a:off x="1644392" y="807662"/>
            <a:ext cx="7484994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4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ETAPA 4 FINALIZACION </a:t>
            </a:r>
            <a:r>
              <a:rPr lang="es-MX" sz="2400" b="1" dirty="0">
                <a:solidFill>
                  <a:srgbClr val="FF0000"/>
                </a:solidFill>
                <a:latin typeface="Arial"/>
                <a:cs typeface="Arial"/>
              </a:rPr>
              <a:t>DE LA AUDITORIA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304800" y="3429000"/>
            <a:ext cx="3251200" cy="250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4000" y="1828800"/>
            <a:ext cx="6356030" cy="541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0"/>
              </a:lnSpc>
              <a:spcBef>
                <a:spcPts val="209"/>
              </a:spcBef>
            </a:pPr>
            <a:r>
              <a:rPr sz="4000" spc="0" dirty="0" err="1">
                <a:solidFill>
                  <a:srgbClr val="FF0000"/>
                </a:solidFill>
                <a:latin typeface="Arial"/>
                <a:cs typeface="Arial"/>
              </a:rPr>
              <a:t>Características</a:t>
            </a:r>
            <a:r>
              <a:rPr sz="4000" spc="0" dirty="0">
                <a:solidFill>
                  <a:srgbClr val="FF0000"/>
                </a:solidFill>
                <a:latin typeface="Arial"/>
                <a:cs typeface="Arial"/>
              </a:rPr>
              <a:t> del</a:t>
            </a:r>
            <a:r>
              <a:rPr lang="es-MX" sz="4000" spc="0" dirty="0">
                <a:solidFill>
                  <a:srgbClr val="FF0000"/>
                </a:solidFill>
                <a:latin typeface="Arial"/>
                <a:cs typeface="Arial"/>
              </a:rPr>
              <a:t> informe</a:t>
            </a:r>
            <a:endParaRPr sz="4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67200" y="2514600"/>
            <a:ext cx="3825353" cy="3611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68991" algn="just">
              <a:lnSpc>
                <a:spcPts val="3180"/>
              </a:lnSpc>
              <a:spcBef>
                <a:spcPts val="159"/>
              </a:spcBef>
            </a:pPr>
            <a:r>
              <a:rPr sz="3000" dirty="0">
                <a:solidFill>
                  <a:srgbClr val="800000"/>
                </a:solidFill>
                <a:latin typeface="Times New Roman"/>
                <a:cs typeface="Times New Roman"/>
              </a:rPr>
              <a:t>ü</a:t>
            </a:r>
            <a:r>
              <a:rPr sz="3000" dirty="0">
                <a:solidFill>
                  <a:srgbClr val="800000"/>
                </a:solidFill>
                <a:latin typeface="Arial"/>
                <a:cs typeface="Arial"/>
              </a:rPr>
              <a:t> </a:t>
            </a:r>
            <a:r>
              <a:rPr sz="3000" spc="-79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Completo;</a:t>
            </a:r>
            <a:endParaRPr sz="3000" dirty="0">
              <a:latin typeface="Arial"/>
              <a:cs typeface="Arial"/>
            </a:endParaRPr>
          </a:p>
          <a:p>
            <a:pPr marL="12700" marR="1816603" algn="just">
              <a:lnSpc>
                <a:spcPts val="3484"/>
              </a:lnSpc>
              <a:spcBef>
                <a:spcPts val="1398"/>
              </a:spcBef>
            </a:pPr>
            <a:r>
              <a:rPr sz="3000" dirty="0">
                <a:solidFill>
                  <a:srgbClr val="800000"/>
                </a:solidFill>
                <a:latin typeface="Times New Roman"/>
                <a:cs typeface="Times New Roman"/>
              </a:rPr>
              <a:t>ü</a:t>
            </a:r>
            <a:r>
              <a:rPr sz="3000" dirty="0">
                <a:solidFill>
                  <a:srgbClr val="800000"/>
                </a:solidFill>
                <a:latin typeface="Arial"/>
                <a:cs typeface="Arial"/>
              </a:rPr>
              <a:t> </a:t>
            </a:r>
            <a:r>
              <a:rPr sz="3000" spc="-79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Preciso; </a:t>
            </a:r>
            <a:endParaRPr sz="3000" dirty="0">
              <a:latin typeface="Times New Roman"/>
              <a:cs typeface="Times New Roman"/>
            </a:endParaRPr>
          </a:p>
          <a:p>
            <a:pPr marL="12700" marR="1816603" algn="just">
              <a:lnSpc>
                <a:spcPts val="3484"/>
              </a:lnSpc>
              <a:spcBef>
                <a:spcPts val="1596"/>
              </a:spcBef>
            </a:pPr>
            <a:r>
              <a:rPr sz="3000" spc="0" dirty="0">
                <a:solidFill>
                  <a:srgbClr val="800000"/>
                </a:solidFill>
                <a:latin typeface="Times New Roman"/>
                <a:cs typeface="Times New Roman"/>
              </a:rPr>
              <a:t>ü</a:t>
            </a:r>
            <a:r>
              <a:rPr sz="3000" spc="0" dirty="0">
                <a:solidFill>
                  <a:srgbClr val="800000"/>
                </a:solidFill>
                <a:latin typeface="Arial"/>
                <a:cs typeface="Arial"/>
              </a:rPr>
              <a:t> </a:t>
            </a:r>
            <a:r>
              <a:rPr sz="3000" spc="-79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Conciso; </a:t>
            </a:r>
            <a:endParaRPr sz="3000" dirty="0">
              <a:latin typeface="Times New Roman"/>
              <a:cs typeface="Times New Roman"/>
            </a:endParaRPr>
          </a:p>
          <a:p>
            <a:pPr marL="12700" marR="1816603" algn="just">
              <a:lnSpc>
                <a:spcPts val="3484"/>
              </a:lnSpc>
              <a:spcBef>
                <a:spcPts val="1596"/>
              </a:spcBef>
            </a:pPr>
            <a:r>
              <a:rPr sz="3000" spc="0" dirty="0">
                <a:solidFill>
                  <a:srgbClr val="800000"/>
                </a:solidFill>
                <a:latin typeface="Times New Roman"/>
                <a:cs typeface="Times New Roman"/>
              </a:rPr>
              <a:t>ü</a:t>
            </a:r>
            <a:r>
              <a:rPr sz="3000" spc="0" dirty="0">
                <a:solidFill>
                  <a:srgbClr val="800000"/>
                </a:solidFill>
                <a:latin typeface="Arial"/>
                <a:cs typeface="Arial"/>
              </a:rPr>
              <a:t> </a:t>
            </a:r>
            <a:r>
              <a:rPr sz="3000" spc="-79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Claro;</a:t>
            </a:r>
            <a:endParaRPr sz="3000" dirty="0">
              <a:latin typeface="Arial"/>
              <a:cs typeface="Arial"/>
            </a:endParaRPr>
          </a:p>
          <a:p>
            <a:pPr marL="12700" marR="1611054" algn="just">
              <a:lnSpc>
                <a:spcPts val="3460"/>
              </a:lnSpc>
              <a:spcBef>
                <a:spcPts val="1769"/>
              </a:spcBef>
            </a:pPr>
            <a:r>
              <a:rPr sz="3000" dirty="0">
                <a:solidFill>
                  <a:srgbClr val="800000"/>
                </a:solidFill>
                <a:latin typeface="Times New Roman"/>
                <a:cs typeface="Times New Roman"/>
              </a:rPr>
              <a:t>ü</a:t>
            </a:r>
            <a:r>
              <a:rPr sz="3000" dirty="0">
                <a:solidFill>
                  <a:srgbClr val="800000"/>
                </a:solidFill>
                <a:latin typeface="Arial"/>
                <a:cs typeface="Arial"/>
              </a:rPr>
              <a:t> </a:t>
            </a:r>
            <a:r>
              <a:rPr sz="3000" spc="-79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Oportuno;</a:t>
            </a:r>
            <a:endParaRPr sz="3000" dirty="0">
              <a:latin typeface="Arial"/>
              <a:cs typeface="Arial"/>
            </a:endParaRPr>
          </a:p>
          <a:p>
            <a:pPr marL="12700" algn="just">
              <a:lnSpc>
                <a:spcPct val="95825"/>
              </a:lnSpc>
              <a:spcBef>
                <a:spcPts val="1364"/>
              </a:spcBef>
            </a:pPr>
            <a:r>
              <a:rPr sz="3000" dirty="0">
                <a:solidFill>
                  <a:srgbClr val="800000"/>
                </a:solidFill>
                <a:latin typeface="Times New Roman"/>
                <a:cs typeface="Times New Roman"/>
              </a:rPr>
              <a:t>ü</a:t>
            </a:r>
            <a:r>
              <a:rPr sz="3000" dirty="0">
                <a:solidFill>
                  <a:srgbClr val="800000"/>
                </a:solidFill>
                <a:latin typeface="Arial"/>
                <a:cs typeface="Arial"/>
              </a:rPr>
              <a:t> </a:t>
            </a:r>
            <a:r>
              <a:rPr sz="3000" spc="-79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Con el debido tono.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F84FD33D-5F31-D5B0-54BE-4EEE0C2F18EB}"/>
              </a:ext>
            </a:extLst>
          </p:cNvPr>
          <p:cNvSpPr txBox="1"/>
          <p:nvPr/>
        </p:nvSpPr>
        <p:spPr>
          <a:xfrm>
            <a:off x="1371600" y="398515"/>
            <a:ext cx="7484994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4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ETAPA 4 FINALIZACION </a:t>
            </a:r>
            <a:r>
              <a:rPr lang="es-MX" sz="2400" b="1" dirty="0">
                <a:solidFill>
                  <a:srgbClr val="FF0000"/>
                </a:solidFill>
                <a:latin typeface="Arial"/>
                <a:cs typeface="Arial"/>
              </a:rPr>
              <a:t>DE LA AUDITORIA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1609384" y="6093228"/>
            <a:ext cx="5859600" cy="756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48"/>
              </a:spcBef>
            </a:pPr>
            <a:endParaRPr sz="800" dirty="0"/>
          </a:p>
          <a:p>
            <a:pPr>
              <a:lnSpc>
                <a:spcPts val="2110"/>
              </a:lnSpc>
              <a:spcBef>
                <a:spcPts val="3000"/>
              </a:spcBef>
            </a:pPr>
            <a:r>
              <a:rPr sz="2700" baseline="-1517" dirty="0">
                <a:latin typeface="Calibri"/>
                <a:cs typeface="Calibri"/>
              </a:rPr>
              <a:t>l Río </a:t>
            </a:r>
            <a:r>
              <a:rPr lang="en-US" sz="2700" baseline="-1517" dirty="0" err="1">
                <a:latin typeface="Calibri"/>
                <a:cs typeface="Calibri"/>
              </a:rPr>
              <a:t>Martínez</a:t>
            </a:r>
            <a:r>
              <a:rPr sz="2700" baseline="-1517" dirty="0">
                <a:latin typeface="Calibri"/>
                <a:cs typeface="Calibri"/>
              </a:rPr>
              <a:t>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41767" y="141312"/>
            <a:ext cx="5798121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1767" y="1138845"/>
            <a:ext cx="5798121" cy="1113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3400" y="806330"/>
            <a:ext cx="469668" cy="3574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0862" y="2564471"/>
            <a:ext cx="5798121" cy="11139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43400" y="2248595"/>
            <a:ext cx="469668" cy="353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83321" y="4031670"/>
            <a:ext cx="5798121" cy="7564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3400" y="3657597"/>
            <a:ext cx="469668" cy="353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87487" y="5199611"/>
            <a:ext cx="5823064" cy="5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72495" y="4808913"/>
            <a:ext cx="469668" cy="3574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12671" y="6093228"/>
            <a:ext cx="5856312" cy="7481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72495" y="5789814"/>
            <a:ext cx="469668" cy="353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911450" y="2598446"/>
            <a:ext cx="4753640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62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58D9A0E-4391-4934-A88B-199AB66A9347}"/>
              </a:ext>
            </a:extLst>
          </p:cNvPr>
          <p:cNvSpPr/>
          <p:nvPr/>
        </p:nvSpPr>
        <p:spPr>
          <a:xfrm>
            <a:off x="811133" y="1720840"/>
            <a:ext cx="752173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Practica </a:t>
            </a:r>
            <a:r>
              <a:rPr lang="es-MX" sz="7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Elaborar Informe de Auditoria</a:t>
            </a:r>
            <a:endParaRPr kumimoji="0" lang="es-MX" sz="7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8CA2E33F-51F0-5FE8-E55B-147A0DEFE334}"/>
              </a:ext>
            </a:extLst>
          </p:cNvPr>
          <p:cNvSpPr txBox="1"/>
          <p:nvPr/>
        </p:nvSpPr>
        <p:spPr>
          <a:xfrm>
            <a:off x="1524000" y="661183"/>
            <a:ext cx="7484994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4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ETAPA 4 FINALIZACION </a:t>
            </a:r>
            <a:r>
              <a:rPr lang="es-MX" sz="2400" b="1" dirty="0">
                <a:solidFill>
                  <a:srgbClr val="FF0000"/>
                </a:solidFill>
                <a:latin typeface="Arial"/>
                <a:cs typeface="Arial"/>
              </a:rPr>
              <a:t>DE LA AUDITORIA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553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6DC70CD-1F06-B1AB-079C-E74E0D87C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84"/>
          <a:stretch/>
        </p:blipFill>
        <p:spPr>
          <a:xfrm>
            <a:off x="605145" y="2057401"/>
            <a:ext cx="7933710" cy="4495800"/>
          </a:xfrm>
          <a:prstGeom prst="rect">
            <a:avLst/>
          </a:prstGeom>
        </p:spPr>
      </p:pic>
      <p:sp>
        <p:nvSpPr>
          <p:cNvPr id="4" name="object 10">
            <a:extLst>
              <a:ext uri="{FF2B5EF4-FFF2-40B4-BE49-F238E27FC236}">
                <a16:creationId xmlns:a16="http://schemas.microsoft.com/office/drawing/2014/main" id="{471496C1-F66A-2687-5E72-9AF48A58C804}"/>
              </a:ext>
            </a:extLst>
          </p:cNvPr>
          <p:cNvSpPr txBox="1"/>
          <p:nvPr/>
        </p:nvSpPr>
        <p:spPr>
          <a:xfrm>
            <a:off x="838200" y="609600"/>
            <a:ext cx="8305800" cy="831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190"/>
              </a:lnSpc>
              <a:spcBef>
                <a:spcPts val="209"/>
              </a:spcBef>
            </a:pPr>
            <a:r>
              <a:rPr lang="es-MX" sz="3200" b="1" dirty="0">
                <a:solidFill>
                  <a:srgbClr val="FF0000"/>
                </a:solidFill>
                <a:latin typeface="Arial"/>
                <a:cs typeface="Arial"/>
              </a:rPr>
              <a:t>Etapa 5. Seguimiento de la auditoria</a:t>
            </a:r>
            <a:endParaRPr sz="3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96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BC0D1AE6-75B3-3B85-4579-22895DD71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568" y="2564398"/>
            <a:ext cx="6667500" cy="3886200"/>
          </a:xfrm>
          <a:prstGeom prst="rect">
            <a:avLst/>
          </a:prstGeom>
        </p:spPr>
      </p:pic>
      <p:pic>
        <p:nvPicPr>
          <p:cNvPr id="1028" name="Picture 4" descr="Puntualidad en el trabajo: una virtud que beneficia a todos">
            <a:extLst>
              <a:ext uri="{FF2B5EF4-FFF2-40B4-BE49-F238E27FC236}">
                <a16:creationId xmlns:a16="http://schemas.microsoft.com/office/drawing/2014/main" id="{5D333008-FE62-2A2C-8E29-A7D594CB3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7" t="8290" r="26310" b="2223"/>
          <a:stretch/>
        </p:blipFill>
        <p:spPr bwMode="auto">
          <a:xfrm>
            <a:off x="7641119" y="1000278"/>
            <a:ext cx="1409458" cy="142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4D3D319-C1A0-6791-32DE-F7765030AC95}"/>
              </a:ext>
            </a:extLst>
          </p:cNvPr>
          <p:cNvSpPr txBox="1"/>
          <p:nvPr/>
        </p:nvSpPr>
        <p:spPr>
          <a:xfrm>
            <a:off x="3711595" y="3048001"/>
            <a:ext cx="4254521" cy="2419701"/>
          </a:xfrm>
          <a:prstGeom prst="rect">
            <a:avLst/>
          </a:prstGeom>
        </p:spPr>
        <p:txBody>
          <a:bodyPr wrap="square" lIns="0" tIns="82868" rIns="0" bIns="0">
            <a:spAutoFit/>
          </a:bodyPr>
          <a:lstStyle/>
          <a:p>
            <a:pPr marL="267653" indent="-258128">
              <a:spcBef>
                <a:spcPts val="578"/>
              </a:spcBef>
              <a:buFontTx/>
              <a:buChar char="•"/>
              <a:tabLst>
                <a:tab pos="267653" algn="l"/>
                <a:tab pos="268129" algn="l"/>
              </a:tabLst>
              <a:defRPr/>
            </a:pPr>
            <a:endParaRPr sz="2400" dirty="0">
              <a:latin typeface="Arial"/>
              <a:cs typeface="Arial"/>
            </a:endParaRPr>
          </a:p>
          <a:p>
            <a:pPr marL="267653" indent="-258128">
              <a:spcBef>
                <a:spcPts val="578"/>
              </a:spcBef>
              <a:buFontTx/>
              <a:buChar char="•"/>
              <a:tabLst>
                <a:tab pos="267653" algn="l"/>
                <a:tab pos="268129" algn="l"/>
              </a:tabLst>
              <a:defRPr/>
            </a:pPr>
            <a:r>
              <a:rPr sz="2400" spc="-4" dirty="0">
                <a:latin typeface="Arial"/>
                <a:cs typeface="Arial"/>
              </a:rPr>
              <a:t>Celulares en</a:t>
            </a:r>
            <a:r>
              <a:rPr sz="2400" spc="-23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vibrador</a:t>
            </a:r>
            <a:endParaRPr sz="2400" dirty="0">
              <a:latin typeface="Arial"/>
              <a:cs typeface="Arial"/>
            </a:endParaRPr>
          </a:p>
          <a:p>
            <a:pPr marL="267653" indent="-258128">
              <a:spcBef>
                <a:spcPts val="578"/>
              </a:spcBef>
              <a:buFontTx/>
              <a:buChar char="•"/>
              <a:tabLst>
                <a:tab pos="267653" algn="l"/>
                <a:tab pos="268129" algn="l"/>
              </a:tabLst>
              <a:defRPr/>
            </a:pPr>
            <a:r>
              <a:rPr sz="2400" spc="-4" dirty="0">
                <a:latin typeface="Arial"/>
                <a:cs typeface="Arial"/>
              </a:rPr>
              <a:t>Puntualidad</a:t>
            </a:r>
            <a:endParaRPr sz="2400" dirty="0">
              <a:latin typeface="Arial"/>
              <a:cs typeface="Arial"/>
            </a:endParaRPr>
          </a:p>
          <a:p>
            <a:pPr marL="267653" indent="-258128">
              <a:spcBef>
                <a:spcPts val="574"/>
              </a:spcBef>
              <a:buFontTx/>
              <a:buChar char="•"/>
              <a:tabLst>
                <a:tab pos="267653" algn="l"/>
                <a:tab pos="268129" algn="l"/>
              </a:tabLst>
              <a:defRPr/>
            </a:pPr>
            <a:r>
              <a:rPr sz="2400" spc="-4" dirty="0">
                <a:latin typeface="Arial"/>
                <a:cs typeface="Arial"/>
              </a:rPr>
              <a:t>Compromiso</a:t>
            </a:r>
            <a:endParaRPr sz="2400" dirty="0">
              <a:latin typeface="Arial"/>
              <a:cs typeface="Arial"/>
            </a:endParaRPr>
          </a:p>
          <a:p>
            <a:pPr marL="267653" indent="-258128">
              <a:lnSpc>
                <a:spcPts val="1800"/>
              </a:lnSpc>
              <a:spcBef>
                <a:spcPts val="581"/>
              </a:spcBef>
              <a:buFontTx/>
              <a:buChar char="•"/>
              <a:tabLst>
                <a:tab pos="267653" algn="l"/>
                <a:tab pos="268129" algn="l"/>
              </a:tabLst>
              <a:defRPr/>
            </a:pPr>
            <a:r>
              <a:rPr sz="2400" spc="-4" dirty="0">
                <a:latin typeface="Arial"/>
                <a:cs typeface="Arial"/>
              </a:rPr>
              <a:t>Mente abierta y libre de</a:t>
            </a:r>
            <a:r>
              <a:rPr sz="2400" spc="-26" dirty="0">
                <a:latin typeface="Arial"/>
                <a:cs typeface="Arial"/>
              </a:rPr>
              <a:t> </a:t>
            </a:r>
            <a:endParaRPr lang="es-MX" sz="2400" spc="-26" dirty="0">
              <a:latin typeface="Arial"/>
              <a:cs typeface="Arial"/>
            </a:endParaRPr>
          </a:p>
          <a:p>
            <a:pPr marL="9525">
              <a:lnSpc>
                <a:spcPts val="1800"/>
              </a:lnSpc>
              <a:spcBef>
                <a:spcPts val="581"/>
              </a:spcBef>
              <a:tabLst>
                <a:tab pos="267653" algn="l"/>
                <a:tab pos="268129" algn="l"/>
              </a:tabLst>
              <a:defRPr/>
            </a:pPr>
            <a:r>
              <a:rPr lang="es-MX" sz="2400" spc="-4" dirty="0">
                <a:latin typeface="Arial"/>
                <a:cs typeface="Arial"/>
              </a:rPr>
              <a:t>	</a:t>
            </a:r>
            <a:r>
              <a:rPr sz="2400" spc="-4" dirty="0" err="1">
                <a:latin typeface="Arial"/>
                <a:cs typeface="Arial"/>
              </a:rPr>
              <a:t>distractores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0130F9A-B87E-EF28-6B80-D4137276733F}"/>
              </a:ext>
            </a:extLst>
          </p:cNvPr>
          <p:cNvSpPr txBox="1">
            <a:spLocks noChangeArrowheads="1"/>
          </p:cNvSpPr>
          <p:nvPr/>
        </p:nvSpPr>
        <p:spPr>
          <a:xfrm>
            <a:off x="1852581" y="1417405"/>
            <a:ext cx="6294437" cy="647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s-MX" altLang="es-MX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645920" y="62348"/>
            <a:ext cx="5798121" cy="681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20" y="1055711"/>
            <a:ext cx="5798121" cy="1113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47552" y="723209"/>
            <a:ext cx="469668" cy="3574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5015" y="2481350"/>
            <a:ext cx="5798121" cy="11139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47552" y="2165461"/>
            <a:ext cx="469668" cy="353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87487" y="3948549"/>
            <a:ext cx="5798121" cy="7564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47552" y="3574473"/>
            <a:ext cx="469668" cy="3574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76648" y="4725791"/>
            <a:ext cx="469668" cy="3574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4111" y="5128952"/>
            <a:ext cx="5798121" cy="5403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16824" y="6010101"/>
            <a:ext cx="5856312" cy="8104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6648" y="5706686"/>
            <a:ext cx="469668" cy="353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23527" y="2276873"/>
            <a:ext cx="3024339" cy="3810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81693" y="1549096"/>
            <a:ext cx="4924566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b="1" spc="0" dirty="0">
                <a:latin typeface="Arial"/>
                <a:cs typeface="Arial"/>
              </a:rPr>
              <a:t>Competencia</a:t>
            </a:r>
            <a:endParaRPr sz="6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86988" y="2463496"/>
            <a:ext cx="563488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b="1" spc="0" dirty="0">
                <a:latin typeface="Arial"/>
                <a:cs typeface="Arial"/>
              </a:rPr>
              <a:t>y</a:t>
            </a:r>
            <a:endParaRPr sz="6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22801" y="2463496"/>
            <a:ext cx="4079960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b="1" spc="0" dirty="0">
                <a:latin typeface="Arial"/>
                <a:cs typeface="Arial"/>
              </a:rPr>
              <a:t>evaluación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8755" y="3377896"/>
            <a:ext cx="1028917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b="1" spc="0" dirty="0">
                <a:latin typeface="Arial"/>
                <a:cs typeface="Arial"/>
              </a:rPr>
              <a:t>de</a:t>
            </a:r>
            <a:endParaRPr sz="6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09693" y="3377896"/>
            <a:ext cx="3569425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b="1" spc="0" dirty="0">
                <a:latin typeface="Arial"/>
                <a:cs typeface="Arial"/>
              </a:rPr>
              <a:t>auditores</a:t>
            </a:r>
            <a:endParaRPr sz="6000">
              <a:latin typeface="Arial"/>
              <a:cs typeface="Arial"/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4A59E2E4-5FCE-B378-1CAE-3114DD4DD44E}"/>
              </a:ext>
            </a:extLst>
          </p:cNvPr>
          <p:cNvSpPr txBox="1"/>
          <p:nvPr/>
        </p:nvSpPr>
        <p:spPr>
          <a:xfrm>
            <a:off x="838200" y="609600"/>
            <a:ext cx="8305800" cy="831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190"/>
              </a:lnSpc>
              <a:spcBef>
                <a:spcPts val="209"/>
              </a:spcBef>
            </a:pPr>
            <a:r>
              <a:rPr lang="es-MX" sz="3200" b="1" dirty="0">
                <a:solidFill>
                  <a:srgbClr val="FF0000"/>
                </a:solidFill>
                <a:latin typeface="Arial"/>
                <a:cs typeface="Arial"/>
              </a:rPr>
              <a:t>Etapa 5. Seguimiento de la auditoria</a:t>
            </a:r>
            <a:endParaRPr sz="3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527151" y="1750291"/>
            <a:ext cx="8006283" cy="17803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5125" marR="996390" algn="ctr">
              <a:spcBef>
                <a:spcPts val="209"/>
              </a:spcBef>
            </a:pPr>
            <a:r>
              <a:rPr sz="3600" b="1" spc="0" dirty="0" err="1">
                <a:latin typeface="Arial"/>
                <a:cs typeface="Arial"/>
              </a:rPr>
              <a:t>Conocimientos</a:t>
            </a:r>
            <a:r>
              <a:rPr sz="3600" b="1" spc="0" dirty="0">
                <a:latin typeface="Arial"/>
                <a:cs typeface="Arial"/>
              </a:rPr>
              <a:t> y</a:t>
            </a:r>
            <a:r>
              <a:rPr lang="es-MX" sz="3600" b="1" spc="0" dirty="0">
                <a:latin typeface="Arial"/>
                <a:cs typeface="Arial"/>
              </a:rPr>
              <a:t> </a:t>
            </a:r>
            <a:r>
              <a:rPr sz="3600" b="1" spc="0" dirty="0" err="1">
                <a:latin typeface="Arial"/>
                <a:cs typeface="Arial"/>
              </a:rPr>
              <a:t>habilidades</a:t>
            </a:r>
            <a:r>
              <a:rPr sz="3600" b="1" spc="0" dirty="0">
                <a:latin typeface="Arial"/>
                <a:cs typeface="Arial"/>
              </a:rPr>
              <a:t> genéricos del líder de un equipo auditor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4027" y="3784600"/>
            <a:ext cx="271259" cy="421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dirty="0">
                <a:solidFill>
                  <a:srgbClr val="800000"/>
                </a:solidFill>
                <a:latin typeface="Arial"/>
                <a:cs typeface="Arial"/>
              </a:rPr>
              <a:t>• </a:t>
            </a:r>
            <a:endParaRPr sz="3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6927" y="3784600"/>
            <a:ext cx="8006283" cy="86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8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Los</a:t>
            </a:r>
            <a:r>
              <a:rPr sz="3000" spc="284" dirty="0"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líderes</a:t>
            </a:r>
            <a:r>
              <a:rPr sz="3000" spc="284" dirty="0"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de</a:t>
            </a:r>
            <a:r>
              <a:rPr sz="3000" spc="284" dirty="0"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los</a:t>
            </a:r>
            <a:r>
              <a:rPr sz="3000" spc="284" dirty="0"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equipos</a:t>
            </a:r>
            <a:r>
              <a:rPr sz="3000" spc="284" dirty="0"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auditores</a:t>
            </a:r>
            <a:r>
              <a:rPr sz="3000" spc="284" dirty="0"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deberían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3000" spc="0" dirty="0">
                <a:latin typeface="Arial"/>
                <a:cs typeface="Arial"/>
              </a:rPr>
              <a:t>tener</a:t>
            </a:r>
            <a:r>
              <a:rPr sz="3000" spc="339" dirty="0"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conocimientos</a:t>
            </a:r>
            <a:r>
              <a:rPr sz="3000" spc="339" dirty="0"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y</a:t>
            </a:r>
            <a:r>
              <a:rPr sz="3000" spc="339" dirty="0"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habilidades</a:t>
            </a:r>
            <a:r>
              <a:rPr sz="3000" spc="339" dirty="0"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adicionales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6927" y="4699000"/>
            <a:ext cx="84514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para</a:t>
            </a:r>
            <a:endParaRPr sz="3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63763" y="4699000"/>
            <a:ext cx="164998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gestionar</a:t>
            </a:r>
            <a:endParaRPr sz="3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15423" y="4699000"/>
            <a:ext cx="27305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y</a:t>
            </a:r>
            <a:endParaRPr sz="3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90149" y="4699000"/>
            <a:ext cx="222171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proporcionar</a:t>
            </a:r>
            <a:endParaRPr sz="3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13537" y="4699000"/>
            <a:ext cx="162878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liderazgo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44014" y="4699000"/>
            <a:ext cx="37910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al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6927" y="5156200"/>
            <a:ext cx="122675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equipo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49563" y="5156200"/>
            <a:ext cx="133239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audito</a:t>
            </a:r>
            <a:r>
              <a:rPr sz="3000" spc="-164" dirty="0">
                <a:latin typeface="Arial"/>
                <a:cs typeface="Arial"/>
              </a:rPr>
              <a:t>r</a:t>
            </a:r>
            <a:r>
              <a:rPr sz="3000" spc="0" dirty="0">
                <a:latin typeface="Arial"/>
                <a:cs typeface="Arial"/>
              </a:rPr>
              <a:t>,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7813" y="5156200"/>
            <a:ext cx="84514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para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38839" y="5156200"/>
            <a:ext cx="128940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facilitar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34112" y="5156200"/>
            <a:ext cx="37910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la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9099" y="5156200"/>
            <a:ext cx="190394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realización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6927" y="5613400"/>
            <a:ext cx="573738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b="1" spc="0" dirty="0">
                <a:solidFill>
                  <a:srgbClr val="800000"/>
                </a:solidFill>
                <a:latin typeface="Arial"/>
                <a:cs typeface="Arial"/>
              </a:rPr>
              <a:t>eficiente y eficaz </a:t>
            </a:r>
            <a:r>
              <a:rPr sz="3000" spc="0" dirty="0">
                <a:latin typeface="Arial"/>
                <a:cs typeface="Arial"/>
              </a:rPr>
              <a:t>de la auditoría.</a:t>
            </a:r>
            <a:endParaRPr sz="3000">
              <a:latin typeface="Arial"/>
              <a:cs typeface="Arial"/>
            </a:endParaRPr>
          </a:p>
        </p:txBody>
      </p:sp>
      <p:sp>
        <p:nvSpPr>
          <p:cNvPr id="26" name="object 10">
            <a:extLst>
              <a:ext uri="{FF2B5EF4-FFF2-40B4-BE49-F238E27FC236}">
                <a16:creationId xmlns:a16="http://schemas.microsoft.com/office/drawing/2014/main" id="{01AD6CC5-68FB-ED4D-5F2B-A57765FDD80A}"/>
              </a:ext>
            </a:extLst>
          </p:cNvPr>
          <p:cNvSpPr txBox="1"/>
          <p:nvPr/>
        </p:nvSpPr>
        <p:spPr>
          <a:xfrm>
            <a:off x="838200" y="609600"/>
            <a:ext cx="8305800" cy="831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190"/>
              </a:lnSpc>
              <a:spcBef>
                <a:spcPts val="209"/>
              </a:spcBef>
            </a:pPr>
            <a:r>
              <a:rPr lang="es-MX" sz="3200" b="1" dirty="0">
                <a:solidFill>
                  <a:srgbClr val="FF0000"/>
                </a:solidFill>
                <a:latin typeface="Arial"/>
                <a:cs typeface="Arial"/>
              </a:rPr>
              <a:t>Etapa 5. Seguimiento de la auditoria</a:t>
            </a:r>
            <a:endParaRPr sz="3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68A12F6-A3F3-4EAB-9A53-F7E36ABB8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784" y="0"/>
            <a:ext cx="6812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2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934EC1-1252-41B9-BE38-04C3570F4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430" y="388620"/>
            <a:ext cx="6835140" cy="608076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1149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911450" y="2598446"/>
            <a:ext cx="4753640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62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58D9A0E-4391-4934-A88B-199AB66A9347}"/>
              </a:ext>
            </a:extLst>
          </p:cNvPr>
          <p:cNvSpPr/>
          <p:nvPr/>
        </p:nvSpPr>
        <p:spPr>
          <a:xfrm>
            <a:off x="811133" y="1720840"/>
            <a:ext cx="752173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Practica para Evaluación de auditores</a:t>
            </a: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B87EA400-C769-F260-6967-7213EAFBBB05}"/>
              </a:ext>
            </a:extLst>
          </p:cNvPr>
          <p:cNvSpPr txBox="1"/>
          <p:nvPr/>
        </p:nvSpPr>
        <p:spPr>
          <a:xfrm>
            <a:off x="838200" y="609600"/>
            <a:ext cx="8305800" cy="831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190"/>
              </a:lnSpc>
              <a:spcBef>
                <a:spcPts val="209"/>
              </a:spcBef>
            </a:pPr>
            <a:r>
              <a:rPr lang="es-MX" sz="3200" b="1" dirty="0">
                <a:solidFill>
                  <a:srgbClr val="FF0000"/>
                </a:solidFill>
                <a:latin typeface="Arial"/>
                <a:cs typeface="Arial"/>
              </a:rPr>
              <a:t>Etapa 5. Seguimiento de la auditoria</a:t>
            </a:r>
            <a:endParaRPr sz="3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21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6300190" y="4797153"/>
            <a:ext cx="2040750" cy="1769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92667" y="1644797"/>
            <a:ext cx="8851333" cy="8190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190"/>
              </a:lnSpc>
              <a:spcBef>
                <a:spcPts val="209"/>
              </a:spcBef>
            </a:pPr>
            <a:r>
              <a:rPr lang="es-MX" sz="2400" b="1" spc="0" dirty="0">
                <a:solidFill>
                  <a:srgbClr val="FF0000"/>
                </a:solidFill>
                <a:latin typeface="Arial"/>
                <a:cs typeface="Arial"/>
              </a:rPr>
              <a:t>MANTTO. Y MEJORA DE LA COMPETENCIA DEL AUDITOR</a:t>
            </a:r>
            <a:endParaRPr lang="es-MX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2667" y="2463942"/>
            <a:ext cx="477365" cy="421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80"/>
              </a:lnSpc>
              <a:spcBef>
                <a:spcPts val="159"/>
              </a:spcBef>
            </a:pPr>
            <a:r>
              <a:rPr sz="3000" dirty="0">
                <a:solidFill>
                  <a:srgbClr val="800000"/>
                </a:solidFill>
                <a:latin typeface="Times New Roman"/>
                <a:cs typeface="Times New Roman"/>
              </a:rPr>
              <a:t>v</a:t>
            </a:r>
            <a:r>
              <a:rPr sz="3000" dirty="0">
                <a:solidFill>
                  <a:srgbClr val="800000"/>
                </a:solidFill>
                <a:latin typeface="Arial"/>
                <a:cs typeface="Arial"/>
              </a:rPr>
              <a:t> </a:t>
            </a:r>
            <a:endParaRPr sz="3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03867" y="2463800"/>
            <a:ext cx="2594941" cy="86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046" marR="25107">
              <a:lnSpc>
                <a:spcPts val="3165"/>
              </a:lnSpc>
              <a:spcBef>
                <a:spcPts val="158"/>
              </a:spcBef>
            </a:pPr>
            <a:r>
              <a:rPr sz="3000" spc="189" dirty="0">
                <a:latin typeface="Arial"/>
                <a:cs typeface="Arial"/>
              </a:rPr>
              <a:t>Participació</a:t>
            </a:r>
            <a:r>
              <a:rPr sz="3000" spc="0" dirty="0">
                <a:latin typeface="Arial"/>
                <a:cs typeface="Arial"/>
              </a:rPr>
              <a:t>n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spc="229" dirty="0">
                <a:latin typeface="Arial"/>
                <a:cs typeface="Arial"/>
              </a:rPr>
              <a:t>sistema</a:t>
            </a:r>
            <a:r>
              <a:rPr sz="3000" spc="0" dirty="0">
                <a:latin typeface="Arial"/>
                <a:cs typeface="Arial"/>
              </a:rPr>
              <a:t>s  </a:t>
            </a:r>
            <a:r>
              <a:rPr sz="3000" spc="64" dirty="0">
                <a:latin typeface="Arial"/>
                <a:cs typeface="Arial"/>
              </a:rPr>
              <a:t> </a:t>
            </a:r>
            <a:r>
              <a:rPr sz="3000" spc="229" dirty="0">
                <a:latin typeface="Arial"/>
                <a:cs typeface="Arial"/>
              </a:rPr>
              <a:t>d</a:t>
            </a:r>
            <a:r>
              <a:rPr sz="3000" spc="0" dirty="0">
                <a:latin typeface="Arial"/>
                <a:cs typeface="Arial"/>
              </a:rPr>
              <a:t>e</a:t>
            </a:r>
            <a:r>
              <a:rPr sz="3000" spc="-604" dirty="0">
                <a:latin typeface="Arial"/>
                <a:cs typeface="Arial"/>
              </a:rPr>
              <a:t> 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11514" y="2463800"/>
            <a:ext cx="1514559" cy="86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65"/>
              </a:lnSpc>
              <a:spcBef>
                <a:spcPts val="158"/>
              </a:spcBef>
            </a:pPr>
            <a:r>
              <a:rPr sz="3000" spc="189" dirty="0">
                <a:latin typeface="Arial"/>
                <a:cs typeface="Arial"/>
              </a:rPr>
              <a:t>regula</a:t>
            </a:r>
            <a:r>
              <a:rPr sz="3000" spc="0" dirty="0">
                <a:latin typeface="Arial"/>
                <a:cs typeface="Arial"/>
              </a:rPr>
              <a:t>r</a:t>
            </a:r>
            <a:endParaRPr sz="3000" dirty="0">
              <a:latin typeface="Arial"/>
              <a:cs typeface="Arial"/>
            </a:endParaRPr>
          </a:p>
          <a:p>
            <a:pPr marL="13708">
              <a:lnSpc>
                <a:spcPct val="100000"/>
              </a:lnSpc>
            </a:pPr>
            <a:r>
              <a:rPr sz="3000" spc="229" dirty="0">
                <a:latin typeface="Arial"/>
                <a:cs typeface="Arial"/>
              </a:rPr>
              <a:t>gestió</a:t>
            </a:r>
            <a:r>
              <a:rPr sz="3000" spc="0" dirty="0">
                <a:latin typeface="Arial"/>
                <a:cs typeface="Arial"/>
              </a:rPr>
              <a:t>n</a:t>
            </a:r>
            <a:r>
              <a:rPr sz="3000" spc="-604" dirty="0">
                <a:latin typeface="Arial"/>
                <a:cs typeface="Arial"/>
              </a:rPr>
              <a:t> 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61244" y="2463800"/>
            <a:ext cx="501708" cy="86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165"/>
              </a:lnSpc>
              <a:spcBef>
                <a:spcPts val="158"/>
              </a:spcBef>
            </a:pPr>
            <a:r>
              <a:rPr sz="3000" spc="189" dirty="0">
                <a:latin typeface="Arial"/>
                <a:cs typeface="Arial"/>
              </a:rPr>
              <a:t>e</a:t>
            </a:r>
            <a:r>
              <a:rPr sz="3000" spc="0" dirty="0">
                <a:latin typeface="Arial"/>
                <a:cs typeface="Arial"/>
              </a:rPr>
              <a:t>n</a:t>
            </a:r>
            <a:endParaRPr sz="3000">
              <a:latin typeface="Arial"/>
              <a:cs typeface="Arial"/>
            </a:endParaRPr>
          </a:p>
          <a:p>
            <a:pPr marL="49852" marR="178805" algn="ctr">
              <a:lnSpc>
                <a:spcPct val="95825"/>
              </a:lnSpc>
            </a:pPr>
            <a:r>
              <a:rPr sz="3000" spc="0" dirty="0">
                <a:latin typeface="Arial"/>
                <a:cs typeface="Arial"/>
              </a:rPr>
              <a:t>y</a:t>
            </a:r>
            <a:endParaRPr sz="3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29340" y="2463800"/>
            <a:ext cx="197154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189" dirty="0">
                <a:latin typeface="Arial"/>
                <a:cs typeface="Arial"/>
              </a:rPr>
              <a:t>auditoría</a:t>
            </a:r>
            <a:r>
              <a:rPr sz="3000" spc="0" dirty="0">
                <a:latin typeface="Arial"/>
                <a:cs typeface="Arial"/>
              </a:rPr>
              <a:t>s</a:t>
            </a:r>
            <a:endParaRPr sz="3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38378" y="2463800"/>
            <a:ext cx="53028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189" dirty="0">
                <a:latin typeface="Arial"/>
                <a:cs typeface="Arial"/>
              </a:rPr>
              <a:t>d</a:t>
            </a:r>
            <a:r>
              <a:rPr sz="3000" spc="0" dirty="0">
                <a:latin typeface="Arial"/>
                <a:cs typeface="Arial"/>
              </a:rPr>
              <a:t>e</a:t>
            </a:r>
            <a:endParaRPr sz="3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55470" y="2921000"/>
            <a:ext cx="67773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</a:pPr>
            <a:r>
              <a:rPr sz="3000" spc="229" dirty="0">
                <a:latin typeface="Arial"/>
                <a:cs typeface="Arial"/>
              </a:rPr>
              <a:t>de</a:t>
            </a:r>
            <a:r>
              <a:rPr sz="3000" spc="0" dirty="0">
                <a:latin typeface="Arial"/>
                <a:cs typeface="Arial"/>
              </a:rPr>
              <a:t>l</a:t>
            </a:r>
            <a:r>
              <a:rPr sz="3000" spc="-604" dirty="0">
                <a:latin typeface="Arial"/>
                <a:cs typeface="Arial"/>
              </a:rPr>
              <a:t> </a:t>
            </a:r>
            <a:endParaRPr sz="3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46857" y="2921000"/>
            <a:ext cx="204474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</a:pPr>
            <a:r>
              <a:rPr sz="3000" spc="229" dirty="0">
                <a:latin typeface="Arial"/>
                <a:cs typeface="Arial"/>
              </a:rPr>
              <a:t>desarroll</a:t>
            </a:r>
            <a:r>
              <a:rPr sz="3000" spc="0" dirty="0">
                <a:latin typeface="Arial"/>
                <a:cs typeface="Arial"/>
              </a:rPr>
              <a:t>o</a:t>
            </a:r>
            <a:r>
              <a:rPr sz="3000" spc="-604" dirty="0">
                <a:latin typeface="Arial"/>
                <a:cs typeface="Arial"/>
              </a:rPr>
              <a:t> </a:t>
            </a:r>
            <a:endParaRPr sz="3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2667" y="3378200"/>
            <a:ext cx="4417384" cy="9853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23900" marR="59452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profesional continuo.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30"/>
              </a:spcBef>
            </a:pPr>
            <a:r>
              <a:rPr sz="3000" dirty="0">
                <a:solidFill>
                  <a:srgbClr val="800000"/>
                </a:solidFill>
                <a:latin typeface="Times New Roman"/>
                <a:cs typeface="Times New Roman"/>
              </a:rPr>
              <a:t>v</a:t>
            </a:r>
            <a:r>
              <a:rPr sz="3000" dirty="0">
                <a:solidFill>
                  <a:srgbClr val="800000"/>
                </a:solidFill>
                <a:latin typeface="Arial"/>
                <a:cs typeface="Arial"/>
              </a:rPr>
              <a:t>  </a:t>
            </a:r>
            <a:r>
              <a:rPr sz="3000" spc="254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000" spc="114" dirty="0">
                <a:latin typeface="Arial"/>
                <a:cs typeface="Arial"/>
              </a:rPr>
              <a:t>Experienci</a:t>
            </a:r>
            <a:r>
              <a:rPr sz="3000" spc="0" dirty="0">
                <a:latin typeface="Arial"/>
                <a:cs typeface="Arial"/>
              </a:rPr>
              <a:t>a </a:t>
            </a:r>
            <a:r>
              <a:rPr sz="3000" spc="786" dirty="0">
                <a:latin typeface="Arial"/>
                <a:cs typeface="Arial"/>
              </a:rPr>
              <a:t> </a:t>
            </a:r>
            <a:r>
              <a:rPr sz="3000" spc="114" dirty="0">
                <a:latin typeface="Arial"/>
                <a:cs typeface="Arial"/>
              </a:rPr>
              <a:t>laboral</a:t>
            </a:r>
            <a:endParaRPr sz="3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21177" y="3941826"/>
            <a:ext cx="1840140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114" dirty="0">
                <a:latin typeface="Arial"/>
                <a:cs typeface="Arial"/>
              </a:rPr>
              <a:t>adicional,</a:t>
            </a:r>
            <a:endParaRPr sz="3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74310" y="3941826"/>
            <a:ext cx="2009060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114" dirty="0">
                <a:latin typeface="Arial"/>
                <a:cs typeface="Arial"/>
              </a:rPr>
              <a:t>formación,</a:t>
            </a:r>
            <a:endParaRPr sz="3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4967" y="4394200"/>
            <a:ext cx="150227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estudios</a:t>
            </a:r>
            <a:endParaRPr sz="3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31143" y="4394200"/>
            <a:ext cx="215889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particulares,</a:t>
            </a:r>
            <a:endParaRPr sz="3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03973" y="4394200"/>
            <a:ext cx="145980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tutorías,</a:t>
            </a:r>
            <a:endParaRPr sz="3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77706" y="4394200"/>
            <a:ext cx="17776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asistencia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69231" y="4394200"/>
            <a:ext cx="29444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a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967" y="4851400"/>
            <a:ext cx="186190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reuniones,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81346" y="4851400"/>
            <a:ext cx="192476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seminarios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10590" y="4851400"/>
            <a:ext cx="27305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y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88123" y="4851400"/>
            <a:ext cx="224289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conferencias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5502" y="4851400"/>
            <a:ext cx="29444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u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34447" y="4851400"/>
            <a:ext cx="92958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otras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967" y="5308600"/>
            <a:ext cx="408565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actividades pertinentes.</a:t>
            </a:r>
            <a:endParaRPr sz="3000">
              <a:latin typeface="Arial"/>
              <a:cs typeface="Arial"/>
            </a:endParaRPr>
          </a:p>
        </p:txBody>
      </p:sp>
      <p:sp>
        <p:nvSpPr>
          <p:cNvPr id="35" name="object 10">
            <a:extLst>
              <a:ext uri="{FF2B5EF4-FFF2-40B4-BE49-F238E27FC236}">
                <a16:creationId xmlns:a16="http://schemas.microsoft.com/office/drawing/2014/main" id="{F6BE070F-3839-3869-4E0F-199784ED46BF}"/>
              </a:ext>
            </a:extLst>
          </p:cNvPr>
          <p:cNvSpPr txBox="1"/>
          <p:nvPr/>
        </p:nvSpPr>
        <p:spPr>
          <a:xfrm>
            <a:off x="838200" y="609600"/>
            <a:ext cx="8305800" cy="831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190"/>
              </a:lnSpc>
              <a:spcBef>
                <a:spcPts val="209"/>
              </a:spcBef>
            </a:pPr>
            <a:r>
              <a:rPr lang="es-MX" sz="3200" b="1" dirty="0">
                <a:solidFill>
                  <a:srgbClr val="FF0000"/>
                </a:solidFill>
                <a:latin typeface="Arial"/>
                <a:cs typeface="Arial"/>
              </a:rPr>
              <a:t>Etapa 5. Seguimiento de la auditoria</a:t>
            </a:r>
            <a:endParaRPr sz="3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251519" y="2132850"/>
            <a:ext cx="2463800" cy="328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634513" y="2857642"/>
            <a:ext cx="477365" cy="421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80"/>
              </a:lnSpc>
              <a:spcBef>
                <a:spcPts val="159"/>
              </a:spcBef>
            </a:pPr>
            <a:r>
              <a:rPr sz="3000" dirty="0">
                <a:solidFill>
                  <a:srgbClr val="800000"/>
                </a:solidFill>
                <a:latin typeface="Times New Roman"/>
                <a:cs typeface="Times New Roman"/>
              </a:rPr>
              <a:t>v</a:t>
            </a:r>
            <a:r>
              <a:rPr sz="3000" dirty="0">
                <a:solidFill>
                  <a:srgbClr val="800000"/>
                </a:solidFill>
                <a:latin typeface="Arial"/>
                <a:cs typeface="Arial"/>
              </a:rPr>
              <a:t> </a:t>
            </a:r>
            <a:endParaRPr sz="3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52063" y="2857500"/>
            <a:ext cx="558348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La </a:t>
            </a:r>
            <a:r>
              <a:rPr sz="3000" spc="114" dirty="0"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persona </a:t>
            </a:r>
            <a:r>
              <a:rPr sz="3000" spc="114" dirty="0"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responsable </a:t>
            </a:r>
            <a:r>
              <a:rPr sz="3000" spc="114" dirty="0"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de </a:t>
            </a:r>
            <a:r>
              <a:rPr sz="3000" spc="114" dirty="0"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la</a:t>
            </a:r>
            <a:endParaRPr sz="3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45713" y="3352800"/>
            <a:ext cx="254799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</a:pPr>
            <a:r>
              <a:rPr sz="3000" spc="339" dirty="0">
                <a:latin typeface="Arial"/>
                <a:cs typeface="Arial"/>
              </a:rPr>
              <a:t>gestió</a:t>
            </a:r>
            <a:r>
              <a:rPr sz="3000" spc="0" dirty="0">
                <a:latin typeface="Arial"/>
                <a:cs typeface="Arial"/>
              </a:rPr>
              <a:t>n  </a:t>
            </a:r>
            <a:r>
              <a:rPr sz="3000" spc="179" dirty="0">
                <a:latin typeface="Arial"/>
                <a:cs typeface="Arial"/>
              </a:rPr>
              <a:t> </a:t>
            </a:r>
            <a:r>
              <a:rPr sz="3000" spc="339" dirty="0">
                <a:latin typeface="Arial"/>
                <a:cs typeface="Arial"/>
              </a:rPr>
              <a:t>de</a:t>
            </a:r>
            <a:r>
              <a:rPr sz="3000" spc="0" dirty="0">
                <a:latin typeface="Arial"/>
                <a:cs typeface="Arial"/>
              </a:rPr>
              <a:t>l</a:t>
            </a:r>
            <a:r>
              <a:rPr sz="3000" spc="-489" dirty="0">
                <a:latin typeface="Arial"/>
                <a:cs typeface="Arial"/>
              </a:rPr>
              <a:t> </a:t>
            </a:r>
            <a:endParaRPr sz="3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07201" y="3352800"/>
            <a:ext cx="205909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</a:pPr>
            <a:r>
              <a:rPr sz="3000" spc="339" dirty="0">
                <a:latin typeface="Arial"/>
                <a:cs typeface="Arial"/>
              </a:rPr>
              <a:t>program</a:t>
            </a:r>
            <a:r>
              <a:rPr sz="3000" spc="0" dirty="0">
                <a:latin typeface="Arial"/>
                <a:cs typeface="Arial"/>
              </a:rPr>
              <a:t>a</a:t>
            </a:r>
            <a:r>
              <a:rPr sz="3000" spc="-489" dirty="0">
                <a:latin typeface="Arial"/>
                <a:cs typeface="Arial"/>
              </a:rPr>
              <a:t> </a:t>
            </a:r>
            <a:endParaRPr sz="3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59559" y="3352800"/>
            <a:ext cx="612941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816">
              <a:lnSpc>
                <a:spcPts val="3165"/>
              </a:lnSpc>
            </a:pPr>
            <a:r>
              <a:rPr sz="3000" spc="339" dirty="0">
                <a:latin typeface="Arial"/>
                <a:cs typeface="Arial"/>
              </a:rPr>
              <a:t>d</a:t>
            </a:r>
            <a:r>
              <a:rPr sz="3000" spc="0" dirty="0">
                <a:latin typeface="Arial"/>
                <a:cs typeface="Arial"/>
              </a:rPr>
              <a:t>e</a:t>
            </a:r>
            <a:r>
              <a:rPr sz="3000" spc="-489" dirty="0">
                <a:latin typeface="Arial"/>
                <a:cs typeface="Arial"/>
              </a:rPr>
              <a:t> </a:t>
            </a:r>
            <a:endParaRPr sz="3000">
              <a:latin typeface="Arial"/>
              <a:cs typeface="Arial"/>
            </a:endParaRPr>
          </a:p>
          <a:p>
            <a:pPr marL="12700" marR="43321">
              <a:lnSpc>
                <a:spcPct val="95825"/>
              </a:lnSpc>
              <a:spcBef>
                <a:spcPts val="550"/>
              </a:spcBef>
            </a:pPr>
            <a:r>
              <a:rPr sz="3000" spc="0" dirty="0">
                <a:latin typeface="Arial"/>
                <a:cs typeface="Arial"/>
              </a:rPr>
              <a:t>los</a:t>
            </a:r>
            <a:endParaRPr sz="3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45713" y="3860800"/>
            <a:ext cx="156530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auditoría</a:t>
            </a:r>
            <a:endParaRPr sz="3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88775" y="3860800"/>
            <a:ext cx="137480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debería</a:t>
            </a:r>
            <a:endParaRPr sz="3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41338" y="3860800"/>
            <a:ext cx="184048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establecer</a:t>
            </a:r>
            <a:endParaRPr sz="3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45713" y="4356100"/>
            <a:ext cx="5583562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mecanismos</a:t>
            </a:r>
            <a:r>
              <a:rPr sz="3000" spc="319" dirty="0"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adecuados</a:t>
            </a:r>
            <a:r>
              <a:rPr sz="3000" spc="319" dirty="0"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para</a:t>
            </a:r>
            <a:r>
              <a:rPr sz="3000" spc="319" dirty="0"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la</a:t>
            </a:r>
            <a:endParaRPr sz="3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45713" y="4864100"/>
            <a:ext cx="466497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</a:pPr>
            <a:r>
              <a:rPr sz="3000" spc="450" dirty="0">
                <a:latin typeface="Arial"/>
                <a:cs typeface="Arial"/>
              </a:rPr>
              <a:t>evaluació</a:t>
            </a:r>
            <a:r>
              <a:rPr sz="3000" spc="0" dirty="0">
                <a:latin typeface="Arial"/>
                <a:cs typeface="Arial"/>
              </a:rPr>
              <a:t>n  </a:t>
            </a:r>
            <a:r>
              <a:rPr sz="3000" spc="284" dirty="0">
                <a:latin typeface="Arial"/>
                <a:cs typeface="Arial"/>
              </a:rPr>
              <a:t> </a:t>
            </a:r>
            <a:r>
              <a:rPr sz="3000" spc="450" dirty="0">
                <a:latin typeface="Arial"/>
                <a:cs typeface="Arial"/>
              </a:rPr>
              <a:t>continu</a:t>
            </a:r>
            <a:r>
              <a:rPr sz="3000" spc="0" dirty="0">
                <a:latin typeface="Arial"/>
                <a:cs typeface="Arial"/>
              </a:rPr>
              <a:t>a</a:t>
            </a:r>
            <a:r>
              <a:rPr sz="3000" spc="-384" dirty="0">
                <a:latin typeface="Arial"/>
                <a:cs typeface="Arial"/>
              </a:rPr>
              <a:t> </a:t>
            </a:r>
            <a:endParaRPr sz="3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24037" y="4864100"/>
            <a:ext cx="76174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</a:pPr>
            <a:r>
              <a:rPr sz="3000" spc="450" dirty="0">
                <a:latin typeface="Arial"/>
                <a:cs typeface="Arial"/>
              </a:rPr>
              <a:t>de</a:t>
            </a:r>
            <a:r>
              <a:rPr sz="3000" spc="0" dirty="0">
                <a:latin typeface="Arial"/>
                <a:cs typeface="Arial"/>
              </a:rPr>
              <a:t>l</a:t>
            </a:r>
            <a:r>
              <a:rPr sz="3000" spc="-384" dirty="0">
                <a:latin typeface="Arial"/>
                <a:cs typeface="Arial"/>
              </a:rPr>
              <a:t> </a:t>
            </a:r>
            <a:endParaRPr sz="3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45713" y="5372100"/>
            <a:ext cx="207379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desempeño</a:t>
            </a:r>
            <a:endParaRPr sz="3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20728" y="5372100"/>
            <a:ext cx="50635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de</a:t>
            </a:r>
            <a:endParaRPr sz="3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8308" y="5372100"/>
            <a:ext cx="56962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los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99135" y="5372100"/>
            <a:ext cx="175583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auditores,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56167" y="5372100"/>
            <a:ext cx="27305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y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5713" y="5867400"/>
            <a:ext cx="53146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200" dirty="0">
                <a:latin typeface="Arial"/>
                <a:cs typeface="Arial"/>
              </a:rPr>
              <a:t>d</a:t>
            </a:r>
            <a:r>
              <a:rPr sz="3000" spc="0" dirty="0">
                <a:latin typeface="Arial"/>
                <a:cs typeface="Arial"/>
              </a:rPr>
              <a:t>e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16095" y="5867400"/>
            <a:ext cx="61983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200" dirty="0">
                <a:latin typeface="Arial"/>
                <a:cs typeface="Arial"/>
              </a:rPr>
              <a:t>lo</a:t>
            </a:r>
            <a:r>
              <a:rPr sz="3000" spc="0" dirty="0">
                <a:latin typeface="Arial"/>
                <a:cs typeface="Arial"/>
              </a:rPr>
              <a:t>s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4869" y="5867400"/>
            <a:ext cx="137684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200" dirty="0">
                <a:latin typeface="Arial"/>
                <a:cs typeface="Arial"/>
              </a:rPr>
              <a:t>lídere</a:t>
            </a:r>
            <a:r>
              <a:rPr sz="3000" spc="0" dirty="0">
                <a:latin typeface="Arial"/>
                <a:cs typeface="Arial"/>
              </a:rPr>
              <a:t>s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0652" y="5867400"/>
            <a:ext cx="53146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200" dirty="0">
                <a:latin typeface="Arial"/>
                <a:cs typeface="Arial"/>
              </a:rPr>
              <a:t>d</a:t>
            </a:r>
            <a:r>
              <a:rPr sz="3000" spc="0" dirty="0">
                <a:latin typeface="Arial"/>
                <a:cs typeface="Arial"/>
              </a:rPr>
              <a:t>e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61034" y="5867400"/>
            <a:ext cx="156791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200" dirty="0">
                <a:latin typeface="Arial"/>
                <a:cs typeface="Arial"/>
              </a:rPr>
              <a:t>equipo</a:t>
            </a:r>
            <a:r>
              <a:rPr sz="3000" spc="0" dirty="0">
                <a:latin typeface="Arial"/>
                <a:cs typeface="Arial"/>
              </a:rPr>
              <a:t>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45713" y="6375400"/>
            <a:ext cx="175583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auditores.</a:t>
            </a:r>
            <a:endParaRPr sz="3000">
              <a:latin typeface="Arial"/>
              <a:cs typeface="Arial"/>
            </a:endParaRPr>
          </a:p>
        </p:txBody>
      </p:sp>
      <p:sp>
        <p:nvSpPr>
          <p:cNvPr id="2" name="object 26">
            <a:extLst>
              <a:ext uri="{FF2B5EF4-FFF2-40B4-BE49-F238E27FC236}">
                <a16:creationId xmlns:a16="http://schemas.microsoft.com/office/drawing/2014/main" id="{339A3041-10F0-67EF-552D-5F12298915B7}"/>
              </a:ext>
            </a:extLst>
          </p:cNvPr>
          <p:cNvSpPr txBox="1"/>
          <p:nvPr/>
        </p:nvSpPr>
        <p:spPr>
          <a:xfrm>
            <a:off x="292667" y="1644797"/>
            <a:ext cx="8851333" cy="8190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190"/>
              </a:lnSpc>
              <a:spcBef>
                <a:spcPts val="209"/>
              </a:spcBef>
            </a:pPr>
            <a:r>
              <a:rPr lang="es-MX" sz="2400" b="1" spc="0" dirty="0">
                <a:solidFill>
                  <a:srgbClr val="FF0000"/>
                </a:solidFill>
                <a:latin typeface="Arial"/>
                <a:cs typeface="Arial"/>
              </a:rPr>
              <a:t>MANTTO. Y MEJORA DE LA COMPETENCIA DEL AUDITOR</a:t>
            </a:r>
            <a:endParaRPr lang="es-MX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B3B9FDB7-1564-F410-96D8-253B7C92A8E7}"/>
              </a:ext>
            </a:extLst>
          </p:cNvPr>
          <p:cNvSpPr txBox="1"/>
          <p:nvPr/>
        </p:nvSpPr>
        <p:spPr>
          <a:xfrm>
            <a:off x="838200" y="609600"/>
            <a:ext cx="8305800" cy="831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190"/>
              </a:lnSpc>
              <a:spcBef>
                <a:spcPts val="209"/>
              </a:spcBef>
            </a:pPr>
            <a:r>
              <a:rPr lang="es-MX" sz="3200" b="1" dirty="0">
                <a:solidFill>
                  <a:srgbClr val="FF0000"/>
                </a:solidFill>
                <a:latin typeface="Arial"/>
                <a:cs typeface="Arial"/>
              </a:rPr>
              <a:t>Etapa 5. Seguimiento de la auditoria</a:t>
            </a:r>
            <a:endParaRPr sz="3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23527" y="2276873"/>
            <a:ext cx="3024339" cy="3810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76025" y="2878926"/>
            <a:ext cx="5137688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b="1" spc="0" dirty="0">
                <a:latin typeface="Arial"/>
                <a:cs typeface="Arial"/>
              </a:rPr>
              <a:t>Conclusiones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3753251" y="4301751"/>
            <a:ext cx="22860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78331" y="1611103"/>
            <a:ext cx="1785678" cy="901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80"/>
              </a:lnSpc>
              <a:spcBef>
                <a:spcPts val="159"/>
              </a:spcBef>
            </a:pPr>
            <a:r>
              <a:rPr sz="3000" dirty="0">
                <a:solidFill>
                  <a:srgbClr val="800000"/>
                </a:solidFill>
                <a:latin typeface="Times New Roman"/>
                <a:cs typeface="Times New Roman"/>
              </a:rPr>
              <a:t>ü</a:t>
            </a:r>
            <a:r>
              <a:rPr sz="3000" spc="-359" dirty="0">
                <a:solidFill>
                  <a:srgbClr val="800000"/>
                </a:solidFill>
                <a:latin typeface="Arial"/>
                <a:cs typeface="Arial"/>
              </a:rPr>
              <a:t> </a:t>
            </a:r>
            <a:r>
              <a:rPr sz="3000" spc="0" dirty="0">
                <a:latin typeface="Arial"/>
                <a:cs typeface="Arial"/>
              </a:rPr>
              <a:t>Auditar</a:t>
            </a:r>
            <a:endParaRPr sz="3000">
              <a:latin typeface="Arial"/>
              <a:cs typeface="Arial"/>
            </a:endParaRPr>
          </a:p>
          <a:p>
            <a:pPr marL="317500">
              <a:lnSpc>
                <a:spcPct val="95825"/>
              </a:lnSpc>
              <a:spcBef>
                <a:spcPts val="276"/>
              </a:spcBef>
            </a:pPr>
            <a:r>
              <a:rPr sz="3000" spc="0" dirty="0">
                <a:latin typeface="Arial"/>
                <a:cs typeface="Arial"/>
              </a:rPr>
              <a:t>aprende</a:t>
            </a:r>
            <a:endParaRPr sz="3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07336" y="1611103"/>
            <a:ext cx="48496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25127" y="1611103"/>
            <a:ext cx="71826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una</a:t>
            </a:r>
            <a:endParaRPr sz="3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76243" y="1611103"/>
            <a:ext cx="154389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destreza</a:t>
            </a:r>
            <a:endParaRPr sz="3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52986" y="1611103"/>
            <a:ext cx="163263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que </a:t>
            </a:r>
            <a:r>
              <a:rPr sz="3000" spc="34" dirty="0"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sólo</a:t>
            </a:r>
            <a:endParaRPr sz="3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18464" y="1611103"/>
            <a:ext cx="48494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se</a:t>
            </a:r>
            <a:endParaRPr sz="3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34182" y="2106403"/>
            <a:ext cx="164996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mediante</a:t>
            </a:r>
            <a:endParaRPr sz="3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54321" y="2106403"/>
            <a:ext cx="37910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la</a:t>
            </a:r>
            <a:endParaRPr sz="3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03596" y="2106403"/>
            <a:ext cx="226802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práctica.</a:t>
            </a:r>
            <a:r>
              <a:rPr sz="3000" spc="369" dirty="0">
                <a:latin typeface="Arial"/>
                <a:cs typeface="Arial"/>
              </a:rPr>
              <a:t> </a:t>
            </a:r>
            <a:r>
              <a:rPr sz="3000" b="1" spc="0" dirty="0">
                <a:solidFill>
                  <a:srgbClr val="800000"/>
                </a:solidFill>
                <a:latin typeface="Arial"/>
                <a:cs typeface="Arial"/>
              </a:rPr>
              <a:t>Así</a:t>
            </a:r>
            <a:endParaRPr sz="3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41870" y="2106403"/>
            <a:ext cx="76013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b="1" spc="0" dirty="0">
                <a:solidFill>
                  <a:srgbClr val="800000"/>
                </a:solidFill>
                <a:latin typeface="Arial"/>
                <a:cs typeface="Arial"/>
              </a:rPr>
              <a:t>que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8331" y="2614403"/>
            <a:ext cx="7127303" cy="106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7500" marR="59452">
              <a:lnSpc>
                <a:spcPts val="3165"/>
              </a:lnSpc>
              <a:spcBef>
                <a:spcPts val="158"/>
              </a:spcBef>
            </a:pPr>
            <a:r>
              <a:rPr sz="3000" b="1" spc="0" dirty="0">
                <a:solidFill>
                  <a:srgbClr val="800000"/>
                </a:solidFill>
                <a:latin typeface="Arial"/>
                <a:cs typeface="Arial"/>
              </a:rPr>
              <a:t>a auditar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492"/>
              </a:spcBef>
            </a:pPr>
            <a:r>
              <a:rPr sz="3000" dirty="0">
                <a:solidFill>
                  <a:srgbClr val="800000"/>
                </a:solidFill>
                <a:latin typeface="Times New Roman"/>
                <a:cs typeface="Times New Roman"/>
              </a:rPr>
              <a:t>ü</a:t>
            </a:r>
            <a:r>
              <a:rPr sz="3000" spc="-359" dirty="0">
                <a:solidFill>
                  <a:srgbClr val="800000"/>
                </a:solidFill>
                <a:latin typeface="Arial"/>
                <a:cs typeface="Arial"/>
              </a:rPr>
              <a:t> </a:t>
            </a:r>
            <a:r>
              <a:rPr sz="3000" spc="0" dirty="0">
                <a:latin typeface="Arial"/>
                <a:cs typeface="Arial"/>
              </a:rPr>
              <a:t>Auditar</a:t>
            </a:r>
            <a:r>
              <a:rPr sz="3000" spc="169" dirty="0"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no</a:t>
            </a:r>
            <a:r>
              <a:rPr sz="3000" spc="169" dirty="0"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consiste</a:t>
            </a:r>
            <a:r>
              <a:rPr sz="3000" spc="169" dirty="0"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en</a:t>
            </a:r>
            <a:r>
              <a:rPr sz="3000" spc="169" dirty="0"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recitar</a:t>
            </a:r>
            <a:r>
              <a:rPr sz="3000" spc="169" dirty="0"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una</a:t>
            </a:r>
            <a:r>
              <a:rPr sz="3000" spc="169" dirty="0"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serie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3131" y="3770103"/>
            <a:ext cx="50635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de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6104" y="3770103"/>
            <a:ext cx="177723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preguntas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99941" y="3770103"/>
            <a:ext cx="27305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y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89590" y="3770103"/>
            <a:ext cx="116291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anotar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9102" y="3770103"/>
            <a:ext cx="56962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los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5321" y="3770103"/>
            <a:ext cx="194633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resultados.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3131" y="4278103"/>
            <a:ext cx="215821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b="1" spc="0" dirty="0">
                <a:solidFill>
                  <a:srgbClr val="800000"/>
                </a:solidFill>
                <a:latin typeface="Arial"/>
                <a:cs typeface="Arial"/>
              </a:rPr>
              <a:t>Prepárense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8F48E4D-FEFB-4C56-B93C-67B0CBF3239A}"/>
              </a:ext>
            </a:extLst>
          </p:cNvPr>
          <p:cNvSpPr/>
          <p:nvPr/>
        </p:nvSpPr>
        <p:spPr>
          <a:xfrm>
            <a:off x="8172400" y="5373216"/>
            <a:ext cx="9716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6">
            <a:extLst>
              <a:ext uri="{FF2B5EF4-FFF2-40B4-BE49-F238E27FC236}">
                <a16:creationId xmlns:a16="http://schemas.microsoft.com/office/drawing/2014/main" id="{03DB0DA5-0578-56E1-AFF9-25E23705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333" y="836959"/>
            <a:ext cx="8587816" cy="841775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</a:rPr>
              <a:t> 3. Introducción a ISO 19011:2018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21DE93A-A555-5CFE-C634-2A035D078F4A}"/>
              </a:ext>
            </a:extLst>
          </p:cNvPr>
          <p:cNvSpPr txBox="1"/>
          <p:nvPr/>
        </p:nvSpPr>
        <p:spPr>
          <a:xfrm>
            <a:off x="1705957" y="1714913"/>
            <a:ext cx="7564120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4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>
                <a:solidFill>
                  <a:srgbClr val="FF0000"/>
                </a:solidFill>
                <a:latin typeface="Arial"/>
                <a:cs typeface="Arial"/>
              </a:rPr>
              <a:t>ETAPAS PARA LA EJECUCION DE AUDITORIA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D6A8EE3A-676D-4CC4-6B8A-1D093BA0B667}"/>
              </a:ext>
            </a:extLst>
          </p:cNvPr>
          <p:cNvSpPr/>
          <p:nvPr/>
        </p:nvSpPr>
        <p:spPr>
          <a:xfrm>
            <a:off x="1364782" y="2317078"/>
            <a:ext cx="2057400" cy="64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1. INICIO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745B6D-2706-349D-B32C-77956F1C2DDA}"/>
              </a:ext>
            </a:extLst>
          </p:cNvPr>
          <p:cNvSpPr txBox="1"/>
          <p:nvPr/>
        </p:nvSpPr>
        <p:spPr>
          <a:xfrm>
            <a:off x="3434674" y="2329634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CONTACTO INICIAL CON EL AUDITADO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DEFINICION DE LA VIABILIDAD DE LA AUDITORIA</a:t>
            </a:r>
          </a:p>
        </p:txBody>
      </p:sp>
      <p:sp>
        <p:nvSpPr>
          <p:cNvPr id="16" name="Rectángulo: esquinas redondeadas 15">
            <a:hlinkClick r:id="rId2" action="ppaction://hlinksldjump"/>
            <a:extLst>
              <a:ext uri="{FF2B5EF4-FFF2-40B4-BE49-F238E27FC236}">
                <a16:creationId xmlns:a16="http://schemas.microsoft.com/office/drawing/2014/main" id="{4BDD65B3-BECA-F3FC-6814-40C41B8F37C3}"/>
              </a:ext>
            </a:extLst>
          </p:cNvPr>
          <p:cNvSpPr/>
          <p:nvPr/>
        </p:nvSpPr>
        <p:spPr>
          <a:xfrm>
            <a:off x="1383737" y="3378765"/>
            <a:ext cx="2057400" cy="714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2. PREPARACION DE ACTIVIDADES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6804EBE-7330-072C-4AE4-9A1F25750518}"/>
              </a:ext>
            </a:extLst>
          </p:cNvPr>
          <p:cNvSpPr txBox="1"/>
          <p:nvPr/>
        </p:nvSpPr>
        <p:spPr>
          <a:xfrm>
            <a:off x="3476600" y="3191169"/>
            <a:ext cx="5181600" cy="1188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s-MX" dirty="0"/>
              <a:t>REVISION DOCUMENTAL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s-MX" dirty="0"/>
              <a:t>PLAN DE AUDITORIA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s-MX" dirty="0"/>
              <a:t>ASIGNACION DE ACTIVIDADES AL EQUIPO AUDITOR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s-MX" dirty="0"/>
              <a:t>LISTAS DE VERIFICACION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F2C17CDD-77F3-8BD8-E138-C19B55C71906}"/>
              </a:ext>
            </a:extLst>
          </p:cNvPr>
          <p:cNvSpPr/>
          <p:nvPr/>
        </p:nvSpPr>
        <p:spPr>
          <a:xfrm>
            <a:off x="1364782" y="4993763"/>
            <a:ext cx="2057400" cy="64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3. EJECUCION DE ACTIVIDADES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54D80CB-99B2-1DC5-0959-0FF734223929}"/>
              </a:ext>
            </a:extLst>
          </p:cNvPr>
          <p:cNvSpPr txBox="1"/>
          <p:nvPr/>
        </p:nvSpPr>
        <p:spPr>
          <a:xfrm>
            <a:off x="3509079" y="4595160"/>
            <a:ext cx="5181600" cy="206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s-MX" dirty="0"/>
              <a:t>REUNION DE APERTURA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s-MX" dirty="0"/>
              <a:t>REVISION DOCUMENTAL EN SITIO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s-MX" dirty="0"/>
              <a:t>COMUNICACIÓN DURANTE LA AUDITORIA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s-MX" dirty="0"/>
              <a:t>ASIGNACION DE RESPONSABILIDADES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s-MX" dirty="0"/>
              <a:t>RECOPILACION Y VERIFICACION DE LA INFORMACION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s-MX" dirty="0"/>
              <a:t>GEMERACION DE HALLAZGOS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s-MX" dirty="0"/>
              <a:t>PREPARACION DE CONCLUSIONES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s-MX" dirty="0"/>
              <a:t>REUNION DE CIERRE</a:t>
            </a:r>
          </a:p>
        </p:txBody>
      </p:sp>
      <p:sp>
        <p:nvSpPr>
          <p:cNvPr id="21" name="Flecha: pentágono 20">
            <a:extLst>
              <a:ext uri="{FF2B5EF4-FFF2-40B4-BE49-F238E27FC236}">
                <a16:creationId xmlns:a16="http://schemas.microsoft.com/office/drawing/2014/main" id="{4D7304E9-9C3C-EFC6-9B8C-1979CA66FE5D}"/>
              </a:ext>
            </a:extLst>
          </p:cNvPr>
          <p:cNvSpPr/>
          <p:nvPr/>
        </p:nvSpPr>
        <p:spPr>
          <a:xfrm>
            <a:off x="1110364" y="3081084"/>
            <a:ext cx="8033636" cy="1193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Flecha: pentágono 21">
            <a:extLst>
              <a:ext uri="{FF2B5EF4-FFF2-40B4-BE49-F238E27FC236}">
                <a16:creationId xmlns:a16="http://schemas.microsoft.com/office/drawing/2014/main" id="{FA618324-8651-AECD-6DA3-8FD45F287564}"/>
              </a:ext>
            </a:extLst>
          </p:cNvPr>
          <p:cNvSpPr/>
          <p:nvPr/>
        </p:nvSpPr>
        <p:spPr>
          <a:xfrm>
            <a:off x="1110364" y="4424271"/>
            <a:ext cx="8033636" cy="1193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9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-446989" y="2485138"/>
            <a:ext cx="2857449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196566" y="1590072"/>
            <a:ext cx="1634992" cy="421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80"/>
              </a:lnSpc>
              <a:spcBef>
                <a:spcPts val="159"/>
              </a:spcBef>
            </a:pPr>
            <a:r>
              <a:rPr sz="3000" dirty="0">
                <a:solidFill>
                  <a:srgbClr val="800000"/>
                </a:solidFill>
                <a:latin typeface="Times New Roman"/>
                <a:cs typeface="Times New Roman"/>
              </a:rPr>
              <a:t>ü</a:t>
            </a:r>
            <a:r>
              <a:rPr sz="3000" spc="-75" dirty="0">
                <a:solidFill>
                  <a:srgbClr val="800000"/>
                </a:solidFill>
                <a:latin typeface="Arial"/>
                <a:cs typeface="Arial"/>
              </a:rPr>
              <a:t> </a:t>
            </a:r>
            <a:r>
              <a:rPr sz="3000" spc="0" dirty="0">
                <a:latin typeface="Arial"/>
                <a:cs typeface="Arial"/>
              </a:rPr>
              <a:t>Auditar</a:t>
            </a:r>
            <a:endParaRPr sz="3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81132" y="1590072"/>
            <a:ext cx="50635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no</a:t>
            </a:r>
            <a:endParaRPr sz="3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39386" y="1590072"/>
            <a:ext cx="148026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consiste</a:t>
            </a:r>
            <a:endParaRPr sz="3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71552" y="1590072"/>
            <a:ext cx="50635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en</a:t>
            </a:r>
            <a:endParaRPr sz="3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29805" y="1590072"/>
            <a:ext cx="150092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limitarse</a:t>
            </a:r>
            <a:endParaRPr sz="3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82621" y="1590072"/>
            <a:ext cx="29444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a</a:t>
            </a:r>
            <a:endParaRPr sz="3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39466" y="2047272"/>
            <a:ext cx="1903732" cy="1320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comprobar</a:t>
            </a:r>
            <a:endParaRPr sz="3000">
              <a:latin typeface="Arial"/>
              <a:cs typeface="Arial"/>
            </a:endParaRPr>
          </a:p>
          <a:p>
            <a:pPr marL="12700" marR="57150">
              <a:lnSpc>
                <a:spcPct val="95825"/>
              </a:lnSpc>
            </a:pPr>
            <a:r>
              <a:rPr sz="3000" spc="39" dirty="0">
                <a:latin typeface="Arial"/>
                <a:cs typeface="Arial"/>
              </a:rPr>
              <a:t>hace</a:t>
            </a:r>
            <a:r>
              <a:rPr sz="3000" spc="0" dirty="0">
                <a:latin typeface="Arial"/>
                <a:cs typeface="Arial"/>
              </a:rPr>
              <a:t>n </a:t>
            </a:r>
            <a:r>
              <a:rPr sz="3000" spc="711" dirty="0">
                <a:latin typeface="Arial"/>
                <a:cs typeface="Arial"/>
              </a:rPr>
              <a:t> </a:t>
            </a:r>
            <a:r>
              <a:rPr sz="3000" spc="39" dirty="0">
                <a:latin typeface="Arial"/>
                <a:cs typeface="Arial"/>
              </a:rPr>
              <a:t>lo</a:t>
            </a:r>
            <a:endParaRPr sz="3000">
              <a:latin typeface="Arial"/>
              <a:cs typeface="Arial"/>
            </a:endParaRPr>
          </a:p>
          <a:p>
            <a:pPr marL="12700" marR="57150">
              <a:lnSpc>
                <a:spcPct val="95825"/>
              </a:lnSpc>
              <a:spcBef>
                <a:spcPts val="150"/>
              </a:spcBef>
            </a:pPr>
            <a:r>
              <a:rPr sz="3000" b="1" spc="0" dirty="0">
                <a:solidFill>
                  <a:srgbClr val="800000"/>
                </a:solidFill>
                <a:latin typeface="Arial"/>
                <a:cs typeface="Arial"/>
              </a:rPr>
              <a:t>Evalúe</a:t>
            </a:r>
            <a:endParaRPr sz="3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01235" y="2047272"/>
            <a:ext cx="827043" cy="86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475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que</a:t>
            </a:r>
            <a:endParaRPr sz="3000">
              <a:latin typeface="Arial"/>
              <a:cs typeface="Arial"/>
            </a:endParaRPr>
          </a:p>
          <a:p>
            <a:pPr marL="12700" marR="57150">
              <a:lnSpc>
                <a:spcPct val="95825"/>
              </a:lnSpc>
            </a:pPr>
            <a:r>
              <a:rPr sz="3000" spc="39" dirty="0">
                <a:latin typeface="Arial"/>
                <a:cs typeface="Arial"/>
              </a:rPr>
              <a:t>que</a:t>
            </a:r>
            <a:endParaRPr sz="3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95112" y="2047272"/>
            <a:ext cx="56962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las</a:t>
            </a:r>
            <a:endParaRPr sz="3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31547" y="2047272"/>
            <a:ext cx="264553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organizaciones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48020" y="2504472"/>
            <a:ext cx="196486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39" dirty="0">
                <a:latin typeface="Arial"/>
                <a:cs typeface="Arial"/>
              </a:rPr>
              <a:t>dice</a:t>
            </a:r>
            <a:r>
              <a:rPr sz="3000" spc="0" dirty="0">
                <a:latin typeface="Arial"/>
                <a:cs typeface="Arial"/>
              </a:rPr>
              <a:t>n </a:t>
            </a:r>
            <a:r>
              <a:rPr sz="3000" spc="711" dirty="0">
                <a:latin typeface="Arial"/>
                <a:cs typeface="Arial"/>
              </a:rPr>
              <a:t> </a:t>
            </a:r>
            <a:r>
              <a:rPr sz="3000" spc="39" dirty="0">
                <a:latin typeface="Arial"/>
                <a:cs typeface="Arial"/>
              </a:rPr>
              <a:t>que</a:t>
            </a:r>
            <a:endParaRPr sz="3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26578" y="2504472"/>
            <a:ext cx="125018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39" dirty="0">
                <a:latin typeface="Arial"/>
                <a:cs typeface="Arial"/>
              </a:rPr>
              <a:t>hace</a:t>
            </a:r>
            <a:r>
              <a:rPr sz="3000" spc="29" dirty="0">
                <a:latin typeface="Arial"/>
                <a:cs typeface="Arial"/>
              </a:rPr>
              <a:t>n</a:t>
            </a:r>
            <a:r>
              <a:rPr sz="3000" spc="0" dirty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96566" y="3495072"/>
            <a:ext cx="3077894" cy="421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80"/>
              </a:lnSpc>
              <a:spcBef>
                <a:spcPts val="159"/>
              </a:spcBef>
            </a:pPr>
            <a:r>
              <a:rPr sz="3000" dirty="0">
                <a:solidFill>
                  <a:srgbClr val="800000"/>
                </a:solidFill>
                <a:latin typeface="Times New Roman"/>
                <a:cs typeface="Times New Roman"/>
              </a:rPr>
              <a:t>ü</a:t>
            </a:r>
            <a:r>
              <a:rPr sz="3000" spc="-75" dirty="0">
                <a:solidFill>
                  <a:srgbClr val="800000"/>
                </a:solidFill>
                <a:latin typeface="Arial"/>
                <a:cs typeface="Arial"/>
              </a:rPr>
              <a:t> </a:t>
            </a:r>
            <a:r>
              <a:rPr sz="3000" spc="0" dirty="0">
                <a:latin typeface="Arial"/>
                <a:cs typeface="Arial"/>
              </a:rPr>
              <a:t>El</a:t>
            </a:r>
            <a:r>
              <a:rPr sz="3000" spc="344" dirty="0"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auditor</a:t>
            </a:r>
            <a:r>
              <a:rPr sz="3000" spc="344" dirty="0"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debe</a:t>
            </a:r>
            <a:endParaRPr sz="3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38978" y="3495072"/>
            <a:ext cx="296504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ser</a:t>
            </a:r>
            <a:r>
              <a:rPr sz="3000" spc="344" dirty="0"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un</a:t>
            </a:r>
            <a:r>
              <a:rPr sz="3000" spc="344" dirty="0">
                <a:latin typeface="Arial"/>
                <a:cs typeface="Arial"/>
              </a:rPr>
              <a:t> </a:t>
            </a:r>
            <a:r>
              <a:rPr sz="3000" spc="0" dirty="0">
                <a:latin typeface="Arial"/>
                <a:cs typeface="Arial"/>
              </a:rPr>
              <a:t>facilitador</a:t>
            </a:r>
            <a:endParaRPr sz="3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70823" y="3495072"/>
            <a:ext cx="50635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de</a:t>
            </a:r>
            <a:endParaRPr sz="3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39466" y="3952272"/>
            <a:ext cx="389348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mejoras. </a:t>
            </a:r>
            <a:r>
              <a:rPr sz="3000" b="1" spc="0" dirty="0">
                <a:solidFill>
                  <a:srgbClr val="800000"/>
                </a:solidFill>
                <a:latin typeface="Arial"/>
                <a:cs typeface="Arial"/>
              </a:rPr>
              <a:t>Aporte valor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96566" y="4485672"/>
            <a:ext cx="902080" cy="421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80"/>
              </a:lnSpc>
              <a:spcBef>
                <a:spcPts val="159"/>
              </a:spcBef>
            </a:pPr>
            <a:r>
              <a:rPr sz="3000" dirty="0">
                <a:solidFill>
                  <a:srgbClr val="800000"/>
                </a:solidFill>
                <a:latin typeface="Times New Roman"/>
                <a:cs typeface="Times New Roman"/>
              </a:rPr>
              <a:t>ü</a:t>
            </a:r>
            <a:r>
              <a:rPr sz="3000" spc="4" dirty="0">
                <a:solidFill>
                  <a:srgbClr val="800000"/>
                </a:solidFill>
                <a:latin typeface="Arial"/>
                <a:cs typeface="Arial"/>
              </a:rPr>
              <a:t> </a:t>
            </a:r>
            <a:r>
              <a:rPr sz="3000" spc="159" dirty="0">
                <a:latin typeface="Arial"/>
                <a:cs typeface="Arial"/>
              </a:rPr>
              <a:t>La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10134" y="4485672"/>
            <a:ext cx="347737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159" dirty="0">
                <a:latin typeface="Arial"/>
                <a:cs typeface="Arial"/>
              </a:rPr>
              <a:t>auditorí</a:t>
            </a:r>
            <a:r>
              <a:rPr sz="3000" spc="0" dirty="0">
                <a:latin typeface="Arial"/>
                <a:cs typeface="Arial"/>
              </a:rPr>
              <a:t>a   </a:t>
            </a:r>
            <a:r>
              <a:rPr sz="3000" spc="159" dirty="0">
                <a:latin typeface="Arial"/>
                <a:cs typeface="Arial"/>
              </a:rPr>
              <a:t>debería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01186" y="4485672"/>
            <a:ext cx="136888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159" dirty="0">
                <a:latin typeface="Arial"/>
                <a:cs typeface="Arial"/>
              </a:rPr>
              <a:t>ayudar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47270" y="4485672"/>
            <a:ext cx="468244" cy="86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728" marR="58071" algn="ctr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latin typeface="Arial"/>
                <a:cs typeface="Arial"/>
              </a:rPr>
              <a:t>a</a:t>
            </a:r>
            <a:endParaRPr sz="3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000" spc="464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3000" spc="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3000" spc="-369" dirty="0">
                <a:latin typeface="Arial"/>
                <a:cs typeface="Arial"/>
              </a:rPr>
              <a:t> 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32803" y="4942872"/>
            <a:ext cx="6611197" cy="435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</a:pPr>
            <a:r>
              <a:rPr lang="es-MX" sz="3000" spc="464" dirty="0">
                <a:latin typeface="Arial"/>
                <a:cs typeface="Arial"/>
              </a:rPr>
              <a:t>I</a:t>
            </a:r>
            <a:r>
              <a:rPr sz="3000" spc="464" dirty="0" err="1">
                <a:latin typeface="Arial"/>
                <a:cs typeface="Arial"/>
              </a:rPr>
              <a:t>ncrementa</a:t>
            </a:r>
            <a:r>
              <a:rPr sz="3000" spc="0" dirty="0" err="1">
                <a:latin typeface="Arial"/>
                <a:cs typeface="Arial"/>
              </a:rPr>
              <a:t>r</a:t>
            </a:r>
            <a:r>
              <a:rPr lang="es-MX" sz="3000" spc="0" dirty="0">
                <a:latin typeface="Arial"/>
                <a:cs typeface="Arial"/>
              </a:rPr>
              <a:t> la competencia del auditor</a:t>
            </a:r>
            <a:r>
              <a:rPr sz="3000" spc="-369" dirty="0">
                <a:latin typeface="Arial"/>
                <a:cs typeface="Arial"/>
              </a:rPr>
              <a:t> 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31558" y="5369799"/>
            <a:ext cx="162847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b="1" spc="0" dirty="0">
                <a:solidFill>
                  <a:srgbClr val="800000"/>
                </a:solidFill>
                <a:latin typeface="Arial"/>
                <a:cs typeface="Arial"/>
              </a:rPr>
              <a:t>Aprenda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6"/>
          <p:cNvSpPr txBox="1">
            <a:spLocks/>
          </p:cNvSpPr>
          <p:nvPr/>
        </p:nvSpPr>
        <p:spPr>
          <a:xfrm>
            <a:off x="2895600" y="4737382"/>
            <a:ext cx="62484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745301" marR="0" lvl="0" indent="0" algn="r" defTabSz="685800" rtl="0" eaLnBrk="1" fontAlgn="auto" latinLnBrk="0" hangingPunct="1">
              <a:lnSpc>
                <a:spcPts val="12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None/>
              <a:tabLst>
                <a:tab pos="2146300" algn="l"/>
              </a:tabLst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745301" marR="0" lvl="0" indent="0" algn="r" defTabSz="685800" rtl="0" eaLnBrk="1" fontAlgn="auto" latinLnBrk="0" hangingPunct="1">
              <a:lnSpc>
                <a:spcPts val="12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None/>
              <a:tabLst>
                <a:tab pos="2146300" algn="l"/>
              </a:tabLst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Consultor Senior Ing. Lourdes Evelia Rosas Picos</a:t>
            </a: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DD3FB060-386B-42EB-955E-33533B06F8E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1800" y="1828057"/>
            <a:ext cx="2209800" cy="259228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E0F8D07-34E1-4299-B224-DAC98E61FEF0}"/>
              </a:ext>
            </a:extLst>
          </p:cNvPr>
          <p:cNvSpPr txBox="1"/>
          <p:nvPr/>
        </p:nvSpPr>
        <p:spPr>
          <a:xfrm>
            <a:off x="1763688" y="2852936"/>
            <a:ext cx="6248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800" dirty="0">
                <a:solidFill>
                  <a:schemeClr val="bg1"/>
                </a:solidFill>
              </a:rPr>
              <a:t>MUCHAS GRACIAS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B8AC3FB-B6AC-E8F8-1681-D3274648D034}"/>
              </a:ext>
            </a:extLst>
          </p:cNvPr>
          <p:cNvSpPr/>
          <p:nvPr/>
        </p:nvSpPr>
        <p:spPr>
          <a:xfrm>
            <a:off x="2286000" y="609600"/>
            <a:ext cx="5726088" cy="901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563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8F48E4D-FEFB-4C56-B93C-67B0CBF3239A}"/>
              </a:ext>
            </a:extLst>
          </p:cNvPr>
          <p:cNvSpPr/>
          <p:nvPr/>
        </p:nvSpPr>
        <p:spPr>
          <a:xfrm>
            <a:off x="8172400" y="5373216"/>
            <a:ext cx="9716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6">
            <a:extLst>
              <a:ext uri="{FF2B5EF4-FFF2-40B4-BE49-F238E27FC236}">
                <a16:creationId xmlns:a16="http://schemas.microsoft.com/office/drawing/2014/main" id="{03DB0DA5-0578-56E1-AFF9-25E23705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333" y="836959"/>
            <a:ext cx="8587816" cy="841775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</a:rPr>
              <a:t> 3. Introducción a ISO 19011:2018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21DE93A-A555-5CFE-C634-2A035D078F4A}"/>
              </a:ext>
            </a:extLst>
          </p:cNvPr>
          <p:cNvSpPr txBox="1"/>
          <p:nvPr/>
        </p:nvSpPr>
        <p:spPr>
          <a:xfrm>
            <a:off x="1734688" y="1817196"/>
            <a:ext cx="7564120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4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>
                <a:solidFill>
                  <a:srgbClr val="FF0000"/>
                </a:solidFill>
                <a:latin typeface="Arial"/>
                <a:cs typeface="Arial"/>
              </a:rPr>
              <a:t>ETAPAS PARA LA EJECUCION DE AUDITORIA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F2C17CDD-77F3-8BD8-E138-C19B55C71906}"/>
              </a:ext>
            </a:extLst>
          </p:cNvPr>
          <p:cNvSpPr/>
          <p:nvPr/>
        </p:nvSpPr>
        <p:spPr>
          <a:xfrm>
            <a:off x="1828800" y="2358350"/>
            <a:ext cx="2514601" cy="1153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4. PREPARACION DEL INFORME Y DISTRIBUCION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54D80CB-99B2-1DC5-0959-0FF734223929}"/>
              </a:ext>
            </a:extLst>
          </p:cNvPr>
          <p:cNvSpPr txBox="1"/>
          <p:nvPr/>
        </p:nvSpPr>
        <p:spPr>
          <a:xfrm>
            <a:off x="4496169" y="2540683"/>
            <a:ext cx="419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PREPARACION DE INFORME FINAL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REUNION DE CIERRE</a:t>
            </a: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A432E70-A8F7-AA20-6921-319A91EA62F4}"/>
              </a:ext>
            </a:extLst>
          </p:cNvPr>
          <p:cNvSpPr txBox="1"/>
          <p:nvPr/>
        </p:nvSpPr>
        <p:spPr>
          <a:xfrm>
            <a:off x="830333" y="4663689"/>
            <a:ext cx="8305800" cy="831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190"/>
              </a:lnSpc>
              <a:spcBef>
                <a:spcPts val="209"/>
              </a:spcBef>
            </a:pPr>
            <a:r>
              <a:rPr lang="es-MX" sz="3200" b="1" dirty="0">
                <a:solidFill>
                  <a:srgbClr val="FF0000"/>
                </a:solidFill>
                <a:latin typeface="Arial"/>
                <a:cs typeface="Arial"/>
              </a:rPr>
              <a:t>Etapa 5. Seguimiento de la auditoria</a:t>
            </a:r>
            <a:endParaRPr sz="3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688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8F48E4D-FEFB-4C56-B93C-67B0CBF3239A}"/>
              </a:ext>
            </a:extLst>
          </p:cNvPr>
          <p:cNvSpPr/>
          <p:nvPr/>
        </p:nvSpPr>
        <p:spPr>
          <a:xfrm>
            <a:off x="8172400" y="5373216"/>
            <a:ext cx="9716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6">
            <a:extLst>
              <a:ext uri="{FF2B5EF4-FFF2-40B4-BE49-F238E27FC236}">
                <a16:creationId xmlns:a16="http://schemas.microsoft.com/office/drawing/2014/main" id="{03DB0DA5-0578-56E1-AFF9-25E23705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184" y="703856"/>
            <a:ext cx="8587816" cy="841775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</a:rPr>
              <a:t> 3. Introducción a ISO 19011:2018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C4D30DF-D8DE-E4E4-2792-50B00BA48C24}"/>
              </a:ext>
            </a:extLst>
          </p:cNvPr>
          <p:cNvSpPr txBox="1"/>
          <p:nvPr/>
        </p:nvSpPr>
        <p:spPr>
          <a:xfrm>
            <a:off x="1300911" y="1653685"/>
            <a:ext cx="7484994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4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ETAPA 3 </a:t>
            </a:r>
            <a:r>
              <a:rPr lang="es-MX" sz="2400" b="1" dirty="0">
                <a:solidFill>
                  <a:srgbClr val="FF0000"/>
                </a:solidFill>
                <a:latin typeface="Arial"/>
                <a:cs typeface="Arial"/>
              </a:rPr>
              <a:t>REALIZACION DE  ACTIVIDADES DE LA AUDITORIA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E05E86-4CDE-96FC-37DC-47DCDE1EB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911" y="2362200"/>
            <a:ext cx="7484994" cy="45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6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35CDB68A-9EE6-EDB2-530C-83FDA60C0359}"/>
              </a:ext>
            </a:extLst>
          </p:cNvPr>
          <p:cNvGrpSpPr/>
          <p:nvPr/>
        </p:nvGrpSpPr>
        <p:grpSpPr>
          <a:xfrm>
            <a:off x="114235" y="82550"/>
            <a:ext cx="7842315" cy="6692899"/>
            <a:chOff x="114235" y="82550"/>
            <a:chExt cx="7842315" cy="6692899"/>
          </a:xfrm>
        </p:grpSpPr>
        <p:sp>
          <p:nvSpPr>
            <p:cNvPr id="19" name="object 19"/>
            <p:cNvSpPr/>
            <p:nvPr/>
          </p:nvSpPr>
          <p:spPr>
            <a:xfrm>
              <a:off x="5951537" y="3824287"/>
              <a:ext cx="0" cy="542924"/>
            </a:xfrm>
            <a:custGeom>
              <a:avLst/>
              <a:gdLst/>
              <a:ahLst/>
              <a:cxnLst/>
              <a:rect l="l" t="t" r="r" b="b"/>
              <a:pathLst>
                <a:path h="542924">
                  <a:moveTo>
                    <a:pt x="0" y="0"/>
                  </a:moveTo>
                  <a:lnTo>
                    <a:pt x="0" y="542924"/>
                  </a:lnTo>
                </a:path>
              </a:pathLst>
            </a:custGeom>
            <a:ln w="38099">
              <a:solidFill>
                <a:srgbClr val="8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94387" y="4291012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56125" y="4368800"/>
              <a:ext cx="2806700" cy="9509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56124" y="4368800"/>
              <a:ext cx="2806697" cy="950912"/>
            </a:xfrm>
            <a:custGeom>
              <a:avLst/>
              <a:gdLst/>
              <a:ahLst/>
              <a:cxnLst/>
              <a:rect l="l" t="t" r="r" b="b"/>
              <a:pathLst>
                <a:path w="2806697" h="950912">
                  <a:moveTo>
                    <a:pt x="0" y="0"/>
                  </a:moveTo>
                  <a:lnTo>
                    <a:pt x="2806697" y="0"/>
                  </a:lnTo>
                  <a:lnTo>
                    <a:pt x="2806697" y="950912"/>
                  </a:lnTo>
                  <a:lnTo>
                    <a:pt x="0" y="95091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51537" y="5338762"/>
              <a:ext cx="2931" cy="458787"/>
            </a:xfrm>
            <a:custGeom>
              <a:avLst/>
              <a:gdLst/>
              <a:ahLst/>
              <a:cxnLst/>
              <a:rect l="l" t="t" r="r" b="b"/>
              <a:pathLst>
                <a:path w="2931" h="458787">
                  <a:moveTo>
                    <a:pt x="0" y="0"/>
                  </a:moveTo>
                  <a:lnTo>
                    <a:pt x="2931" y="458787"/>
                  </a:lnTo>
                </a:path>
              </a:pathLst>
            </a:custGeom>
            <a:ln w="38099">
              <a:solidFill>
                <a:srgbClr val="8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96838" y="5720988"/>
              <a:ext cx="114287" cy="114661"/>
            </a:xfrm>
            <a:custGeom>
              <a:avLst/>
              <a:gdLst/>
              <a:ahLst/>
              <a:cxnLst/>
              <a:rect l="l" t="t" r="r" b="b"/>
              <a:pathLst>
                <a:path w="114287" h="114661">
                  <a:moveTo>
                    <a:pt x="114287" y="0"/>
                  </a:moveTo>
                  <a:lnTo>
                    <a:pt x="0" y="730"/>
                  </a:lnTo>
                  <a:lnTo>
                    <a:pt x="57873" y="114661"/>
                  </a:lnTo>
                  <a:lnTo>
                    <a:pt x="114287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43600" y="646112"/>
              <a:ext cx="0" cy="660399"/>
            </a:xfrm>
            <a:custGeom>
              <a:avLst/>
              <a:gdLst/>
              <a:ahLst/>
              <a:cxnLst/>
              <a:rect l="l" t="t" r="r" b="b"/>
              <a:pathLst>
                <a:path h="660399">
                  <a:moveTo>
                    <a:pt x="0" y="0"/>
                  </a:moveTo>
                  <a:lnTo>
                    <a:pt x="0" y="660399"/>
                  </a:lnTo>
                </a:path>
              </a:pathLst>
            </a:custGeom>
            <a:ln w="38099">
              <a:solidFill>
                <a:srgbClr val="8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86450" y="1230312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37000" y="82550"/>
              <a:ext cx="4019550" cy="762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36999" y="82550"/>
              <a:ext cx="4019547" cy="761999"/>
            </a:xfrm>
            <a:custGeom>
              <a:avLst/>
              <a:gdLst/>
              <a:ahLst/>
              <a:cxnLst/>
              <a:rect l="l" t="t" r="r" b="b"/>
              <a:pathLst>
                <a:path w="4019547" h="761999">
                  <a:moveTo>
                    <a:pt x="646663" y="0"/>
                  </a:moveTo>
                  <a:lnTo>
                    <a:pt x="3372887" y="0"/>
                  </a:lnTo>
                  <a:lnTo>
                    <a:pt x="3425923" y="1263"/>
                  </a:lnTo>
                  <a:lnTo>
                    <a:pt x="3477778" y="4986"/>
                  </a:lnTo>
                  <a:lnTo>
                    <a:pt x="3528287" y="11072"/>
                  </a:lnTo>
                  <a:lnTo>
                    <a:pt x="3577281" y="19423"/>
                  </a:lnTo>
                  <a:lnTo>
                    <a:pt x="3624596" y="29940"/>
                  </a:lnTo>
                  <a:lnTo>
                    <a:pt x="3670064" y="42526"/>
                  </a:lnTo>
                  <a:lnTo>
                    <a:pt x="3713520" y="57082"/>
                  </a:lnTo>
                  <a:lnTo>
                    <a:pt x="3754796" y="73510"/>
                  </a:lnTo>
                  <a:lnTo>
                    <a:pt x="3793726" y="91713"/>
                  </a:lnTo>
                  <a:lnTo>
                    <a:pt x="3830144" y="111592"/>
                  </a:lnTo>
                  <a:lnTo>
                    <a:pt x="3863884" y="133049"/>
                  </a:lnTo>
                  <a:lnTo>
                    <a:pt x="3894779" y="155986"/>
                  </a:lnTo>
                  <a:lnTo>
                    <a:pt x="3947368" y="205908"/>
                  </a:lnTo>
                  <a:lnTo>
                    <a:pt x="3986579" y="260574"/>
                  </a:lnTo>
                  <a:lnTo>
                    <a:pt x="4011083" y="319199"/>
                  </a:lnTo>
                  <a:lnTo>
                    <a:pt x="4019547" y="380999"/>
                  </a:lnTo>
                  <a:lnTo>
                    <a:pt x="4017403" y="412247"/>
                  </a:lnTo>
                  <a:lnTo>
                    <a:pt x="4000753" y="472558"/>
                  </a:lnTo>
                  <a:lnTo>
                    <a:pt x="3968729" y="529301"/>
                  </a:lnTo>
                  <a:lnTo>
                    <a:pt x="3922662" y="581694"/>
                  </a:lnTo>
                  <a:lnTo>
                    <a:pt x="3863884" y="628950"/>
                  </a:lnTo>
                  <a:lnTo>
                    <a:pt x="3830144" y="650407"/>
                  </a:lnTo>
                  <a:lnTo>
                    <a:pt x="3793726" y="670285"/>
                  </a:lnTo>
                  <a:lnTo>
                    <a:pt x="3754796" y="688488"/>
                  </a:lnTo>
                  <a:lnTo>
                    <a:pt x="3713520" y="704916"/>
                  </a:lnTo>
                  <a:lnTo>
                    <a:pt x="3670064" y="719472"/>
                  </a:lnTo>
                  <a:lnTo>
                    <a:pt x="3624596" y="732058"/>
                  </a:lnTo>
                  <a:lnTo>
                    <a:pt x="3577281" y="742575"/>
                  </a:lnTo>
                  <a:lnTo>
                    <a:pt x="3528287" y="750926"/>
                  </a:lnTo>
                  <a:lnTo>
                    <a:pt x="3477778" y="757012"/>
                  </a:lnTo>
                  <a:lnTo>
                    <a:pt x="3425923" y="760736"/>
                  </a:lnTo>
                  <a:lnTo>
                    <a:pt x="3372887" y="761999"/>
                  </a:lnTo>
                  <a:lnTo>
                    <a:pt x="646663" y="761999"/>
                  </a:lnTo>
                  <a:lnTo>
                    <a:pt x="593627" y="760736"/>
                  </a:lnTo>
                  <a:lnTo>
                    <a:pt x="541771" y="757012"/>
                  </a:lnTo>
                  <a:lnTo>
                    <a:pt x="491262" y="750926"/>
                  </a:lnTo>
                  <a:lnTo>
                    <a:pt x="442267" y="742575"/>
                  </a:lnTo>
                  <a:lnTo>
                    <a:pt x="394952" y="732058"/>
                  </a:lnTo>
                  <a:lnTo>
                    <a:pt x="349484" y="719472"/>
                  </a:lnTo>
                  <a:lnTo>
                    <a:pt x="306028" y="704916"/>
                  </a:lnTo>
                  <a:lnTo>
                    <a:pt x="264752" y="688488"/>
                  </a:lnTo>
                  <a:lnTo>
                    <a:pt x="225821" y="670285"/>
                  </a:lnTo>
                  <a:lnTo>
                    <a:pt x="189403" y="650407"/>
                  </a:lnTo>
                  <a:lnTo>
                    <a:pt x="155663" y="628950"/>
                  </a:lnTo>
                  <a:lnTo>
                    <a:pt x="124768" y="606013"/>
                  </a:lnTo>
                  <a:lnTo>
                    <a:pt x="72179" y="556091"/>
                  </a:lnTo>
                  <a:lnTo>
                    <a:pt x="32967" y="501425"/>
                  </a:lnTo>
                  <a:lnTo>
                    <a:pt x="8463" y="442799"/>
                  </a:lnTo>
                  <a:lnTo>
                    <a:pt x="0" y="380999"/>
                  </a:lnTo>
                  <a:lnTo>
                    <a:pt x="2143" y="349751"/>
                  </a:lnTo>
                  <a:lnTo>
                    <a:pt x="18793" y="289441"/>
                  </a:lnTo>
                  <a:lnTo>
                    <a:pt x="50817" y="232697"/>
                  </a:lnTo>
                  <a:lnTo>
                    <a:pt x="96884" y="180305"/>
                  </a:lnTo>
                  <a:lnTo>
                    <a:pt x="155663" y="133049"/>
                  </a:lnTo>
                  <a:lnTo>
                    <a:pt x="189403" y="111592"/>
                  </a:lnTo>
                  <a:lnTo>
                    <a:pt x="225821" y="91713"/>
                  </a:lnTo>
                  <a:lnTo>
                    <a:pt x="264752" y="73510"/>
                  </a:lnTo>
                  <a:lnTo>
                    <a:pt x="306028" y="57082"/>
                  </a:lnTo>
                  <a:lnTo>
                    <a:pt x="349484" y="42526"/>
                  </a:lnTo>
                  <a:lnTo>
                    <a:pt x="394952" y="29940"/>
                  </a:lnTo>
                  <a:lnTo>
                    <a:pt x="442267" y="19423"/>
                  </a:lnTo>
                  <a:lnTo>
                    <a:pt x="491262" y="11072"/>
                  </a:lnTo>
                  <a:lnTo>
                    <a:pt x="541771" y="4986"/>
                  </a:lnTo>
                  <a:lnTo>
                    <a:pt x="593627" y="1263"/>
                  </a:lnTo>
                  <a:lnTo>
                    <a:pt x="646663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51536" y="2147887"/>
              <a:ext cx="0" cy="639761"/>
            </a:xfrm>
            <a:custGeom>
              <a:avLst/>
              <a:gdLst/>
              <a:ahLst/>
              <a:cxnLst/>
              <a:rect l="l" t="t" r="r" b="b"/>
              <a:pathLst>
                <a:path h="639761">
                  <a:moveTo>
                    <a:pt x="0" y="0"/>
                  </a:moveTo>
                  <a:lnTo>
                    <a:pt x="0" y="639761"/>
                  </a:lnTo>
                </a:path>
              </a:pathLst>
            </a:custGeom>
            <a:ln w="38099">
              <a:solidFill>
                <a:srgbClr val="8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94387" y="271145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57150" y="114300"/>
                  </a:lnTo>
                  <a:lnTo>
                    <a:pt x="1143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51337" y="1341438"/>
              <a:ext cx="3200400" cy="9032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51337" y="1341437"/>
              <a:ext cx="3200397" cy="903286"/>
            </a:xfrm>
            <a:custGeom>
              <a:avLst/>
              <a:gdLst/>
              <a:ahLst/>
              <a:cxnLst/>
              <a:rect l="l" t="t" r="r" b="b"/>
              <a:pathLst>
                <a:path w="3200397" h="903286">
                  <a:moveTo>
                    <a:pt x="0" y="0"/>
                  </a:moveTo>
                  <a:lnTo>
                    <a:pt x="3200397" y="0"/>
                  </a:lnTo>
                  <a:lnTo>
                    <a:pt x="3200397" y="903286"/>
                  </a:lnTo>
                  <a:lnTo>
                    <a:pt x="0" y="90328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16387" y="2806700"/>
              <a:ext cx="3683000" cy="10175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16387" y="2806700"/>
              <a:ext cx="3682997" cy="1017589"/>
            </a:xfrm>
            <a:custGeom>
              <a:avLst/>
              <a:gdLst/>
              <a:ahLst/>
              <a:cxnLst/>
              <a:rect l="l" t="t" r="r" b="b"/>
              <a:pathLst>
                <a:path w="3682997" h="1017589">
                  <a:moveTo>
                    <a:pt x="0" y="0"/>
                  </a:moveTo>
                  <a:lnTo>
                    <a:pt x="3682997" y="0"/>
                  </a:lnTo>
                  <a:lnTo>
                    <a:pt x="3682997" y="1017589"/>
                  </a:lnTo>
                  <a:lnTo>
                    <a:pt x="0" y="101758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37000" y="5818188"/>
              <a:ext cx="4019550" cy="95726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36999" y="5818187"/>
              <a:ext cx="4019547" cy="957261"/>
            </a:xfrm>
            <a:custGeom>
              <a:avLst/>
              <a:gdLst/>
              <a:ahLst/>
              <a:cxnLst/>
              <a:rect l="l" t="t" r="r" b="b"/>
              <a:pathLst>
                <a:path w="4019547" h="957261">
                  <a:moveTo>
                    <a:pt x="646663" y="0"/>
                  </a:moveTo>
                  <a:lnTo>
                    <a:pt x="3372887" y="0"/>
                  </a:lnTo>
                  <a:lnTo>
                    <a:pt x="3425923" y="1586"/>
                  </a:lnTo>
                  <a:lnTo>
                    <a:pt x="3477778" y="6264"/>
                  </a:lnTo>
                  <a:lnTo>
                    <a:pt x="3528287" y="13910"/>
                  </a:lnTo>
                  <a:lnTo>
                    <a:pt x="3577281" y="24400"/>
                  </a:lnTo>
                  <a:lnTo>
                    <a:pt x="3624596" y="37613"/>
                  </a:lnTo>
                  <a:lnTo>
                    <a:pt x="3670064" y="53423"/>
                  </a:lnTo>
                  <a:lnTo>
                    <a:pt x="3713520" y="71709"/>
                  </a:lnTo>
                  <a:lnTo>
                    <a:pt x="3754796" y="92347"/>
                  </a:lnTo>
                  <a:lnTo>
                    <a:pt x="3793726" y="115214"/>
                  </a:lnTo>
                  <a:lnTo>
                    <a:pt x="3830144" y="140187"/>
                  </a:lnTo>
                  <a:lnTo>
                    <a:pt x="3863884" y="167142"/>
                  </a:lnTo>
                  <a:lnTo>
                    <a:pt x="3894779" y="195957"/>
                  </a:lnTo>
                  <a:lnTo>
                    <a:pt x="3922662" y="226508"/>
                  </a:lnTo>
                  <a:lnTo>
                    <a:pt x="3947368" y="258672"/>
                  </a:lnTo>
                  <a:lnTo>
                    <a:pt x="3968729" y="292325"/>
                  </a:lnTo>
                  <a:lnTo>
                    <a:pt x="3986579" y="327346"/>
                  </a:lnTo>
                  <a:lnTo>
                    <a:pt x="4000753" y="363609"/>
                  </a:lnTo>
                  <a:lnTo>
                    <a:pt x="4011083" y="400994"/>
                  </a:lnTo>
                  <a:lnTo>
                    <a:pt x="4017403" y="439375"/>
                  </a:lnTo>
                  <a:lnTo>
                    <a:pt x="4019547" y="478630"/>
                  </a:lnTo>
                  <a:lnTo>
                    <a:pt x="4017403" y="517885"/>
                  </a:lnTo>
                  <a:lnTo>
                    <a:pt x="4011083" y="556267"/>
                  </a:lnTo>
                  <a:lnTo>
                    <a:pt x="4000753" y="593651"/>
                  </a:lnTo>
                  <a:lnTo>
                    <a:pt x="3986579" y="629915"/>
                  </a:lnTo>
                  <a:lnTo>
                    <a:pt x="3968729" y="664935"/>
                  </a:lnTo>
                  <a:lnTo>
                    <a:pt x="3947368" y="698589"/>
                  </a:lnTo>
                  <a:lnTo>
                    <a:pt x="3922662" y="730752"/>
                  </a:lnTo>
                  <a:lnTo>
                    <a:pt x="3894779" y="761303"/>
                  </a:lnTo>
                  <a:lnTo>
                    <a:pt x="3863884" y="790118"/>
                  </a:lnTo>
                  <a:lnTo>
                    <a:pt x="3830144" y="817073"/>
                  </a:lnTo>
                  <a:lnTo>
                    <a:pt x="3793726" y="842046"/>
                  </a:lnTo>
                  <a:lnTo>
                    <a:pt x="3754796" y="864913"/>
                  </a:lnTo>
                  <a:lnTo>
                    <a:pt x="3713520" y="885551"/>
                  </a:lnTo>
                  <a:lnTo>
                    <a:pt x="3670064" y="903837"/>
                  </a:lnTo>
                  <a:lnTo>
                    <a:pt x="3624596" y="919648"/>
                  </a:lnTo>
                  <a:lnTo>
                    <a:pt x="3577281" y="932860"/>
                  </a:lnTo>
                  <a:lnTo>
                    <a:pt x="3528287" y="943350"/>
                  </a:lnTo>
                  <a:lnTo>
                    <a:pt x="3477778" y="950996"/>
                  </a:lnTo>
                  <a:lnTo>
                    <a:pt x="3425923" y="955674"/>
                  </a:lnTo>
                  <a:lnTo>
                    <a:pt x="3372887" y="957261"/>
                  </a:lnTo>
                  <a:lnTo>
                    <a:pt x="646663" y="957261"/>
                  </a:lnTo>
                  <a:lnTo>
                    <a:pt x="593627" y="955674"/>
                  </a:lnTo>
                  <a:lnTo>
                    <a:pt x="541771" y="950996"/>
                  </a:lnTo>
                  <a:lnTo>
                    <a:pt x="491262" y="943350"/>
                  </a:lnTo>
                  <a:lnTo>
                    <a:pt x="442267" y="932860"/>
                  </a:lnTo>
                  <a:lnTo>
                    <a:pt x="394952" y="919648"/>
                  </a:lnTo>
                  <a:lnTo>
                    <a:pt x="349484" y="903837"/>
                  </a:lnTo>
                  <a:lnTo>
                    <a:pt x="306028" y="885551"/>
                  </a:lnTo>
                  <a:lnTo>
                    <a:pt x="264752" y="864913"/>
                  </a:lnTo>
                  <a:lnTo>
                    <a:pt x="225821" y="842046"/>
                  </a:lnTo>
                  <a:lnTo>
                    <a:pt x="189403" y="817073"/>
                  </a:lnTo>
                  <a:lnTo>
                    <a:pt x="155663" y="790118"/>
                  </a:lnTo>
                  <a:lnTo>
                    <a:pt x="124768" y="761303"/>
                  </a:lnTo>
                  <a:lnTo>
                    <a:pt x="96884" y="730752"/>
                  </a:lnTo>
                  <a:lnTo>
                    <a:pt x="72179" y="698589"/>
                  </a:lnTo>
                  <a:lnTo>
                    <a:pt x="50817" y="664935"/>
                  </a:lnTo>
                  <a:lnTo>
                    <a:pt x="32967" y="629915"/>
                  </a:lnTo>
                  <a:lnTo>
                    <a:pt x="18793" y="593651"/>
                  </a:lnTo>
                  <a:lnTo>
                    <a:pt x="8463" y="556267"/>
                  </a:lnTo>
                  <a:lnTo>
                    <a:pt x="2143" y="517885"/>
                  </a:lnTo>
                  <a:lnTo>
                    <a:pt x="0" y="478630"/>
                  </a:lnTo>
                  <a:lnTo>
                    <a:pt x="2143" y="439375"/>
                  </a:lnTo>
                  <a:lnTo>
                    <a:pt x="8463" y="400994"/>
                  </a:lnTo>
                  <a:lnTo>
                    <a:pt x="18793" y="363609"/>
                  </a:lnTo>
                  <a:lnTo>
                    <a:pt x="32967" y="327346"/>
                  </a:lnTo>
                  <a:lnTo>
                    <a:pt x="50817" y="292325"/>
                  </a:lnTo>
                  <a:lnTo>
                    <a:pt x="72179" y="258672"/>
                  </a:lnTo>
                  <a:lnTo>
                    <a:pt x="96884" y="226508"/>
                  </a:lnTo>
                  <a:lnTo>
                    <a:pt x="124768" y="195957"/>
                  </a:lnTo>
                  <a:lnTo>
                    <a:pt x="155663" y="167142"/>
                  </a:lnTo>
                  <a:lnTo>
                    <a:pt x="189403" y="140187"/>
                  </a:lnTo>
                  <a:lnTo>
                    <a:pt x="225821" y="115214"/>
                  </a:lnTo>
                  <a:lnTo>
                    <a:pt x="264752" y="92347"/>
                  </a:lnTo>
                  <a:lnTo>
                    <a:pt x="306028" y="71709"/>
                  </a:lnTo>
                  <a:lnTo>
                    <a:pt x="349484" y="53423"/>
                  </a:lnTo>
                  <a:lnTo>
                    <a:pt x="394952" y="37613"/>
                  </a:lnTo>
                  <a:lnTo>
                    <a:pt x="442267" y="24400"/>
                  </a:lnTo>
                  <a:lnTo>
                    <a:pt x="491262" y="13910"/>
                  </a:lnTo>
                  <a:lnTo>
                    <a:pt x="541771" y="6264"/>
                  </a:lnTo>
                  <a:lnTo>
                    <a:pt x="593627" y="1586"/>
                  </a:lnTo>
                  <a:lnTo>
                    <a:pt x="646663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4235" y="82550"/>
              <a:ext cx="3854451" cy="1109662"/>
            </a:xfrm>
            <a:custGeom>
              <a:avLst/>
              <a:gdLst/>
              <a:ahLst/>
              <a:cxnLst/>
              <a:rect l="l" t="t" r="r" b="b"/>
              <a:pathLst>
                <a:path w="3573399" h="715962">
                  <a:moveTo>
                    <a:pt x="0" y="715962"/>
                  </a:moveTo>
                  <a:lnTo>
                    <a:pt x="3573399" y="715962"/>
                  </a:lnTo>
                  <a:lnTo>
                    <a:pt x="3573399" y="0"/>
                  </a:lnTo>
                  <a:lnTo>
                    <a:pt x="0" y="0"/>
                  </a:lnTo>
                  <a:lnTo>
                    <a:pt x="0" y="7159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683546" y="1025715"/>
              <a:ext cx="2218528" cy="0"/>
            </a:xfrm>
            <a:custGeom>
              <a:avLst/>
              <a:gdLst/>
              <a:ahLst/>
              <a:cxnLst/>
              <a:rect l="l" t="t" r="r" b="b"/>
              <a:pathLst>
                <a:path w="2218528">
                  <a:moveTo>
                    <a:pt x="0" y="0"/>
                  </a:moveTo>
                  <a:lnTo>
                    <a:pt x="2218528" y="0"/>
                  </a:lnTo>
                </a:path>
              </a:pathLst>
            </a:custGeom>
            <a:ln w="38099">
              <a:solidFill>
                <a:srgbClr val="8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825871" y="968565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817812" y="2466975"/>
              <a:ext cx="3084507" cy="0"/>
            </a:xfrm>
            <a:custGeom>
              <a:avLst/>
              <a:gdLst/>
              <a:ahLst/>
              <a:cxnLst/>
              <a:rect l="l" t="t" r="r" b="b"/>
              <a:pathLst>
                <a:path w="3084507">
                  <a:moveTo>
                    <a:pt x="0" y="0"/>
                  </a:moveTo>
                  <a:lnTo>
                    <a:pt x="3084507" y="0"/>
                  </a:lnTo>
                </a:path>
              </a:pathLst>
            </a:custGeom>
            <a:ln w="38099">
              <a:solidFill>
                <a:srgbClr val="8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826125" y="2409825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425824" y="4073525"/>
              <a:ext cx="2476498" cy="0"/>
            </a:xfrm>
            <a:custGeom>
              <a:avLst/>
              <a:gdLst/>
              <a:ahLst/>
              <a:cxnLst/>
              <a:rect l="l" t="t" r="r" b="b"/>
              <a:pathLst>
                <a:path w="2476498">
                  <a:moveTo>
                    <a:pt x="0" y="0"/>
                  </a:moveTo>
                  <a:lnTo>
                    <a:pt x="2476498" y="0"/>
                  </a:lnTo>
                </a:path>
              </a:pathLst>
            </a:custGeom>
            <a:ln w="38099">
              <a:solidFill>
                <a:srgbClr val="8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826125" y="4016375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81274" y="5524500"/>
              <a:ext cx="3314697" cy="0"/>
            </a:xfrm>
            <a:custGeom>
              <a:avLst/>
              <a:gdLst/>
              <a:ahLst/>
              <a:cxnLst/>
              <a:rect l="l" t="t" r="r" b="b"/>
              <a:pathLst>
                <a:path w="3314697">
                  <a:moveTo>
                    <a:pt x="0" y="0"/>
                  </a:moveTo>
                  <a:lnTo>
                    <a:pt x="3314697" y="0"/>
                  </a:lnTo>
                </a:path>
              </a:pathLst>
            </a:custGeom>
            <a:ln w="38099">
              <a:solidFill>
                <a:srgbClr val="8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819775" y="546735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4344873" y="325786"/>
              <a:ext cx="1172484" cy="3302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555"/>
                </a:lnSpc>
                <a:spcBef>
                  <a:spcPts val="127"/>
                </a:spcBef>
              </a:pPr>
              <a:r>
                <a:rPr sz="2400" spc="0" dirty="0">
                  <a:solidFill>
                    <a:srgbClr val="FFFFFF"/>
                  </a:solidFill>
                  <a:latin typeface="Arial"/>
                  <a:cs typeface="Arial"/>
                </a:rPr>
                <a:t>Fuentes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5530910" y="325786"/>
              <a:ext cx="410164" cy="3302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555"/>
                </a:lnSpc>
                <a:spcBef>
                  <a:spcPts val="127"/>
                </a:spcBef>
              </a:pPr>
              <a:r>
                <a:rPr sz="2400" spc="0" dirty="0">
                  <a:solidFill>
                    <a:srgbClr val="FFFFFF"/>
                  </a:solidFill>
                  <a:latin typeface="Arial"/>
                  <a:cs typeface="Arial"/>
                </a:rPr>
                <a:t>de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5954643" y="325786"/>
              <a:ext cx="1646677" cy="3302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555"/>
                </a:lnSpc>
                <a:spcBef>
                  <a:spcPts val="127"/>
                </a:spcBef>
              </a:pPr>
              <a:r>
                <a:rPr sz="2400" spc="0" dirty="0">
                  <a:solidFill>
                    <a:srgbClr val="FFFFFF"/>
                  </a:solidFill>
                  <a:latin typeface="Arial"/>
                  <a:cs typeface="Arial"/>
                </a:rPr>
                <a:t>información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483957" y="562415"/>
              <a:ext cx="2633409" cy="5842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145"/>
                </a:lnSpc>
                <a:spcBef>
                  <a:spcPts val="107"/>
                </a:spcBef>
              </a:pPr>
              <a:r>
                <a:rPr sz="2000" spc="0" dirty="0">
                  <a:latin typeface="Arial"/>
                  <a:cs typeface="Arial"/>
                </a:rPr>
                <a:t>Recopilación mediante</a:t>
              </a:r>
              <a:endParaRPr sz="2000" dirty="0">
                <a:latin typeface="Arial"/>
                <a:cs typeface="Arial"/>
              </a:endParaRPr>
            </a:p>
            <a:p>
              <a:pPr marL="12700" marR="38100">
                <a:lnSpc>
                  <a:spcPct val="95825"/>
                </a:lnSpc>
              </a:pPr>
              <a:r>
                <a:rPr sz="2000" spc="0" dirty="0">
                  <a:latin typeface="Arial"/>
                  <a:cs typeface="Arial"/>
                </a:rPr>
                <a:t>muestreo apropiado</a:t>
              </a:r>
              <a:endParaRPr sz="2000" dirty="0">
                <a:latin typeface="Arial"/>
                <a:cs typeface="Arial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1201098" y="2302112"/>
              <a:ext cx="1362443" cy="279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145"/>
                </a:lnSpc>
                <a:spcBef>
                  <a:spcPts val="107"/>
                </a:spcBef>
              </a:pPr>
              <a:r>
                <a:rPr sz="2000" spc="-109" dirty="0">
                  <a:latin typeface="Arial"/>
                  <a:cs typeface="Arial"/>
                </a:rPr>
                <a:t>V</a:t>
              </a:r>
              <a:r>
                <a:rPr sz="2000" spc="0" dirty="0">
                  <a:latin typeface="Arial"/>
                  <a:cs typeface="Arial"/>
                </a:rPr>
                <a:t>erificación</a:t>
              </a:r>
              <a:endParaRPr sz="2000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491486" y="3738800"/>
              <a:ext cx="2633370" cy="5842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145"/>
                </a:lnSpc>
                <a:spcBef>
                  <a:spcPts val="107"/>
                </a:spcBef>
              </a:pPr>
              <a:r>
                <a:rPr sz="2000" spc="0" dirty="0">
                  <a:latin typeface="Arial"/>
                  <a:cs typeface="Arial"/>
                </a:rPr>
                <a:t>Evaluación frente a los</a:t>
              </a:r>
              <a:endParaRPr sz="2000">
                <a:latin typeface="Arial"/>
                <a:cs typeface="Arial"/>
              </a:endParaRPr>
            </a:p>
            <a:p>
              <a:pPr marL="12700" marR="38100">
                <a:lnSpc>
                  <a:spcPct val="95825"/>
                </a:lnSpc>
              </a:pPr>
              <a:r>
                <a:rPr sz="2000" spc="0" dirty="0">
                  <a:latin typeface="Arial"/>
                  <a:cs typeface="Arial"/>
                </a:rPr>
                <a:t>criterios de auditoría</a:t>
              </a:r>
              <a:endParaRPr sz="2000">
                <a:latin typeface="Arial"/>
                <a:cs typeface="Arial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1399540" y="5377100"/>
              <a:ext cx="1037628" cy="279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145"/>
                </a:lnSpc>
                <a:spcBef>
                  <a:spcPts val="107"/>
                </a:spcBef>
              </a:pPr>
              <a:r>
                <a:rPr sz="2000" spc="0" dirty="0">
                  <a:latin typeface="Arial"/>
                  <a:cs typeface="Arial"/>
                </a:rPr>
                <a:t>Revisión</a:t>
              </a:r>
              <a:endParaRPr sz="2000">
                <a:latin typeface="Arial"/>
                <a:cs typeface="Arial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4649673" y="5976174"/>
              <a:ext cx="2623866" cy="68579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2555"/>
                </a:lnSpc>
                <a:spcBef>
                  <a:spcPts val="127"/>
                </a:spcBef>
              </a:pPr>
              <a:r>
                <a:rPr sz="2400" spc="0" dirty="0">
                  <a:solidFill>
                    <a:srgbClr val="FFFFFF"/>
                  </a:solidFill>
                  <a:latin typeface="Arial"/>
                  <a:cs typeface="Arial"/>
                </a:rPr>
                <a:t>Conclusiones de la</a:t>
              </a:r>
              <a:endParaRPr sz="2400">
                <a:latin typeface="Arial"/>
                <a:cs typeface="Arial"/>
              </a:endParaRPr>
            </a:p>
            <a:p>
              <a:pPr marL="662939" marR="703600" algn="ctr">
                <a:lnSpc>
                  <a:spcPct val="95825"/>
                </a:lnSpc>
              </a:pPr>
              <a:r>
                <a:rPr sz="2400" spc="0" dirty="0">
                  <a:solidFill>
                    <a:srgbClr val="FFFFFF"/>
                  </a:solidFill>
                  <a:latin typeface="Arial"/>
                  <a:cs typeface="Arial"/>
                </a:rPr>
                <a:t>auditoría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4116387" y="2806700"/>
              <a:ext cx="3682997" cy="101758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700"/>
                </a:lnSpc>
                <a:spcBef>
                  <a:spcPts val="15"/>
                </a:spcBef>
              </a:pPr>
              <a:endParaRPr sz="700"/>
            </a:p>
            <a:p>
              <a:pPr marL="174994">
                <a:lnSpc>
                  <a:spcPct val="95825"/>
                </a:lnSpc>
                <a:spcBef>
                  <a:spcPts val="2000"/>
                </a:spcBef>
              </a:pPr>
              <a:r>
                <a:rPr sz="2400" spc="0" dirty="0">
                  <a:solidFill>
                    <a:srgbClr val="FFFFFF"/>
                  </a:solidFill>
                  <a:latin typeface="Arial"/>
                  <a:cs typeface="Arial"/>
                </a:rPr>
                <a:t>Evidencia de la auditoría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4116387" y="3824289"/>
              <a:ext cx="1835150" cy="54451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5951537" y="3824289"/>
              <a:ext cx="1847847" cy="54451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4116387" y="4368800"/>
              <a:ext cx="439737" cy="95091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4556124" y="4368800"/>
              <a:ext cx="2806697" cy="95091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000"/>
                </a:lnSpc>
                <a:spcBef>
                  <a:spcPts val="12"/>
                </a:spcBef>
              </a:pPr>
              <a:endParaRPr sz="1000"/>
            </a:p>
            <a:p>
              <a:pPr marL="812797" marR="306119" indent="-448939">
                <a:lnSpc>
                  <a:spcPct val="97262"/>
                </a:lnSpc>
              </a:pPr>
              <a:r>
                <a:rPr sz="2400" spc="0" dirty="0">
                  <a:solidFill>
                    <a:srgbClr val="FFFFFF"/>
                  </a:solidFill>
                  <a:latin typeface="Arial"/>
                  <a:cs typeface="Arial"/>
                </a:rPr>
                <a:t>Hallazgos de la auditoría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7362822" y="4368800"/>
              <a:ext cx="436561" cy="95091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2" name="object 2"/>
            <p:cNvSpPr txBox="1"/>
            <p:nvPr/>
          </p:nvSpPr>
          <p:spPr>
            <a:xfrm>
              <a:off x="4351337" y="1341437"/>
              <a:ext cx="3200397" cy="90328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000"/>
                </a:lnSpc>
              </a:pPr>
              <a:endParaRPr sz="1000"/>
            </a:p>
            <a:p>
              <a:pPr marL="803963">
                <a:lnSpc>
                  <a:spcPct val="95825"/>
                </a:lnSpc>
                <a:spcBef>
                  <a:spcPts val="1265"/>
                </a:spcBef>
              </a:pPr>
              <a:r>
                <a:rPr sz="2400" spc="0" dirty="0">
                  <a:solidFill>
                    <a:srgbClr val="FFFFFF"/>
                  </a:solidFill>
                  <a:latin typeface="Arial"/>
                  <a:cs typeface="Arial"/>
                </a:rPr>
                <a:t>Información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18" name="object 25">
              <a:extLst>
                <a:ext uri="{FF2B5EF4-FFF2-40B4-BE49-F238E27FC236}">
                  <a16:creationId xmlns:a16="http://schemas.microsoft.com/office/drawing/2014/main" id="{C9B77E4C-4E63-1965-9E55-5F505FE2FF3D}"/>
                </a:ext>
              </a:extLst>
            </p:cNvPr>
            <p:cNvSpPr/>
            <p:nvPr/>
          </p:nvSpPr>
          <p:spPr>
            <a:xfrm>
              <a:off x="5943603" y="613362"/>
              <a:ext cx="0" cy="660399"/>
            </a:xfrm>
            <a:custGeom>
              <a:avLst/>
              <a:gdLst/>
              <a:ahLst/>
              <a:cxnLst/>
              <a:rect l="l" t="t" r="r" b="b"/>
              <a:pathLst>
                <a:path h="660399">
                  <a:moveTo>
                    <a:pt x="0" y="0"/>
                  </a:moveTo>
                  <a:lnTo>
                    <a:pt x="0" y="660399"/>
                  </a:lnTo>
                </a:path>
              </a:pathLst>
            </a:custGeom>
            <a:ln w="38099">
              <a:solidFill>
                <a:srgbClr val="8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6" name="object 38">
              <a:extLst>
                <a:ext uri="{FF2B5EF4-FFF2-40B4-BE49-F238E27FC236}">
                  <a16:creationId xmlns:a16="http://schemas.microsoft.com/office/drawing/2014/main" id="{76E07BE8-894D-1A49-16BC-829591E6EB32}"/>
                </a:ext>
              </a:extLst>
            </p:cNvPr>
            <p:cNvSpPr/>
            <p:nvPr/>
          </p:nvSpPr>
          <p:spPr>
            <a:xfrm>
              <a:off x="3683549" y="992965"/>
              <a:ext cx="2218528" cy="0"/>
            </a:xfrm>
            <a:custGeom>
              <a:avLst/>
              <a:gdLst/>
              <a:ahLst/>
              <a:cxnLst/>
              <a:rect l="l" t="t" r="r" b="b"/>
              <a:pathLst>
                <a:path w="2218528">
                  <a:moveTo>
                    <a:pt x="0" y="0"/>
                  </a:moveTo>
                  <a:lnTo>
                    <a:pt x="2218528" y="0"/>
                  </a:lnTo>
                </a:path>
              </a:pathLst>
            </a:custGeom>
            <a:ln w="38099">
              <a:solidFill>
                <a:srgbClr val="8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7" name="object 40">
              <a:extLst>
                <a:ext uri="{FF2B5EF4-FFF2-40B4-BE49-F238E27FC236}">
                  <a16:creationId xmlns:a16="http://schemas.microsoft.com/office/drawing/2014/main" id="{0E9DEA61-F3B0-D472-8B20-DC3D7B84AB04}"/>
                </a:ext>
              </a:extLst>
            </p:cNvPr>
            <p:cNvSpPr/>
            <p:nvPr/>
          </p:nvSpPr>
          <p:spPr>
            <a:xfrm>
              <a:off x="2817815" y="2434225"/>
              <a:ext cx="3084507" cy="0"/>
            </a:xfrm>
            <a:custGeom>
              <a:avLst/>
              <a:gdLst/>
              <a:ahLst/>
              <a:cxnLst/>
              <a:rect l="l" t="t" r="r" b="b"/>
              <a:pathLst>
                <a:path w="3084507">
                  <a:moveTo>
                    <a:pt x="0" y="0"/>
                  </a:moveTo>
                  <a:lnTo>
                    <a:pt x="3084507" y="0"/>
                  </a:lnTo>
                </a:path>
              </a:pathLst>
            </a:custGeom>
            <a:ln w="38099">
              <a:solidFill>
                <a:srgbClr val="8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8" name="object 30">
              <a:extLst>
                <a:ext uri="{FF2B5EF4-FFF2-40B4-BE49-F238E27FC236}">
                  <a16:creationId xmlns:a16="http://schemas.microsoft.com/office/drawing/2014/main" id="{BA2C01A4-671B-C8FA-7598-506A6CC04665}"/>
                </a:ext>
              </a:extLst>
            </p:cNvPr>
            <p:cNvSpPr/>
            <p:nvPr/>
          </p:nvSpPr>
          <p:spPr>
            <a:xfrm>
              <a:off x="5894386" y="2711448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57150" y="114300"/>
                  </a:lnTo>
                  <a:lnTo>
                    <a:pt x="1143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9" name="object 42">
              <a:extLst>
                <a:ext uri="{FF2B5EF4-FFF2-40B4-BE49-F238E27FC236}">
                  <a16:creationId xmlns:a16="http://schemas.microsoft.com/office/drawing/2014/main" id="{88B15620-312A-6DEF-AA9B-A694B8C5F53D}"/>
                </a:ext>
              </a:extLst>
            </p:cNvPr>
            <p:cNvSpPr/>
            <p:nvPr/>
          </p:nvSpPr>
          <p:spPr>
            <a:xfrm>
              <a:off x="3425823" y="4073523"/>
              <a:ext cx="2476498" cy="0"/>
            </a:xfrm>
            <a:custGeom>
              <a:avLst/>
              <a:gdLst/>
              <a:ahLst/>
              <a:cxnLst/>
              <a:rect l="l" t="t" r="r" b="b"/>
              <a:pathLst>
                <a:path w="2476498">
                  <a:moveTo>
                    <a:pt x="0" y="0"/>
                  </a:moveTo>
                  <a:lnTo>
                    <a:pt x="2476498" y="0"/>
                  </a:lnTo>
                </a:path>
              </a:pathLst>
            </a:custGeom>
            <a:ln w="38099">
              <a:solidFill>
                <a:srgbClr val="8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0" name="object 6">
              <a:extLst>
                <a:ext uri="{FF2B5EF4-FFF2-40B4-BE49-F238E27FC236}">
                  <a16:creationId xmlns:a16="http://schemas.microsoft.com/office/drawing/2014/main" id="{7BEFA3FB-5752-FE28-7449-A7031EAB4E3A}"/>
                </a:ext>
              </a:extLst>
            </p:cNvPr>
            <p:cNvSpPr txBox="1"/>
            <p:nvPr/>
          </p:nvSpPr>
          <p:spPr>
            <a:xfrm>
              <a:off x="5951536" y="3824287"/>
              <a:ext cx="1847847" cy="54451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51" name="object 25">
              <a:extLst>
                <a:ext uri="{FF2B5EF4-FFF2-40B4-BE49-F238E27FC236}">
                  <a16:creationId xmlns:a16="http://schemas.microsoft.com/office/drawing/2014/main" id="{0CC41FD4-216F-608D-55A5-0F0BC7BD56ED}"/>
                </a:ext>
              </a:extLst>
            </p:cNvPr>
            <p:cNvSpPr/>
            <p:nvPr/>
          </p:nvSpPr>
          <p:spPr>
            <a:xfrm>
              <a:off x="5943602" y="613360"/>
              <a:ext cx="0" cy="660399"/>
            </a:xfrm>
            <a:custGeom>
              <a:avLst/>
              <a:gdLst/>
              <a:ahLst/>
              <a:cxnLst/>
              <a:rect l="l" t="t" r="r" b="b"/>
              <a:pathLst>
                <a:path h="660399">
                  <a:moveTo>
                    <a:pt x="0" y="0"/>
                  </a:moveTo>
                  <a:lnTo>
                    <a:pt x="0" y="660399"/>
                  </a:lnTo>
                </a:path>
              </a:pathLst>
            </a:custGeom>
            <a:ln w="38099">
              <a:solidFill>
                <a:srgbClr val="8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2" name="object 38">
              <a:extLst>
                <a:ext uri="{FF2B5EF4-FFF2-40B4-BE49-F238E27FC236}">
                  <a16:creationId xmlns:a16="http://schemas.microsoft.com/office/drawing/2014/main" id="{9BF816D9-32D0-1E47-CB0A-A63792AABCD0}"/>
                </a:ext>
              </a:extLst>
            </p:cNvPr>
            <p:cNvSpPr/>
            <p:nvPr/>
          </p:nvSpPr>
          <p:spPr>
            <a:xfrm>
              <a:off x="3683548" y="992963"/>
              <a:ext cx="2218528" cy="0"/>
            </a:xfrm>
            <a:custGeom>
              <a:avLst/>
              <a:gdLst/>
              <a:ahLst/>
              <a:cxnLst/>
              <a:rect l="l" t="t" r="r" b="b"/>
              <a:pathLst>
                <a:path w="2218528">
                  <a:moveTo>
                    <a:pt x="0" y="0"/>
                  </a:moveTo>
                  <a:lnTo>
                    <a:pt x="2218528" y="0"/>
                  </a:lnTo>
                </a:path>
              </a:pathLst>
            </a:custGeom>
            <a:ln w="38099">
              <a:solidFill>
                <a:srgbClr val="8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3" name="object 40">
              <a:extLst>
                <a:ext uri="{FF2B5EF4-FFF2-40B4-BE49-F238E27FC236}">
                  <a16:creationId xmlns:a16="http://schemas.microsoft.com/office/drawing/2014/main" id="{12ED9583-99AF-784B-6E80-69BFA1333FFD}"/>
                </a:ext>
              </a:extLst>
            </p:cNvPr>
            <p:cNvSpPr/>
            <p:nvPr/>
          </p:nvSpPr>
          <p:spPr>
            <a:xfrm>
              <a:off x="2817814" y="2434223"/>
              <a:ext cx="3084507" cy="0"/>
            </a:xfrm>
            <a:custGeom>
              <a:avLst/>
              <a:gdLst/>
              <a:ahLst/>
              <a:cxnLst/>
              <a:rect l="l" t="t" r="r" b="b"/>
              <a:pathLst>
                <a:path w="3084507">
                  <a:moveTo>
                    <a:pt x="0" y="0"/>
                  </a:moveTo>
                  <a:lnTo>
                    <a:pt x="3084507" y="0"/>
                  </a:lnTo>
                </a:path>
              </a:pathLst>
            </a:custGeom>
            <a:ln w="38099">
              <a:solidFill>
                <a:srgbClr val="8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8F48E4D-FEFB-4C56-B93C-67B0CBF3239A}"/>
              </a:ext>
            </a:extLst>
          </p:cNvPr>
          <p:cNvSpPr/>
          <p:nvPr/>
        </p:nvSpPr>
        <p:spPr>
          <a:xfrm>
            <a:off x="8172400" y="5373216"/>
            <a:ext cx="9716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6">
            <a:extLst>
              <a:ext uri="{FF2B5EF4-FFF2-40B4-BE49-F238E27FC236}">
                <a16:creationId xmlns:a16="http://schemas.microsoft.com/office/drawing/2014/main" id="{03DB0DA5-0578-56E1-AFF9-25E23705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384" y="945039"/>
            <a:ext cx="8587816" cy="841775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</a:rPr>
              <a:t> 3. Introducción a ISO 19011:2018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6540D2-F9C1-776B-2F62-FEF43C35C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581" y="2785568"/>
            <a:ext cx="7233654" cy="2685421"/>
          </a:xfrm>
          <a:prstGeom prst="rect">
            <a:avLst/>
          </a:prstGeom>
        </p:spPr>
      </p:pic>
      <p:sp>
        <p:nvSpPr>
          <p:cNvPr id="5" name="object 16">
            <a:extLst>
              <a:ext uri="{FF2B5EF4-FFF2-40B4-BE49-F238E27FC236}">
                <a16:creationId xmlns:a16="http://schemas.microsoft.com/office/drawing/2014/main" id="{FF5B0EEC-17D5-D2B9-0444-BBA1920813D9}"/>
              </a:ext>
            </a:extLst>
          </p:cNvPr>
          <p:cNvSpPr txBox="1"/>
          <p:nvPr/>
        </p:nvSpPr>
        <p:spPr>
          <a:xfrm>
            <a:off x="3933796" y="2104260"/>
            <a:ext cx="2219224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0"/>
              </a:lnSpc>
              <a:spcBef>
                <a:spcPts val="209"/>
              </a:spcBef>
            </a:pPr>
            <a:r>
              <a:rPr sz="4000" spc="0" dirty="0">
                <a:latin typeface="Arial"/>
                <a:cs typeface="Arial"/>
              </a:rPr>
              <a:t>Muestreo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FE9B83-AB62-2F59-BDDF-F74C122A5FE9}"/>
              </a:ext>
            </a:extLst>
          </p:cNvPr>
          <p:cNvSpPr txBox="1"/>
          <p:nvPr/>
        </p:nvSpPr>
        <p:spPr>
          <a:xfrm>
            <a:off x="2209681" y="5627758"/>
            <a:ext cx="61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VER ANEXOS DE NORMA ISO </a:t>
            </a:r>
            <a:r>
              <a:rPr lang="es-MX" b="1" dirty="0" err="1"/>
              <a:t>ISO</a:t>
            </a:r>
            <a:r>
              <a:rPr lang="es-MX" b="1" dirty="0"/>
              <a:t> 19011:2018</a:t>
            </a:r>
          </a:p>
          <a:p>
            <a:pPr algn="ctr"/>
            <a:r>
              <a:rPr lang="es-MX" b="1" dirty="0"/>
              <a:t>BASADO EN JUICIO……A6.2 , PAG 46</a:t>
            </a:r>
          </a:p>
          <a:p>
            <a:pPr algn="ctr"/>
            <a:r>
              <a:rPr lang="es-MX" b="1" dirty="0"/>
              <a:t>ESTADISTICO……………..A6.3, PAG 47</a:t>
            </a:r>
          </a:p>
        </p:txBody>
      </p:sp>
    </p:spTree>
    <p:extLst>
      <p:ext uri="{BB962C8B-B14F-4D97-AF65-F5344CB8AC3E}">
        <p14:creationId xmlns:p14="http://schemas.microsoft.com/office/powerpoint/2010/main" val="278968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6">
            <a:extLst>
              <a:ext uri="{FF2B5EF4-FFF2-40B4-BE49-F238E27FC236}">
                <a16:creationId xmlns:a16="http://schemas.microsoft.com/office/drawing/2014/main" id="{03DB0DA5-0578-56E1-AFF9-25E23705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296477"/>
            <a:ext cx="8587816" cy="841775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</a:rPr>
              <a:t> 3. Introducción a ISO 19011:2018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C4D30DF-D8DE-E4E4-2792-50B00BA48C24}"/>
              </a:ext>
            </a:extLst>
          </p:cNvPr>
          <p:cNvSpPr txBox="1"/>
          <p:nvPr/>
        </p:nvSpPr>
        <p:spPr>
          <a:xfrm>
            <a:off x="1524000" y="2367635"/>
            <a:ext cx="7484994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4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ETAPA 3 </a:t>
            </a:r>
            <a:r>
              <a:rPr lang="es-MX" sz="2400" b="1" dirty="0">
                <a:solidFill>
                  <a:srgbClr val="FF0000"/>
                </a:solidFill>
                <a:latin typeface="Arial"/>
                <a:cs typeface="Arial"/>
              </a:rPr>
              <a:t>REALIZACION DE  ACTIVIDADES DE LA AUDITORIA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C116ADE-26AB-32F2-42E7-0C38E68A551C}"/>
              </a:ext>
            </a:extLst>
          </p:cNvPr>
          <p:cNvGrpSpPr/>
          <p:nvPr/>
        </p:nvGrpSpPr>
        <p:grpSpPr>
          <a:xfrm>
            <a:off x="2281109" y="3432132"/>
            <a:ext cx="6805692" cy="2694682"/>
            <a:chOff x="1576308" y="3650592"/>
            <a:chExt cx="7567692" cy="277789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68F48E4D-FEFB-4C56-B93C-67B0CBF3239A}"/>
                </a:ext>
              </a:extLst>
            </p:cNvPr>
            <p:cNvSpPr/>
            <p:nvPr/>
          </p:nvSpPr>
          <p:spPr>
            <a:xfrm>
              <a:off x="8172400" y="5373216"/>
              <a:ext cx="97160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38FFF29-672E-8E32-9EBC-2FBF9DF40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308" y="3650592"/>
              <a:ext cx="6934200" cy="2763934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AA9D7462-DB64-D953-D6EC-9CF51D2B6273}"/>
                </a:ext>
              </a:extLst>
            </p:cNvPr>
            <p:cNvSpPr/>
            <p:nvPr/>
          </p:nvSpPr>
          <p:spPr>
            <a:xfrm>
              <a:off x="5662969" y="4677990"/>
              <a:ext cx="2847539" cy="1750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56706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8F48E4D-FEFB-4C56-B93C-67B0CBF3239A}"/>
              </a:ext>
            </a:extLst>
          </p:cNvPr>
          <p:cNvSpPr/>
          <p:nvPr/>
        </p:nvSpPr>
        <p:spPr>
          <a:xfrm>
            <a:off x="8172400" y="5373216"/>
            <a:ext cx="9716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6">
            <a:extLst>
              <a:ext uri="{FF2B5EF4-FFF2-40B4-BE49-F238E27FC236}">
                <a16:creationId xmlns:a16="http://schemas.microsoft.com/office/drawing/2014/main" id="{03DB0DA5-0578-56E1-AFF9-25E23705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184" y="858919"/>
            <a:ext cx="8587816" cy="841775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</a:rPr>
              <a:t> 3. Introducción a ISO 19011:2018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C4D30DF-D8DE-E4E4-2792-50B00BA48C24}"/>
              </a:ext>
            </a:extLst>
          </p:cNvPr>
          <p:cNvSpPr txBox="1"/>
          <p:nvPr/>
        </p:nvSpPr>
        <p:spPr>
          <a:xfrm>
            <a:off x="1371600" y="1828800"/>
            <a:ext cx="7484994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4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ETAPA 3 </a:t>
            </a:r>
            <a:r>
              <a:rPr lang="es-MX" sz="2400" b="1" dirty="0">
                <a:solidFill>
                  <a:srgbClr val="FF0000"/>
                </a:solidFill>
                <a:latin typeface="Arial"/>
                <a:cs typeface="Arial"/>
              </a:rPr>
              <a:t>REALIZACION DE  ACTIVIDADES DE LA AUDITORIA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5E9684-759A-FEF5-536A-06EBBDDCB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146" y="2085012"/>
            <a:ext cx="6294054" cy="481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9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S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ST" id="{3BC8FA55-6ED6-442D-9D2B-22A652DDB970}" vid="{3601EFC8-9C44-49A9-8FB6-5A3F0B27970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4311</TotalTime>
  <Words>672</Words>
  <Application>Microsoft Office PowerPoint</Application>
  <PresentationFormat>Presentación en pantalla (4:3)</PresentationFormat>
  <Paragraphs>239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RST</vt:lpstr>
      <vt:lpstr>Formación de auditores  Internos en sistemas                                       de Gestión (Parte 4)  (ISO 190112018)</vt:lpstr>
      <vt:lpstr>Presentación de PowerPoint</vt:lpstr>
      <vt:lpstr> 3. Introducción a ISO 19011:2018</vt:lpstr>
      <vt:lpstr> 3. Introducción a ISO 19011:2018</vt:lpstr>
      <vt:lpstr> 3. Introducción a ISO 19011:2018</vt:lpstr>
      <vt:lpstr>Presentación de PowerPoint</vt:lpstr>
      <vt:lpstr> 3. Introducción a ISO 19011:2018</vt:lpstr>
      <vt:lpstr> 3. Introducción a ISO 19011:2018</vt:lpstr>
      <vt:lpstr> 3. Introducción a ISO 19011:2018</vt:lpstr>
      <vt:lpstr> 3. Introducción a ISO 19011:2018</vt:lpstr>
      <vt:lpstr> 3. Introducción a ISO 19011:2018</vt:lpstr>
      <vt:lpstr> 3. Introducción a ISO 19011:2018</vt:lpstr>
      <vt:lpstr>Presentación de PowerPoint</vt:lpstr>
      <vt:lpstr> 3. Introducción a ISO 19011:2018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SGI_02</dc:creator>
  <cp:lastModifiedBy>526181703612</cp:lastModifiedBy>
  <cp:revision>178</cp:revision>
  <dcterms:modified xsi:type="dcterms:W3CDTF">2023-04-23T04:16:38Z</dcterms:modified>
</cp:coreProperties>
</file>