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9" r:id="rId4"/>
    <p:sldId id="260" r:id="rId5"/>
    <p:sldId id="261" r:id="rId6"/>
    <p:sldId id="262" r:id="rId7"/>
    <p:sldId id="264" r:id="rId8"/>
    <p:sldId id="263" r:id="rId9"/>
    <p:sldId id="265" r:id="rId10"/>
    <p:sldId id="267" r:id="rId11"/>
    <p:sldId id="266" r:id="rId12"/>
    <p:sldId id="270" r:id="rId13"/>
    <p:sldId id="271" r:id="rId14"/>
    <p:sldId id="272" r:id="rId15"/>
    <p:sldId id="273" r:id="rId16"/>
    <p:sldId id="274" r:id="rId17"/>
    <p:sldId id="276" r:id="rId18"/>
    <p:sldId id="280" r:id="rId19"/>
    <p:sldId id="281" r:id="rId20"/>
    <p:sldId id="279" r:id="rId21"/>
    <p:sldId id="282" r:id="rId22"/>
    <p:sldId id="284" r:id="rId23"/>
    <p:sldId id="283" r:id="rId2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image" Target="../media/image2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4BB55-24C3-4B8A-84A9-15BA79125344}" type="doc">
      <dgm:prSet loTypeId="urn:microsoft.com/office/officeart/2005/8/layout/hList3" loCatId="list" qsTypeId="urn:microsoft.com/office/officeart/2005/8/quickstyle/3d3" qsCatId="3D" csTypeId="urn:microsoft.com/office/officeart/2005/8/colors/accent0_3" csCatId="mainScheme" phldr="1"/>
      <dgm:spPr/>
      <dgm:t>
        <a:bodyPr/>
        <a:lstStyle/>
        <a:p>
          <a:endParaRPr lang="es-MX"/>
        </a:p>
      </dgm:t>
    </dgm:pt>
    <dgm:pt modelId="{9B305B7A-85E3-4314-97EF-E1D0FA5EAD99}">
      <dgm:prSet phldrT="[Texto]" custT="1"/>
      <dgm:spPr/>
      <dgm:t>
        <a:bodyPr/>
        <a:lstStyle/>
        <a:p>
          <a:r>
            <a:rPr lang="es-MX" sz="4000" dirty="0" smtClean="0">
              <a:solidFill>
                <a:schemeClr val="bg1"/>
              </a:solidFill>
              <a:latin typeface="Aharoni" panose="02010803020104030203" pitchFamily="2" charset="-79"/>
              <a:cs typeface="Aharoni" panose="02010803020104030203" pitchFamily="2" charset="-79"/>
            </a:rPr>
            <a:t>LA MUERTE EN LA SOCIEDAD ACTUAL</a:t>
          </a:r>
          <a:endParaRPr lang="es-MX" sz="4000" dirty="0">
            <a:solidFill>
              <a:schemeClr val="bg1"/>
            </a:solidFill>
            <a:latin typeface="Aharoni" panose="02010803020104030203" pitchFamily="2" charset="-79"/>
            <a:cs typeface="Aharoni" panose="02010803020104030203" pitchFamily="2" charset="-79"/>
          </a:endParaRPr>
        </a:p>
      </dgm:t>
    </dgm:pt>
    <dgm:pt modelId="{221E7DE2-C0A8-492B-9353-C20BAEBA75ED}" type="parTrans" cxnId="{FD0CB7FC-B9AD-4B43-B0C6-6F9083A67606}">
      <dgm:prSet/>
      <dgm:spPr/>
      <dgm:t>
        <a:bodyPr/>
        <a:lstStyle/>
        <a:p>
          <a:endParaRPr lang="es-MX"/>
        </a:p>
      </dgm:t>
    </dgm:pt>
    <dgm:pt modelId="{956B529F-D5BC-487C-ACDA-80344F9E65AE}" type="sibTrans" cxnId="{FD0CB7FC-B9AD-4B43-B0C6-6F9083A67606}">
      <dgm:prSet/>
      <dgm:spPr/>
      <dgm:t>
        <a:bodyPr/>
        <a:lstStyle/>
        <a:p>
          <a:endParaRPr lang="es-MX"/>
        </a:p>
      </dgm:t>
    </dgm:pt>
    <dgm:pt modelId="{E0C1BC92-E06F-477F-BD1E-AE5D22496620}">
      <dgm:prSet phldrT="[Texto]" custT="1"/>
      <dgm:spPr/>
      <dgm:t>
        <a:bodyPr/>
        <a:lstStyle/>
        <a:p>
          <a:pPr algn="ctr"/>
          <a:r>
            <a:rPr lang="es-MX" sz="2400" dirty="0" smtClean="0">
              <a:solidFill>
                <a:schemeClr val="bg1"/>
              </a:solidFill>
              <a:latin typeface="Aharoni" panose="02010803020104030203" pitchFamily="2" charset="-79"/>
              <a:cs typeface="Aharoni" panose="02010803020104030203" pitchFamily="2" charset="-79"/>
            </a:rPr>
            <a:t>CONCEPTO DE MUERTE:</a:t>
          </a:r>
        </a:p>
        <a:p>
          <a:pPr algn="ctr"/>
          <a:endParaRPr lang="es-MX" sz="2400" dirty="0" smtClean="0">
            <a:solidFill>
              <a:schemeClr val="bg1"/>
            </a:solidFill>
            <a:latin typeface="Aharoni" panose="02010803020104030203" pitchFamily="2" charset="-79"/>
            <a:cs typeface="Aharoni" panose="02010803020104030203" pitchFamily="2" charset="-79"/>
          </a:endParaRPr>
        </a:p>
        <a:p>
          <a:pPr algn="ctr"/>
          <a:r>
            <a:rPr lang="es-MX" sz="2400" dirty="0" smtClean="0">
              <a:solidFill>
                <a:schemeClr val="bg1"/>
              </a:solidFill>
              <a:latin typeface="Aharoni" panose="02010803020104030203" pitchFamily="2" charset="-79"/>
              <a:cs typeface="Aharoni" panose="02010803020104030203" pitchFamily="2" charset="-79"/>
            </a:rPr>
            <a:t>A).-EXPERIENCIAS CERCANAS A LA MUERTE.</a:t>
          </a:r>
        </a:p>
        <a:p>
          <a:pPr algn="ctr"/>
          <a:r>
            <a:rPr lang="es-MX" sz="2400" dirty="0" smtClean="0">
              <a:solidFill>
                <a:schemeClr val="bg1"/>
              </a:solidFill>
              <a:latin typeface="Aharoni" panose="02010803020104030203" pitchFamily="2" charset="-79"/>
              <a:cs typeface="Aharoni" panose="02010803020104030203" pitchFamily="2" charset="-79"/>
            </a:rPr>
            <a:t>B).- CULTURA.</a:t>
          </a:r>
        </a:p>
        <a:p>
          <a:pPr algn="ctr"/>
          <a:r>
            <a:rPr lang="es-MX" sz="2400" dirty="0" smtClean="0">
              <a:solidFill>
                <a:schemeClr val="bg1"/>
              </a:solidFill>
              <a:latin typeface="Aharoni" panose="02010803020104030203" pitchFamily="2" charset="-79"/>
              <a:cs typeface="Aharoni" panose="02010803020104030203" pitchFamily="2" charset="-79"/>
            </a:rPr>
            <a:t>C).- RELIGION.</a:t>
          </a:r>
        </a:p>
        <a:p>
          <a:pPr algn="ctr"/>
          <a:r>
            <a:rPr lang="es-MX" sz="2400" dirty="0" smtClean="0">
              <a:solidFill>
                <a:schemeClr val="bg1"/>
              </a:solidFill>
              <a:latin typeface="Aharoni" panose="02010803020104030203" pitchFamily="2" charset="-79"/>
              <a:cs typeface="Aharoni" panose="02010803020104030203" pitchFamily="2" charset="-79"/>
            </a:rPr>
            <a:t>D).- FAMILIA.</a:t>
          </a:r>
        </a:p>
        <a:p>
          <a:pPr algn="ctr"/>
          <a:r>
            <a:rPr lang="es-MX" sz="2400" dirty="0" smtClean="0">
              <a:solidFill>
                <a:schemeClr val="bg1"/>
              </a:solidFill>
              <a:latin typeface="Aharoni" panose="02010803020104030203" pitchFamily="2" charset="-79"/>
              <a:cs typeface="Aharoni" panose="02010803020104030203" pitchFamily="2" charset="-79"/>
            </a:rPr>
            <a:t>E).- EDUCACION.</a:t>
          </a:r>
        </a:p>
        <a:p>
          <a:pPr algn="ctr"/>
          <a:r>
            <a:rPr lang="es-MX" sz="2400" dirty="0" smtClean="0">
              <a:solidFill>
                <a:schemeClr val="bg1"/>
              </a:solidFill>
              <a:latin typeface="Aharoni" panose="02010803020104030203" pitchFamily="2" charset="-79"/>
              <a:cs typeface="Aharoni" panose="02010803020104030203" pitchFamily="2" charset="-79"/>
            </a:rPr>
            <a:t>F).- CONCEPTO DE TRASCENDENCIA.</a:t>
          </a:r>
        </a:p>
        <a:p>
          <a:pPr algn="just"/>
          <a:r>
            <a:rPr lang="es-MX" sz="2700" dirty="0" smtClean="0">
              <a:latin typeface="Aharoni" panose="02010803020104030203" pitchFamily="2" charset="-79"/>
              <a:cs typeface="Aharoni" panose="02010803020104030203" pitchFamily="2" charset="-79"/>
            </a:rPr>
            <a:t>-</a:t>
          </a:r>
          <a:endParaRPr lang="es-MX" sz="2700" dirty="0">
            <a:latin typeface="Aharoni" panose="02010803020104030203" pitchFamily="2" charset="-79"/>
            <a:cs typeface="Aharoni" panose="02010803020104030203" pitchFamily="2" charset="-79"/>
          </a:endParaRPr>
        </a:p>
      </dgm:t>
    </dgm:pt>
    <dgm:pt modelId="{0AAD9DBC-D028-453A-8276-A356626EE90E}" type="parTrans" cxnId="{4E26EAA1-9E2F-4AAB-BF87-802B332B12C6}">
      <dgm:prSet/>
      <dgm:spPr/>
      <dgm:t>
        <a:bodyPr/>
        <a:lstStyle/>
        <a:p>
          <a:endParaRPr lang="es-MX"/>
        </a:p>
      </dgm:t>
    </dgm:pt>
    <dgm:pt modelId="{2F2F964C-94F5-4BCA-ADAD-57ED156538A6}" type="sibTrans" cxnId="{4E26EAA1-9E2F-4AAB-BF87-802B332B12C6}">
      <dgm:prSet/>
      <dgm:spPr/>
      <dgm:t>
        <a:bodyPr/>
        <a:lstStyle/>
        <a:p>
          <a:endParaRPr lang="es-MX"/>
        </a:p>
      </dgm:t>
    </dgm:pt>
    <dgm:pt modelId="{7077E582-74B9-4A39-AB93-CFDA853AFC25}">
      <dgm:prSet phldrT="[Texto]" custT="1"/>
      <dgm:spPr/>
      <dgm:t>
        <a:bodyPr/>
        <a:lstStyle/>
        <a:p>
          <a:r>
            <a:rPr lang="es-MX" sz="2400" b="1" dirty="0" smtClean="0">
              <a:solidFill>
                <a:schemeClr val="bg1"/>
              </a:solidFill>
              <a:latin typeface="Aharoni" panose="02010803020104030203" pitchFamily="2" charset="-79"/>
              <a:cs typeface="Aharoni" panose="02010803020104030203" pitchFamily="2" charset="-79"/>
            </a:rPr>
            <a:t>POLARIDADES DE LA VIDA:</a:t>
          </a:r>
        </a:p>
        <a:p>
          <a:endParaRPr lang="es-MX" sz="2400" b="1" dirty="0" smtClean="0">
            <a:solidFill>
              <a:schemeClr val="bg1"/>
            </a:solidFill>
            <a:latin typeface="Aharoni" panose="02010803020104030203" pitchFamily="2" charset="-79"/>
            <a:cs typeface="Aharoni" panose="02010803020104030203" pitchFamily="2" charset="-79"/>
          </a:endParaRPr>
        </a:p>
        <a:p>
          <a:r>
            <a:rPr lang="es-MX" sz="2400" b="1" dirty="0" smtClean="0">
              <a:solidFill>
                <a:schemeClr val="bg1"/>
              </a:solidFill>
              <a:latin typeface="Aharoni" panose="02010803020104030203" pitchFamily="2" charset="-79"/>
              <a:cs typeface="Aharoni" panose="02010803020104030203" pitchFamily="2" charset="-79"/>
            </a:rPr>
            <a:t>-AMOR/ODIO</a:t>
          </a:r>
        </a:p>
        <a:p>
          <a:r>
            <a:rPr lang="es-MX" sz="2400" b="1" dirty="0" smtClean="0">
              <a:solidFill>
                <a:schemeClr val="bg1"/>
              </a:solidFill>
              <a:latin typeface="Aharoni" panose="02010803020104030203" pitchFamily="2" charset="-79"/>
              <a:cs typeface="Aharoni" panose="02010803020104030203" pitchFamily="2" charset="-79"/>
            </a:rPr>
            <a:t>-FORTALEZA/DEBILIDAD</a:t>
          </a:r>
        </a:p>
        <a:p>
          <a:r>
            <a:rPr lang="es-MX" sz="2400" b="1" dirty="0" smtClean="0">
              <a:solidFill>
                <a:schemeClr val="bg1"/>
              </a:solidFill>
              <a:latin typeface="Aharoni" panose="02010803020104030203" pitchFamily="2" charset="-79"/>
              <a:cs typeface="Aharoni" panose="02010803020104030203" pitchFamily="2" charset="-79"/>
            </a:rPr>
            <a:t>-SALUD/ENFERMEDAD</a:t>
          </a:r>
        </a:p>
        <a:p>
          <a:r>
            <a:rPr lang="es-MX" sz="2400" b="1" dirty="0" smtClean="0">
              <a:solidFill>
                <a:schemeClr val="bg1"/>
              </a:solidFill>
              <a:latin typeface="Aharoni" panose="02010803020104030203" pitchFamily="2" charset="-79"/>
              <a:cs typeface="Aharoni" panose="02010803020104030203" pitchFamily="2" charset="-79"/>
            </a:rPr>
            <a:t>-VIDA/MUERTE</a:t>
          </a:r>
          <a:r>
            <a:rPr lang="es-MX" sz="2400" b="1" dirty="0" smtClean="0">
              <a:latin typeface="Aharoni" panose="02010803020104030203" pitchFamily="2" charset="-79"/>
              <a:cs typeface="Aharoni" panose="02010803020104030203" pitchFamily="2" charset="-79"/>
            </a:rPr>
            <a:t>.</a:t>
          </a:r>
          <a:endParaRPr lang="es-MX" sz="2400" dirty="0">
            <a:latin typeface="Aharoni" panose="02010803020104030203" pitchFamily="2" charset="-79"/>
            <a:cs typeface="Aharoni" panose="02010803020104030203" pitchFamily="2" charset="-79"/>
          </a:endParaRPr>
        </a:p>
      </dgm:t>
    </dgm:pt>
    <dgm:pt modelId="{E776EA9F-7F99-4CCC-916E-C4FDE11A960B}" type="parTrans" cxnId="{0B08225B-EB6D-4235-B14D-3BF410573142}">
      <dgm:prSet/>
      <dgm:spPr/>
      <dgm:t>
        <a:bodyPr/>
        <a:lstStyle/>
        <a:p>
          <a:endParaRPr lang="es-MX"/>
        </a:p>
      </dgm:t>
    </dgm:pt>
    <dgm:pt modelId="{6CEA0B5E-D924-4D03-A287-E202F328516F}" type="sibTrans" cxnId="{0B08225B-EB6D-4235-B14D-3BF410573142}">
      <dgm:prSet/>
      <dgm:spPr/>
      <dgm:t>
        <a:bodyPr/>
        <a:lstStyle/>
        <a:p>
          <a:endParaRPr lang="es-MX"/>
        </a:p>
      </dgm:t>
    </dgm:pt>
    <dgm:pt modelId="{6C57B206-3575-4A02-A188-8AD14EE18466}">
      <dgm:prSet phldrT="[Texto]" custT="1"/>
      <dgm:spPr/>
      <dgm:t>
        <a:bodyPr/>
        <a:lstStyle/>
        <a:p>
          <a:r>
            <a:rPr lang="es-MX" sz="2400" dirty="0" smtClean="0">
              <a:solidFill>
                <a:schemeClr val="bg1"/>
              </a:solidFill>
              <a:latin typeface="Aharoni" panose="02010803020104030203" pitchFamily="2" charset="-79"/>
              <a:cs typeface="Aharoni" panose="02010803020104030203" pitchFamily="2" charset="-79"/>
            </a:rPr>
            <a:t>DIMENSIONES DE LA MUERTE</a:t>
          </a:r>
        </a:p>
        <a:p>
          <a:endParaRPr lang="es-MX" sz="2400" dirty="0" smtClean="0">
            <a:solidFill>
              <a:schemeClr val="bg1"/>
            </a:solidFill>
            <a:latin typeface="Aharoni" panose="02010803020104030203" pitchFamily="2" charset="-79"/>
            <a:cs typeface="Aharoni" panose="02010803020104030203" pitchFamily="2" charset="-79"/>
          </a:endParaRPr>
        </a:p>
        <a:p>
          <a:r>
            <a:rPr lang="es-MX" sz="2400" dirty="0" smtClean="0">
              <a:solidFill>
                <a:schemeClr val="bg1"/>
              </a:solidFill>
              <a:latin typeface="Aharoni" panose="02010803020104030203" pitchFamily="2" charset="-79"/>
              <a:cs typeface="Aharoni" panose="02010803020104030203" pitchFamily="2" charset="-79"/>
            </a:rPr>
            <a:t>A).-FIN. DESPOJO, PERDIDA, HUNDIMIENTO, ABANDONO, DERROTA.</a:t>
          </a:r>
        </a:p>
        <a:p>
          <a:endParaRPr lang="es-MX" sz="2400" dirty="0" smtClean="0">
            <a:solidFill>
              <a:schemeClr val="bg1"/>
            </a:solidFill>
            <a:latin typeface="Aharoni" panose="02010803020104030203" pitchFamily="2" charset="-79"/>
            <a:cs typeface="Aharoni" panose="02010803020104030203" pitchFamily="2" charset="-79"/>
          </a:endParaRPr>
        </a:p>
        <a:p>
          <a:r>
            <a:rPr lang="es-MX" sz="2400" dirty="0" smtClean="0">
              <a:solidFill>
                <a:schemeClr val="bg1"/>
              </a:solidFill>
              <a:latin typeface="Aharoni" panose="02010803020104030203" pitchFamily="2" charset="-79"/>
              <a:cs typeface="Aharoni" panose="02010803020104030203" pitchFamily="2" charset="-79"/>
            </a:rPr>
            <a:t>B).- DESCANSO, ENTREGA, CONSUMACION, PLENITUD, CORONAR, LLEGAR A LA CIMA</a:t>
          </a:r>
          <a:r>
            <a:rPr lang="es-MX" sz="2400" dirty="0" smtClean="0">
              <a:latin typeface="Aharoni" panose="02010803020104030203" pitchFamily="2" charset="-79"/>
              <a:cs typeface="Aharoni" panose="02010803020104030203" pitchFamily="2" charset="-79"/>
            </a:rPr>
            <a:t>, </a:t>
          </a:r>
          <a:endParaRPr lang="es-MX" sz="2400" dirty="0">
            <a:latin typeface="Aharoni" panose="02010803020104030203" pitchFamily="2" charset="-79"/>
            <a:cs typeface="Aharoni" panose="02010803020104030203" pitchFamily="2" charset="-79"/>
          </a:endParaRPr>
        </a:p>
      </dgm:t>
    </dgm:pt>
    <dgm:pt modelId="{D5F7A6DB-EDEA-4017-8EF3-5E7CA568D398}" type="parTrans" cxnId="{EBD74640-8EE4-4E12-814D-39905295C9B1}">
      <dgm:prSet/>
      <dgm:spPr/>
      <dgm:t>
        <a:bodyPr/>
        <a:lstStyle/>
        <a:p>
          <a:endParaRPr lang="es-MX"/>
        </a:p>
      </dgm:t>
    </dgm:pt>
    <dgm:pt modelId="{92D85A0D-1803-4EB1-8187-ABA1A446CA1E}" type="sibTrans" cxnId="{EBD74640-8EE4-4E12-814D-39905295C9B1}">
      <dgm:prSet/>
      <dgm:spPr/>
      <dgm:t>
        <a:bodyPr/>
        <a:lstStyle/>
        <a:p>
          <a:endParaRPr lang="es-MX"/>
        </a:p>
      </dgm:t>
    </dgm:pt>
    <dgm:pt modelId="{4586A988-FBFC-4D7A-AF70-E3F46ED7A618}" type="pres">
      <dgm:prSet presAssocID="{C9F4BB55-24C3-4B8A-84A9-15BA79125344}" presName="composite" presStyleCnt="0">
        <dgm:presLayoutVars>
          <dgm:chMax val="1"/>
          <dgm:dir/>
          <dgm:resizeHandles val="exact"/>
        </dgm:presLayoutVars>
      </dgm:prSet>
      <dgm:spPr/>
      <dgm:t>
        <a:bodyPr/>
        <a:lstStyle/>
        <a:p>
          <a:endParaRPr lang="es-MX"/>
        </a:p>
      </dgm:t>
    </dgm:pt>
    <dgm:pt modelId="{2093A64D-3041-4239-9F06-1AD540C5BE9C}" type="pres">
      <dgm:prSet presAssocID="{9B305B7A-85E3-4314-97EF-E1D0FA5EAD99}" presName="roof" presStyleLbl="dkBgShp" presStyleIdx="0" presStyleCnt="2" custLinFactNeighborX="-897" custLinFactNeighborY="-13510"/>
      <dgm:spPr/>
      <dgm:t>
        <a:bodyPr/>
        <a:lstStyle/>
        <a:p>
          <a:endParaRPr lang="es-MX"/>
        </a:p>
      </dgm:t>
    </dgm:pt>
    <dgm:pt modelId="{56E2FCA4-93E0-4128-9ED2-B8E5A6E6BE0F}" type="pres">
      <dgm:prSet presAssocID="{9B305B7A-85E3-4314-97EF-E1D0FA5EAD99}" presName="pillars" presStyleCnt="0"/>
      <dgm:spPr/>
      <dgm:t>
        <a:bodyPr/>
        <a:lstStyle/>
        <a:p>
          <a:endParaRPr lang="es-MX"/>
        </a:p>
      </dgm:t>
    </dgm:pt>
    <dgm:pt modelId="{BB07A3AA-A544-4BF5-B9FB-4BFBB34E9BB0}" type="pres">
      <dgm:prSet presAssocID="{9B305B7A-85E3-4314-97EF-E1D0FA5EAD99}" presName="pillar1" presStyleLbl="node1" presStyleIdx="0" presStyleCnt="3" custScaleY="122340">
        <dgm:presLayoutVars>
          <dgm:bulletEnabled val="1"/>
        </dgm:presLayoutVars>
      </dgm:prSet>
      <dgm:spPr/>
      <dgm:t>
        <a:bodyPr/>
        <a:lstStyle/>
        <a:p>
          <a:endParaRPr lang="es-MX"/>
        </a:p>
      </dgm:t>
    </dgm:pt>
    <dgm:pt modelId="{95A34950-D786-4255-BDB1-54A37CD82EAD}" type="pres">
      <dgm:prSet presAssocID="{7077E582-74B9-4A39-AB93-CFDA853AFC25}" presName="pillarX" presStyleLbl="node1" presStyleIdx="1" presStyleCnt="3" custScaleY="122458">
        <dgm:presLayoutVars>
          <dgm:bulletEnabled val="1"/>
        </dgm:presLayoutVars>
      </dgm:prSet>
      <dgm:spPr/>
      <dgm:t>
        <a:bodyPr/>
        <a:lstStyle/>
        <a:p>
          <a:endParaRPr lang="es-MX"/>
        </a:p>
      </dgm:t>
    </dgm:pt>
    <dgm:pt modelId="{996328CB-E63B-49CE-B5C4-EFFEE97B3972}" type="pres">
      <dgm:prSet presAssocID="{6C57B206-3575-4A02-A188-8AD14EE18466}" presName="pillarX" presStyleLbl="node1" presStyleIdx="2" presStyleCnt="3" custScaleY="122340">
        <dgm:presLayoutVars>
          <dgm:bulletEnabled val="1"/>
        </dgm:presLayoutVars>
      </dgm:prSet>
      <dgm:spPr/>
      <dgm:t>
        <a:bodyPr/>
        <a:lstStyle/>
        <a:p>
          <a:endParaRPr lang="es-MX"/>
        </a:p>
      </dgm:t>
    </dgm:pt>
    <dgm:pt modelId="{EEA2C209-163D-4FB9-A44C-408EFFD3EB93}" type="pres">
      <dgm:prSet presAssocID="{9B305B7A-85E3-4314-97EF-E1D0FA5EAD99}" presName="base" presStyleLbl="dkBgShp" presStyleIdx="1" presStyleCnt="2"/>
      <dgm:spPr/>
      <dgm:t>
        <a:bodyPr/>
        <a:lstStyle/>
        <a:p>
          <a:endParaRPr lang="es-MX"/>
        </a:p>
      </dgm:t>
    </dgm:pt>
  </dgm:ptLst>
  <dgm:cxnLst>
    <dgm:cxn modelId="{34F87770-202A-45D8-A404-0A565CA09BB1}" type="presOf" srcId="{6C57B206-3575-4A02-A188-8AD14EE18466}" destId="{996328CB-E63B-49CE-B5C4-EFFEE97B3972}" srcOrd="0" destOrd="0" presId="urn:microsoft.com/office/officeart/2005/8/layout/hList3"/>
    <dgm:cxn modelId="{53754A4E-2FB8-4C5C-8733-D7D4A44938AF}" type="presOf" srcId="{9B305B7A-85E3-4314-97EF-E1D0FA5EAD99}" destId="{2093A64D-3041-4239-9F06-1AD540C5BE9C}" srcOrd="0" destOrd="0" presId="urn:microsoft.com/office/officeart/2005/8/layout/hList3"/>
    <dgm:cxn modelId="{1E3CDCDE-24C6-4197-99C1-48F57E58D625}" type="presOf" srcId="{7077E582-74B9-4A39-AB93-CFDA853AFC25}" destId="{95A34950-D786-4255-BDB1-54A37CD82EAD}" srcOrd="0" destOrd="0" presId="urn:microsoft.com/office/officeart/2005/8/layout/hList3"/>
    <dgm:cxn modelId="{F45843A9-BEE2-4E4D-B907-B4F5CA843BF4}" type="presOf" srcId="{C9F4BB55-24C3-4B8A-84A9-15BA79125344}" destId="{4586A988-FBFC-4D7A-AF70-E3F46ED7A618}" srcOrd="0" destOrd="0" presId="urn:microsoft.com/office/officeart/2005/8/layout/hList3"/>
    <dgm:cxn modelId="{EBD74640-8EE4-4E12-814D-39905295C9B1}" srcId="{9B305B7A-85E3-4314-97EF-E1D0FA5EAD99}" destId="{6C57B206-3575-4A02-A188-8AD14EE18466}" srcOrd="2" destOrd="0" parTransId="{D5F7A6DB-EDEA-4017-8EF3-5E7CA568D398}" sibTransId="{92D85A0D-1803-4EB1-8187-ABA1A446CA1E}"/>
    <dgm:cxn modelId="{3E43EAD9-10EE-4654-841B-87515B479C9B}" type="presOf" srcId="{E0C1BC92-E06F-477F-BD1E-AE5D22496620}" destId="{BB07A3AA-A544-4BF5-B9FB-4BFBB34E9BB0}" srcOrd="0" destOrd="0" presId="urn:microsoft.com/office/officeart/2005/8/layout/hList3"/>
    <dgm:cxn modelId="{0B08225B-EB6D-4235-B14D-3BF410573142}" srcId="{9B305B7A-85E3-4314-97EF-E1D0FA5EAD99}" destId="{7077E582-74B9-4A39-AB93-CFDA853AFC25}" srcOrd="1" destOrd="0" parTransId="{E776EA9F-7F99-4CCC-916E-C4FDE11A960B}" sibTransId="{6CEA0B5E-D924-4D03-A287-E202F328516F}"/>
    <dgm:cxn modelId="{4E26EAA1-9E2F-4AAB-BF87-802B332B12C6}" srcId="{9B305B7A-85E3-4314-97EF-E1D0FA5EAD99}" destId="{E0C1BC92-E06F-477F-BD1E-AE5D22496620}" srcOrd="0" destOrd="0" parTransId="{0AAD9DBC-D028-453A-8276-A356626EE90E}" sibTransId="{2F2F964C-94F5-4BCA-ADAD-57ED156538A6}"/>
    <dgm:cxn modelId="{FD0CB7FC-B9AD-4B43-B0C6-6F9083A67606}" srcId="{C9F4BB55-24C3-4B8A-84A9-15BA79125344}" destId="{9B305B7A-85E3-4314-97EF-E1D0FA5EAD99}" srcOrd="0" destOrd="0" parTransId="{221E7DE2-C0A8-492B-9353-C20BAEBA75ED}" sibTransId="{956B529F-D5BC-487C-ACDA-80344F9E65AE}"/>
    <dgm:cxn modelId="{344C45E1-58A2-4230-9D13-4A1F7BE265E3}" type="presParOf" srcId="{4586A988-FBFC-4D7A-AF70-E3F46ED7A618}" destId="{2093A64D-3041-4239-9F06-1AD540C5BE9C}" srcOrd="0" destOrd="0" presId="urn:microsoft.com/office/officeart/2005/8/layout/hList3"/>
    <dgm:cxn modelId="{E67F9936-41CA-438B-9375-052D06903D11}" type="presParOf" srcId="{4586A988-FBFC-4D7A-AF70-E3F46ED7A618}" destId="{56E2FCA4-93E0-4128-9ED2-B8E5A6E6BE0F}" srcOrd="1" destOrd="0" presId="urn:microsoft.com/office/officeart/2005/8/layout/hList3"/>
    <dgm:cxn modelId="{D361D9ED-C910-4225-B010-E99A6A56F2C2}" type="presParOf" srcId="{56E2FCA4-93E0-4128-9ED2-B8E5A6E6BE0F}" destId="{BB07A3AA-A544-4BF5-B9FB-4BFBB34E9BB0}" srcOrd="0" destOrd="0" presId="urn:microsoft.com/office/officeart/2005/8/layout/hList3"/>
    <dgm:cxn modelId="{ED0CEDA0-E9B6-434F-92BD-4F53DA9C477D}" type="presParOf" srcId="{56E2FCA4-93E0-4128-9ED2-B8E5A6E6BE0F}" destId="{95A34950-D786-4255-BDB1-54A37CD82EAD}" srcOrd="1" destOrd="0" presId="urn:microsoft.com/office/officeart/2005/8/layout/hList3"/>
    <dgm:cxn modelId="{4646FFB8-310B-4BA7-8A26-3178F142E349}" type="presParOf" srcId="{56E2FCA4-93E0-4128-9ED2-B8E5A6E6BE0F}" destId="{996328CB-E63B-49CE-B5C4-EFFEE97B3972}" srcOrd="2" destOrd="0" presId="urn:microsoft.com/office/officeart/2005/8/layout/hList3"/>
    <dgm:cxn modelId="{931E986A-BF10-4632-803F-AFDC5B10F512}" type="presParOf" srcId="{4586A988-FBFC-4D7A-AF70-E3F46ED7A618}" destId="{EEA2C209-163D-4FB9-A44C-408EFFD3EB9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A04347-0517-4839-82B0-DD0A3FA18A60}" type="doc">
      <dgm:prSet loTypeId="urn:microsoft.com/office/officeart/2005/8/layout/hList2" loCatId="list" qsTypeId="urn:microsoft.com/office/officeart/2005/8/quickstyle/simple4" qsCatId="simple" csTypeId="urn:microsoft.com/office/officeart/2005/8/colors/accent2_2" csCatId="accent2" phldr="1"/>
      <dgm:spPr/>
      <dgm:t>
        <a:bodyPr/>
        <a:lstStyle/>
        <a:p>
          <a:endParaRPr lang="es-MX"/>
        </a:p>
      </dgm:t>
    </dgm:pt>
    <dgm:pt modelId="{8330C1E7-F119-4A05-9E7A-665D5C6D5F3B}">
      <dgm:prSet phldrT="[Texto]"/>
      <dgm:spPr/>
      <dgm:t>
        <a:bodyPr/>
        <a:lstStyle/>
        <a:p>
          <a:r>
            <a:rPr lang="es-MX" dirty="0" smtClean="0">
              <a:solidFill>
                <a:schemeClr val="bg1"/>
              </a:solidFill>
            </a:rPr>
            <a:t>INTERVENCION</a:t>
          </a:r>
          <a:r>
            <a:rPr lang="es-MX" dirty="0" smtClean="0"/>
            <a:t> </a:t>
          </a:r>
          <a:r>
            <a:rPr lang="es-MX" dirty="0" smtClean="0">
              <a:solidFill>
                <a:schemeClr val="bg1"/>
              </a:solidFill>
            </a:rPr>
            <a:t>EN CRISIS</a:t>
          </a:r>
          <a:endParaRPr lang="es-MX" dirty="0">
            <a:solidFill>
              <a:schemeClr val="bg1"/>
            </a:solidFill>
          </a:endParaRPr>
        </a:p>
      </dgm:t>
    </dgm:pt>
    <dgm:pt modelId="{213F5077-7EAA-489E-8093-F7FF6C5A70F9}" type="parTrans" cxnId="{C080E856-25BF-4FEE-987C-31D5A5C1C08E}">
      <dgm:prSet/>
      <dgm:spPr/>
      <dgm:t>
        <a:bodyPr/>
        <a:lstStyle/>
        <a:p>
          <a:endParaRPr lang="es-MX"/>
        </a:p>
      </dgm:t>
    </dgm:pt>
    <dgm:pt modelId="{E8F45F19-25C8-492E-8770-3BF3346C8ACB}" type="sibTrans" cxnId="{C080E856-25BF-4FEE-987C-31D5A5C1C08E}">
      <dgm:prSet/>
      <dgm:spPr/>
      <dgm:t>
        <a:bodyPr/>
        <a:lstStyle/>
        <a:p>
          <a:endParaRPr lang="es-MX"/>
        </a:p>
      </dgm:t>
    </dgm:pt>
    <dgm:pt modelId="{364FD609-0471-4B45-9D72-752B0559BEEA}">
      <dgm:prSet phldrT="[Texto]" custT="1"/>
      <dgm:spPr/>
      <dgm:t>
        <a:bodyPr/>
        <a:lstStyle/>
        <a:p>
          <a:r>
            <a:rPr lang="es-MX" sz="2200" dirty="0" smtClean="0">
              <a:solidFill>
                <a:schemeClr val="bg1"/>
              </a:solidFill>
              <a:latin typeface="Aharoni" panose="02010803020104030203" pitchFamily="2" charset="-79"/>
              <a:cs typeface="Aharoni" panose="02010803020104030203" pitchFamily="2" charset="-79"/>
            </a:rPr>
            <a:t>PRIMERAS 48 HORAS.</a:t>
          </a:r>
          <a:endParaRPr lang="es-MX" sz="2200" dirty="0">
            <a:solidFill>
              <a:schemeClr val="bg1"/>
            </a:solidFill>
            <a:latin typeface="Aharoni" panose="02010803020104030203" pitchFamily="2" charset="-79"/>
            <a:cs typeface="Aharoni" panose="02010803020104030203" pitchFamily="2" charset="-79"/>
          </a:endParaRPr>
        </a:p>
      </dgm:t>
    </dgm:pt>
    <dgm:pt modelId="{90C27F01-A4EE-4093-9620-013C097859F7}" type="parTrans" cxnId="{53E7BBA8-7B4D-4C5D-9849-C84C89CD4F6A}">
      <dgm:prSet/>
      <dgm:spPr/>
      <dgm:t>
        <a:bodyPr/>
        <a:lstStyle/>
        <a:p>
          <a:endParaRPr lang="es-MX"/>
        </a:p>
      </dgm:t>
    </dgm:pt>
    <dgm:pt modelId="{422205D5-9A5D-43DF-9BEC-F23F64457E7B}" type="sibTrans" cxnId="{53E7BBA8-7B4D-4C5D-9849-C84C89CD4F6A}">
      <dgm:prSet/>
      <dgm:spPr/>
      <dgm:t>
        <a:bodyPr/>
        <a:lstStyle/>
        <a:p>
          <a:endParaRPr lang="es-MX"/>
        </a:p>
      </dgm:t>
    </dgm:pt>
    <dgm:pt modelId="{17FD5D0A-0E51-4BFD-98F0-160990B64A32}">
      <dgm:prSet phldrT="[Texto]"/>
      <dgm:spPr/>
      <dgm:t>
        <a:bodyPr/>
        <a:lstStyle/>
        <a:p>
          <a:r>
            <a:rPr lang="es-MX" dirty="0" smtClean="0">
              <a:solidFill>
                <a:schemeClr val="bg1"/>
              </a:solidFill>
            </a:rPr>
            <a:t>ACOMPAÑAMIENTO</a:t>
          </a:r>
          <a:endParaRPr lang="es-MX" dirty="0">
            <a:solidFill>
              <a:schemeClr val="bg1"/>
            </a:solidFill>
          </a:endParaRPr>
        </a:p>
      </dgm:t>
    </dgm:pt>
    <dgm:pt modelId="{336FC0E7-02C7-46D6-9D99-EB09B7F8E8AD}" type="parTrans" cxnId="{F6C876A5-22B4-4BE3-928B-DF893B9FB057}">
      <dgm:prSet/>
      <dgm:spPr/>
      <dgm:t>
        <a:bodyPr/>
        <a:lstStyle/>
        <a:p>
          <a:endParaRPr lang="es-MX"/>
        </a:p>
      </dgm:t>
    </dgm:pt>
    <dgm:pt modelId="{F7C814B4-D576-4FCB-8E75-C381BAD40AA3}" type="sibTrans" cxnId="{F6C876A5-22B4-4BE3-928B-DF893B9FB057}">
      <dgm:prSet/>
      <dgm:spPr/>
      <dgm:t>
        <a:bodyPr/>
        <a:lstStyle/>
        <a:p>
          <a:endParaRPr lang="es-MX"/>
        </a:p>
      </dgm:t>
    </dgm:pt>
    <dgm:pt modelId="{A110B4D8-E87E-4859-90D3-5925CAC7C321}">
      <dgm:prSet phldrT="[Texto]" custT="1"/>
      <dgm:spPr/>
      <dgm:t>
        <a:bodyPr/>
        <a:lstStyle/>
        <a:p>
          <a:pPr algn="just"/>
          <a:r>
            <a:rPr lang="es-MX" sz="2000" dirty="0" smtClean="0">
              <a:solidFill>
                <a:schemeClr val="bg1"/>
              </a:solidFill>
              <a:latin typeface="Aharoni" panose="02010803020104030203" pitchFamily="2" charset="-79"/>
              <a:cs typeface="Aharoni" panose="02010803020104030203" pitchFamily="2" charset="-79"/>
            </a:rPr>
            <a:t>PROCURAR ATENCION DE CALIDAD Y CALIDEZ.</a:t>
          </a:r>
          <a:endParaRPr lang="es-MX" sz="2000" dirty="0">
            <a:solidFill>
              <a:schemeClr val="bg1"/>
            </a:solidFill>
            <a:latin typeface="Aharoni" panose="02010803020104030203" pitchFamily="2" charset="-79"/>
            <a:cs typeface="Aharoni" panose="02010803020104030203" pitchFamily="2" charset="-79"/>
          </a:endParaRPr>
        </a:p>
      </dgm:t>
    </dgm:pt>
    <dgm:pt modelId="{A4074717-C8EB-4DA7-8E3D-3383421CB034}" type="parTrans" cxnId="{4AC140F8-8AB0-498A-9830-F9477D0F8872}">
      <dgm:prSet/>
      <dgm:spPr/>
      <dgm:t>
        <a:bodyPr/>
        <a:lstStyle/>
        <a:p>
          <a:endParaRPr lang="es-MX"/>
        </a:p>
      </dgm:t>
    </dgm:pt>
    <dgm:pt modelId="{CA3A0243-958A-42AF-A6EE-C9C270446EBA}" type="sibTrans" cxnId="{4AC140F8-8AB0-498A-9830-F9477D0F8872}">
      <dgm:prSet/>
      <dgm:spPr/>
      <dgm:t>
        <a:bodyPr/>
        <a:lstStyle/>
        <a:p>
          <a:endParaRPr lang="es-MX"/>
        </a:p>
      </dgm:t>
    </dgm:pt>
    <dgm:pt modelId="{83B1CE9C-F121-4A6B-BD9C-EE6584C43555}">
      <dgm:prSet phldrT="[Texto]"/>
      <dgm:spPr/>
      <dgm:t>
        <a:bodyPr/>
        <a:lstStyle/>
        <a:p>
          <a:r>
            <a:rPr lang="es-MX" dirty="0" smtClean="0">
              <a:solidFill>
                <a:schemeClr val="bg1"/>
              </a:solidFill>
            </a:rPr>
            <a:t>PROCESO TERAPEUTICO</a:t>
          </a:r>
          <a:endParaRPr lang="es-MX" dirty="0">
            <a:solidFill>
              <a:schemeClr val="bg1"/>
            </a:solidFill>
          </a:endParaRPr>
        </a:p>
      </dgm:t>
    </dgm:pt>
    <dgm:pt modelId="{F35ADB1C-21B6-45A2-A2E0-1CB0F35621D8}" type="parTrans" cxnId="{9DE19F89-0C99-4950-A0DF-588408EE679B}">
      <dgm:prSet/>
      <dgm:spPr/>
      <dgm:t>
        <a:bodyPr/>
        <a:lstStyle/>
        <a:p>
          <a:endParaRPr lang="es-MX"/>
        </a:p>
      </dgm:t>
    </dgm:pt>
    <dgm:pt modelId="{EC26802F-6C1C-478E-AB86-4FFA17123F68}" type="sibTrans" cxnId="{9DE19F89-0C99-4950-A0DF-588408EE679B}">
      <dgm:prSet/>
      <dgm:spPr/>
      <dgm:t>
        <a:bodyPr/>
        <a:lstStyle/>
        <a:p>
          <a:endParaRPr lang="es-MX"/>
        </a:p>
      </dgm:t>
    </dgm:pt>
    <dgm:pt modelId="{46A704A9-B27A-490B-8645-92FC2DDFC630}">
      <dgm:prSet phldrT="[Texto]" custT="1"/>
      <dgm:spPr/>
      <dgm:t>
        <a:bodyPr/>
        <a:lstStyle/>
        <a:p>
          <a:r>
            <a:rPr lang="es-MX" sz="2000" dirty="0" smtClean="0">
              <a:solidFill>
                <a:schemeClr val="bg1"/>
              </a:solidFill>
              <a:latin typeface="Aharoni" panose="02010803020104030203" pitchFamily="2" charset="-79"/>
              <a:cs typeface="Aharoni" panose="02010803020104030203" pitchFamily="2" charset="-79"/>
            </a:rPr>
            <a:t>HACER CONSCIENCIA DE LO QUE ESTAS PENSANDO, SINTIENDO Y HACIENDO.</a:t>
          </a:r>
          <a:endParaRPr lang="es-MX" sz="2000" dirty="0">
            <a:solidFill>
              <a:schemeClr val="bg1"/>
            </a:solidFill>
            <a:latin typeface="Aharoni" panose="02010803020104030203" pitchFamily="2" charset="-79"/>
            <a:cs typeface="Aharoni" panose="02010803020104030203" pitchFamily="2" charset="-79"/>
          </a:endParaRPr>
        </a:p>
      </dgm:t>
    </dgm:pt>
    <dgm:pt modelId="{CB957E37-0678-4DCE-BE86-3197866C7DAE}" type="parTrans" cxnId="{63944C5C-6D4F-4539-B9E3-58B75B540B68}">
      <dgm:prSet/>
      <dgm:spPr/>
      <dgm:t>
        <a:bodyPr/>
        <a:lstStyle/>
        <a:p>
          <a:endParaRPr lang="es-MX"/>
        </a:p>
      </dgm:t>
    </dgm:pt>
    <dgm:pt modelId="{296ABEC6-1CC8-4FF2-83E0-F3C202EBD510}" type="sibTrans" cxnId="{63944C5C-6D4F-4539-B9E3-58B75B540B68}">
      <dgm:prSet/>
      <dgm:spPr/>
      <dgm:t>
        <a:bodyPr/>
        <a:lstStyle/>
        <a:p>
          <a:endParaRPr lang="es-MX"/>
        </a:p>
      </dgm:t>
    </dgm:pt>
    <dgm:pt modelId="{E7EB0B1A-D3B7-43D9-8BA4-34790C7E7425}">
      <dgm:prSet phldrT="[Texto]" custT="1"/>
      <dgm:spPr/>
      <dgm:t>
        <a:bodyPr/>
        <a:lstStyle/>
        <a:p>
          <a:r>
            <a:rPr lang="es-MX" sz="2200" dirty="0" smtClean="0">
              <a:solidFill>
                <a:schemeClr val="bg1"/>
              </a:solidFill>
              <a:latin typeface="Aharoni" panose="02010803020104030203" pitchFamily="2" charset="-79"/>
              <a:cs typeface="Aharoni" panose="02010803020104030203" pitchFamily="2" charset="-79"/>
            </a:rPr>
            <a:t>NO ES EXCLUSIVIDAD DEL TANATOLOGO.</a:t>
          </a:r>
          <a:endParaRPr lang="es-MX" sz="2200" dirty="0">
            <a:solidFill>
              <a:schemeClr val="bg1"/>
            </a:solidFill>
            <a:latin typeface="Aharoni" panose="02010803020104030203" pitchFamily="2" charset="-79"/>
            <a:cs typeface="Aharoni" panose="02010803020104030203" pitchFamily="2" charset="-79"/>
          </a:endParaRPr>
        </a:p>
      </dgm:t>
    </dgm:pt>
    <dgm:pt modelId="{FDC510B8-0BA2-43F5-A462-6F34E39AF37E}" type="parTrans" cxnId="{51022F3C-7CD3-48E5-ADA8-307B7736ADC0}">
      <dgm:prSet/>
      <dgm:spPr/>
      <dgm:t>
        <a:bodyPr/>
        <a:lstStyle/>
        <a:p>
          <a:endParaRPr lang="es-MX"/>
        </a:p>
      </dgm:t>
    </dgm:pt>
    <dgm:pt modelId="{5BEED24A-1F80-40D1-A59E-F59D67F2EE56}" type="sibTrans" cxnId="{51022F3C-7CD3-48E5-ADA8-307B7736ADC0}">
      <dgm:prSet/>
      <dgm:spPr/>
      <dgm:t>
        <a:bodyPr/>
        <a:lstStyle/>
        <a:p>
          <a:endParaRPr lang="es-MX"/>
        </a:p>
      </dgm:t>
    </dgm:pt>
    <dgm:pt modelId="{177D951F-4EA1-4744-AABB-D53BC909AD40}">
      <dgm:prSet phldrT="[Texto]" custT="1"/>
      <dgm:spPr/>
      <dgm:t>
        <a:bodyPr/>
        <a:lstStyle/>
        <a:p>
          <a:r>
            <a:rPr lang="es-MX" sz="2200" dirty="0" smtClean="0">
              <a:solidFill>
                <a:schemeClr val="bg1"/>
              </a:solidFill>
              <a:latin typeface="Aharoni" panose="02010803020104030203" pitchFamily="2" charset="-79"/>
              <a:cs typeface="Aharoni" panose="02010803020104030203" pitchFamily="2" charset="-79"/>
            </a:rPr>
            <a:t>OTORGAR APOYO DE CONTENCION EMOCIONAL.</a:t>
          </a:r>
          <a:endParaRPr lang="es-MX" sz="2200" dirty="0">
            <a:solidFill>
              <a:schemeClr val="bg1"/>
            </a:solidFill>
            <a:latin typeface="Aharoni" panose="02010803020104030203" pitchFamily="2" charset="-79"/>
            <a:cs typeface="Aharoni" panose="02010803020104030203" pitchFamily="2" charset="-79"/>
          </a:endParaRPr>
        </a:p>
      </dgm:t>
    </dgm:pt>
    <dgm:pt modelId="{8B270B48-564D-4FAE-8029-96E82D9A814C}" type="parTrans" cxnId="{FB3559B1-5034-4EA2-B816-3B80E3508DAF}">
      <dgm:prSet/>
      <dgm:spPr/>
      <dgm:t>
        <a:bodyPr/>
        <a:lstStyle/>
        <a:p>
          <a:endParaRPr lang="es-MX"/>
        </a:p>
      </dgm:t>
    </dgm:pt>
    <dgm:pt modelId="{CB2651BD-4072-42C3-B504-18394A04ED24}" type="sibTrans" cxnId="{FB3559B1-5034-4EA2-B816-3B80E3508DAF}">
      <dgm:prSet/>
      <dgm:spPr/>
      <dgm:t>
        <a:bodyPr/>
        <a:lstStyle/>
        <a:p>
          <a:endParaRPr lang="es-MX"/>
        </a:p>
      </dgm:t>
    </dgm:pt>
    <dgm:pt modelId="{5C29DB78-93DC-453C-8454-9FA8B8C5DA21}">
      <dgm:prSet phldrT="[Texto]" custT="1"/>
      <dgm:spPr/>
      <dgm:t>
        <a:bodyPr/>
        <a:lstStyle/>
        <a:p>
          <a:r>
            <a:rPr lang="es-MX" sz="2200" dirty="0" smtClean="0">
              <a:solidFill>
                <a:schemeClr val="bg1"/>
              </a:solidFill>
              <a:latin typeface="Aharoni" panose="02010803020104030203" pitchFamily="2" charset="-79"/>
              <a:cs typeface="Aharoni" panose="02010803020104030203" pitchFamily="2" charset="-79"/>
            </a:rPr>
            <a:t>INFORMACION</a:t>
          </a:r>
          <a:r>
            <a:rPr lang="es-MX" sz="1800" dirty="0" smtClean="0">
              <a:latin typeface="Aharoni" panose="02010803020104030203" pitchFamily="2" charset="-79"/>
              <a:cs typeface="Aharoni" panose="02010803020104030203" pitchFamily="2" charset="-79"/>
            </a:rPr>
            <a:t>.</a:t>
          </a:r>
          <a:endParaRPr lang="es-MX" sz="1800" dirty="0">
            <a:latin typeface="Aharoni" panose="02010803020104030203" pitchFamily="2" charset="-79"/>
            <a:cs typeface="Aharoni" panose="02010803020104030203" pitchFamily="2" charset="-79"/>
          </a:endParaRPr>
        </a:p>
      </dgm:t>
    </dgm:pt>
    <dgm:pt modelId="{13C02E02-D230-427E-A278-F4E2CA42FC60}" type="parTrans" cxnId="{20ACA52E-625B-4B1F-9B4A-35CE8F5B4823}">
      <dgm:prSet/>
      <dgm:spPr/>
      <dgm:t>
        <a:bodyPr/>
        <a:lstStyle/>
        <a:p>
          <a:endParaRPr lang="es-MX"/>
        </a:p>
      </dgm:t>
    </dgm:pt>
    <dgm:pt modelId="{DC40C5CF-2FC1-4002-B37B-11658EEF4A8B}" type="sibTrans" cxnId="{20ACA52E-625B-4B1F-9B4A-35CE8F5B4823}">
      <dgm:prSet/>
      <dgm:spPr/>
      <dgm:t>
        <a:bodyPr/>
        <a:lstStyle/>
        <a:p>
          <a:endParaRPr lang="es-MX"/>
        </a:p>
      </dgm:t>
    </dgm:pt>
    <dgm:pt modelId="{8102F31E-EDA8-4E36-B470-03A841F1EEDB}">
      <dgm:prSet phldrT="[Texto]" custT="1"/>
      <dgm:spPr/>
      <dgm:t>
        <a:bodyPr/>
        <a:lstStyle/>
        <a:p>
          <a:endParaRPr lang="es-MX" sz="2200" dirty="0">
            <a:solidFill>
              <a:schemeClr val="bg1"/>
            </a:solidFill>
            <a:latin typeface="Aharoni" panose="02010803020104030203" pitchFamily="2" charset="-79"/>
            <a:cs typeface="Aharoni" panose="02010803020104030203" pitchFamily="2" charset="-79"/>
          </a:endParaRPr>
        </a:p>
      </dgm:t>
    </dgm:pt>
    <dgm:pt modelId="{A46E2DD2-3A2C-49E4-9791-36E3B547F030}" type="parTrans" cxnId="{CDD66B33-EED6-4A40-BF98-A0BD78506907}">
      <dgm:prSet/>
      <dgm:spPr/>
      <dgm:t>
        <a:bodyPr/>
        <a:lstStyle/>
        <a:p>
          <a:endParaRPr lang="es-MX"/>
        </a:p>
      </dgm:t>
    </dgm:pt>
    <dgm:pt modelId="{4D5629C1-672E-4313-A149-2E8F7D7426AE}" type="sibTrans" cxnId="{CDD66B33-EED6-4A40-BF98-A0BD78506907}">
      <dgm:prSet/>
      <dgm:spPr/>
      <dgm:t>
        <a:bodyPr/>
        <a:lstStyle/>
        <a:p>
          <a:endParaRPr lang="es-MX"/>
        </a:p>
      </dgm:t>
    </dgm:pt>
    <dgm:pt modelId="{E99082A1-7D5E-4C47-9D63-13552CB81BF3}">
      <dgm:prSet phldrT="[Texto]" custT="1"/>
      <dgm:spPr/>
      <dgm:t>
        <a:bodyPr/>
        <a:lstStyle/>
        <a:p>
          <a:endParaRPr lang="es-MX" sz="2200" dirty="0">
            <a:solidFill>
              <a:schemeClr val="bg1"/>
            </a:solidFill>
            <a:latin typeface="Aharoni" panose="02010803020104030203" pitchFamily="2" charset="-79"/>
            <a:cs typeface="Aharoni" panose="02010803020104030203" pitchFamily="2" charset="-79"/>
          </a:endParaRPr>
        </a:p>
      </dgm:t>
    </dgm:pt>
    <dgm:pt modelId="{B8CF880A-8950-488F-9A75-0E1B3B0ED598}" type="parTrans" cxnId="{0B2A1309-8B27-446A-8856-6A95347916E0}">
      <dgm:prSet/>
      <dgm:spPr/>
      <dgm:t>
        <a:bodyPr/>
        <a:lstStyle/>
        <a:p>
          <a:endParaRPr lang="es-MX"/>
        </a:p>
      </dgm:t>
    </dgm:pt>
    <dgm:pt modelId="{4CA26379-0CC4-4D0C-B65B-8A662323D224}" type="sibTrans" cxnId="{0B2A1309-8B27-446A-8856-6A95347916E0}">
      <dgm:prSet/>
      <dgm:spPr/>
      <dgm:t>
        <a:bodyPr/>
        <a:lstStyle/>
        <a:p>
          <a:endParaRPr lang="es-MX"/>
        </a:p>
      </dgm:t>
    </dgm:pt>
    <dgm:pt modelId="{21659C1B-F875-4C75-B3FB-A56B2D6297D5}">
      <dgm:prSet phldrT="[Texto]" custT="1"/>
      <dgm:spPr/>
      <dgm:t>
        <a:bodyPr/>
        <a:lstStyle/>
        <a:p>
          <a:endParaRPr lang="es-MX" sz="2200" dirty="0">
            <a:solidFill>
              <a:schemeClr val="bg1"/>
            </a:solidFill>
            <a:latin typeface="Aharoni" panose="02010803020104030203" pitchFamily="2" charset="-79"/>
            <a:cs typeface="Aharoni" panose="02010803020104030203" pitchFamily="2" charset="-79"/>
          </a:endParaRPr>
        </a:p>
      </dgm:t>
    </dgm:pt>
    <dgm:pt modelId="{578AD548-46F0-4E37-A723-1BFBC6DB4424}" type="parTrans" cxnId="{B8AE32BE-3909-449A-8FFA-8FCB8071DE19}">
      <dgm:prSet/>
      <dgm:spPr/>
      <dgm:t>
        <a:bodyPr/>
        <a:lstStyle/>
        <a:p>
          <a:endParaRPr lang="es-MX"/>
        </a:p>
      </dgm:t>
    </dgm:pt>
    <dgm:pt modelId="{752BC899-3299-4395-A919-5A223DE627C5}" type="sibTrans" cxnId="{B8AE32BE-3909-449A-8FFA-8FCB8071DE19}">
      <dgm:prSet/>
      <dgm:spPr/>
      <dgm:t>
        <a:bodyPr/>
        <a:lstStyle/>
        <a:p>
          <a:endParaRPr lang="es-MX"/>
        </a:p>
      </dgm:t>
    </dgm:pt>
    <dgm:pt modelId="{6C2E3CD9-754F-46F5-AE6E-006197BED075}">
      <dgm:prSet phldrT="[Texto]" custT="1"/>
      <dgm:spPr/>
      <dgm:t>
        <a:bodyPr/>
        <a:lstStyle/>
        <a:p>
          <a:pPr algn="just"/>
          <a:r>
            <a:rPr lang="es-MX" sz="2000" dirty="0" smtClean="0">
              <a:solidFill>
                <a:schemeClr val="bg1"/>
              </a:solidFill>
              <a:latin typeface="Aharoni" panose="02010803020104030203" pitchFamily="2" charset="-79"/>
              <a:cs typeface="Aharoni" panose="02010803020104030203" pitchFamily="2" charset="-79"/>
            </a:rPr>
            <a:t>PERMITIR LA EXPRESION DE EMOCIONES.</a:t>
          </a:r>
          <a:endParaRPr lang="es-MX" sz="2000" dirty="0">
            <a:solidFill>
              <a:schemeClr val="bg1"/>
            </a:solidFill>
            <a:latin typeface="Aharoni" panose="02010803020104030203" pitchFamily="2" charset="-79"/>
            <a:cs typeface="Aharoni" panose="02010803020104030203" pitchFamily="2" charset="-79"/>
          </a:endParaRPr>
        </a:p>
      </dgm:t>
    </dgm:pt>
    <dgm:pt modelId="{38E5C7AB-3017-4DD3-B83D-936D75071298}" type="parTrans" cxnId="{BA436FFA-F319-4744-9626-2C3085F32D80}">
      <dgm:prSet/>
      <dgm:spPr/>
      <dgm:t>
        <a:bodyPr/>
        <a:lstStyle/>
        <a:p>
          <a:endParaRPr lang="es-MX"/>
        </a:p>
      </dgm:t>
    </dgm:pt>
    <dgm:pt modelId="{4EA11AA5-EF71-4755-94E7-3B3C1D3BF032}" type="sibTrans" cxnId="{BA436FFA-F319-4744-9626-2C3085F32D80}">
      <dgm:prSet/>
      <dgm:spPr/>
      <dgm:t>
        <a:bodyPr/>
        <a:lstStyle/>
        <a:p>
          <a:endParaRPr lang="es-MX"/>
        </a:p>
      </dgm:t>
    </dgm:pt>
    <dgm:pt modelId="{0ABC8B0B-ECED-4E10-88BC-FEB744FBB9AC}">
      <dgm:prSet phldrT="[Texto]" custT="1"/>
      <dgm:spPr/>
      <dgm:t>
        <a:bodyPr/>
        <a:lstStyle/>
        <a:p>
          <a:pPr algn="just"/>
          <a:r>
            <a:rPr lang="es-MX" sz="2000" dirty="0" smtClean="0">
              <a:solidFill>
                <a:schemeClr val="bg1"/>
              </a:solidFill>
              <a:latin typeface="Aharoni" panose="02010803020104030203" pitchFamily="2" charset="-79"/>
              <a:cs typeface="Aharoni" panose="02010803020104030203" pitchFamily="2" charset="-79"/>
            </a:rPr>
            <a:t>ACEPTACION DE LA PERDIDA.</a:t>
          </a:r>
          <a:endParaRPr lang="es-MX" sz="2000" dirty="0">
            <a:solidFill>
              <a:schemeClr val="bg1"/>
            </a:solidFill>
            <a:latin typeface="Aharoni" panose="02010803020104030203" pitchFamily="2" charset="-79"/>
            <a:cs typeface="Aharoni" panose="02010803020104030203" pitchFamily="2" charset="-79"/>
          </a:endParaRPr>
        </a:p>
      </dgm:t>
    </dgm:pt>
    <dgm:pt modelId="{75EB6BED-56A6-4D79-9100-CAB044916FF8}" type="parTrans" cxnId="{A3B553A8-BAC4-437A-AD7E-F30EE531C479}">
      <dgm:prSet/>
      <dgm:spPr/>
      <dgm:t>
        <a:bodyPr/>
        <a:lstStyle/>
        <a:p>
          <a:endParaRPr lang="es-MX"/>
        </a:p>
      </dgm:t>
    </dgm:pt>
    <dgm:pt modelId="{03D5ADFC-7419-4E71-A758-8EA8DE60B2B9}" type="sibTrans" cxnId="{A3B553A8-BAC4-437A-AD7E-F30EE531C479}">
      <dgm:prSet/>
      <dgm:spPr/>
      <dgm:t>
        <a:bodyPr/>
        <a:lstStyle/>
        <a:p>
          <a:endParaRPr lang="es-MX"/>
        </a:p>
      </dgm:t>
    </dgm:pt>
    <dgm:pt modelId="{AEDC78F5-2481-4735-9341-89E9BE947BE8}">
      <dgm:prSet phldrT="[Texto]" custT="1"/>
      <dgm:spPr/>
      <dgm:t>
        <a:bodyPr/>
        <a:lstStyle/>
        <a:p>
          <a:pPr algn="l"/>
          <a:endParaRPr lang="es-MX" sz="1800" dirty="0">
            <a:solidFill>
              <a:schemeClr val="bg1"/>
            </a:solidFill>
            <a:latin typeface="Aharoni" panose="02010803020104030203" pitchFamily="2" charset="-79"/>
            <a:cs typeface="Aharoni" panose="02010803020104030203" pitchFamily="2" charset="-79"/>
          </a:endParaRPr>
        </a:p>
      </dgm:t>
    </dgm:pt>
    <dgm:pt modelId="{26053106-3A34-41B0-84FE-FE73D65E34DC}" type="parTrans" cxnId="{E15543DC-C04B-423C-880B-B6AE09962FB4}">
      <dgm:prSet/>
      <dgm:spPr/>
      <dgm:t>
        <a:bodyPr/>
        <a:lstStyle/>
        <a:p>
          <a:endParaRPr lang="es-MX"/>
        </a:p>
      </dgm:t>
    </dgm:pt>
    <dgm:pt modelId="{537B6F00-D6B1-416F-891C-D080B9184267}" type="sibTrans" cxnId="{E15543DC-C04B-423C-880B-B6AE09962FB4}">
      <dgm:prSet/>
      <dgm:spPr/>
      <dgm:t>
        <a:bodyPr/>
        <a:lstStyle/>
        <a:p>
          <a:endParaRPr lang="es-MX"/>
        </a:p>
      </dgm:t>
    </dgm:pt>
    <dgm:pt modelId="{771708B3-1E2B-4EAA-B73C-7CF6391CC9E4}">
      <dgm:prSet phldrT="[Texto]" custT="1"/>
      <dgm:spPr/>
      <dgm:t>
        <a:bodyPr/>
        <a:lstStyle/>
        <a:p>
          <a:pPr algn="just"/>
          <a:r>
            <a:rPr lang="es-MX" sz="2000" dirty="0" smtClean="0">
              <a:solidFill>
                <a:schemeClr val="bg1"/>
              </a:solidFill>
              <a:latin typeface="Aharoni" panose="02010803020104030203" pitchFamily="2" charset="-79"/>
              <a:cs typeface="Aharoni" panose="02010803020104030203" pitchFamily="2" charset="-79"/>
            </a:rPr>
            <a:t>REINCORPORARSE A LAS ACTIVIDADES.</a:t>
          </a:r>
          <a:endParaRPr lang="es-MX" sz="2000" dirty="0">
            <a:solidFill>
              <a:schemeClr val="bg1"/>
            </a:solidFill>
            <a:latin typeface="Aharoni" panose="02010803020104030203" pitchFamily="2" charset="-79"/>
            <a:cs typeface="Aharoni" panose="02010803020104030203" pitchFamily="2" charset="-79"/>
          </a:endParaRPr>
        </a:p>
      </dgm:t>
    </dgm:pt>
    <dgm:pt modelId="{9A4B7EB6-A759-4F94-9F13-61D1D1A68DC6}" type="parTrans" cxnId="{17DF994D-3CEE-4EA5-A1AB-B600E302605D}">
      <dgm:prSet/>
      <dgm:spPr/>
      <dgm:t>
        <a:bodyPr/>
        <a:lstStyle/>
        <a:p>
          <a:endParaRPr lang="es-MX"/>
        </a:p>
      </dgm:t>
    </dgm:pt>
    <dgm:pt modelId="{56BF5064-F8C9-4835-983D-5D84CEE09C72}" type="sibTrans" cxnId="{17DF994D-3CEE-4EA5-A1AB-B600E302605D}">
      <dgm:prSet/>
      <dgm:spPr/>
      <dgm:t>
        <a:bodyPr/>
        <a:lstStyle/>
        <a:p>
          <a:endParaRPr lang="es-MX"/>
        </a:p>
      </dgm:t>
    </dgm:pt>
    <dgm:pt modelId="{2614E342-52FA-4312-A164-B71256A706BC}">
      <dgm:prSet phldrT="[Texto]" custT="1"/>
      <dgm:spPr/>
      <dgm:t>
        <a:bodyPr/>
        <a:lstStyle/>
        <a:p>
          <a:pPr algn="just"/>
          <a:r>
            <a:rPr lang="es-MX" sz="2000" dirty="0" smtClean="0">
              <a:solidFill>
                <a:schemeClr val="bg1"/>
              </a:solidFill>
              <a:latin typeface="Aharoni" panose="02010803020104030203" pitchFamily="2" charset="-79"/>
              <a:cs typeface="Aharoni" panose="02010803020104030203" pitchFamily="2" charset="-79"/>
            </a:rPr>
            <a:t>REENCONTRAR EL SENTIDO DE VIDA</a:t>
          </a:r>
          <a:r>
            <a:rPr lang="es-MX" sz="1800" dirty="0" smtClean="0">
              <a:solidFill>
                <a:schemeClr val="bg1"/>
              </a:solidFill>
              <a:latin typeface="Aharoni" panose="02010803020104030203" pitchFamily="2" charset="-79"/>
              <a:cs typeface="Aharoni" panose="02010803020104030203" pitchFamily="2" charset="-79"/>
            </a:rPr>
            <a:t>.</a:t>
          </a:r>
          <a:endParaRPr lang="es-MX" sz="1800" dirty="0">
            <a:solidFill>
              <a:schemeClr val="bg1"/>
            </a:solidFill>
            <a:latin typeface="Aharoni" panose="02010803020104030203" pitchFamily="2" charset="-79"/>
            <a:cs typeface="Aharoni" panose="02010803020104030203" pitchFamily="2" charset="-79"/>
          </a:endParaRPr>
        </a:p>
      </dgm:t>
    </dgm:pt>
    <dgm:pt modelId="{C3DFD5B0-CFD2-48DF-B901-B67E998DCA91}" type="parTrans" cxnId="{6C5E6440-8BC7-4297-8824-F95A3E671CA6}">
      <dgm:prSet/>
      <dgm:spPr/>
      <dgm:t>
        <a:bodyPr/>
        <a:lstStyle/>
        <a:p>
          <a:endParaRPr lang="es-MX"/>
        </a:p>
      </dgm:t>
    </dgm:pt>
    <dgm:pt modelId="{D4BC50CB-F7FF-493D-842F-66AE8E6799DC}" type="sibTrans" cxnId="{6C5E6440-8BC7-4297-8824-F95A3E671CA6}">
      <dgm:prSet/>
      <dgm:spPr/>
      <dgm:t>
        <a:bodyPr/>
        <a:lstStyle/>
        <a:p>
          <a:endParaRPr lang="es-MX"/>
        </a:p>
      </dgm:t>
    </dgm:pt>
    <dgm:pt modelId="{65E282CA-7E92-483F-9238-8D9EAE5BB2FF}">
      <dgm:prSet phldrT="[Texto]" custT="1"/>
      <dgm:spPr/>
      <dgm:t>
        <a:bodyPr/>
        <a:lstStyle/>
        <a:p>
          <a:pPr algn="just"/>
          <a:endParaRPr lang="es-MX" sz="2000" dirty="0">
            <a:solidFill>
              <a:schemeClr val="bg1"/>
            </a:solidFill>
            <a:latin typeface="Aharoni" panose="02010803020104030203" pitchFamily="2" charset="-79"/>
            <a:cs typeface="Aharoni" panose="02010803020104030203" pitchFamily="2" charset="-79"/>
          </a:endParaRPr>
        </a:p>
      </dgm:t>
    </dgm:pt>
    <dgm:pt modelId="{E9E3EAA5-06F2-48D8-AACB-E4377D977CED}" type="parTrans" cxnId="{9AA87396-1CAD-45C3-B73D-B0069C8218D3}">
      <dgm:prSet/>
      <dgm:spPr/>
      <dgm:t>
        <a:bodyPr/>
        <a:lstStyle/>
        <a:p>
          <a:endParaRPr lang="es-MX"/>
        </a:p>
      </dgm:t>
    </dgm:pt>
    <dgm:pt modelId="{3A6D19CC-93DE-41B1-81E8-54F7911187D5}" type="sibTrans" cxnId="{9AA87396-1CAD-45C3-B73D-B0069C8218D3}">
      <dgm:prSet/>
      <dgm:spPr/>
      <dgm:t>
        <a:bodyPr/>
        <a:lstStyle/>
        <a:p>
          <a:endParaRPr lang="es-MX"/>
        </a:p>
      </dgm:t>
    </dgm:pt>
    <dgm:pt modelId="{C1B83916-E8F7-438F-8F7B-891B471BD33E}">
      <dgm:prSet phldrT="[Texto]" custT="1"/>
      <dgm:spPr/>
      <dgm:t>
        <a:bodyPr/>
        <a:lstStyle/>
        <a:p>
          <a:pPr algn="just"/>
          <a:endParaRPr lang="es-MX" sz="2000" dirty="0">
            <a:solidFill>
              <a:schemeClr val="bg1"/>
            </a:solidFill>
            <a:latin typeface="Aharoni" panose="02010803020104030203" pitchFamily="2" charset="-79"/>
            <a:cs typeface="Aharoni" panose="02010803020104030203" pitchFamily="2" charset="-79"/>
          </a:endParaRPr>
        </a:p>
      </dgm:t>
    </dgm:pt>
    <dgm:pt modelId="{E8063413-4C6B-401D-9CE0-D0BD9F489CD4}" type="parTrans" cxnId="{2CD2B3B3-EB7D-470A-BAC3-58BAC790EFB0}">
      <dgm:prSet/>
      <dgm:spPr/>
      <dgm:t>
        <a:bodyPr/>
        <a:lstStyle/>
        <a:p>
          <a:endParaRPr lang="es-MX"/>
        </a:p>
      </dgm:t>
    </dgm:pt>
    <dgm:pt modelId="{1D4FBF8F-F3AD-40BF-A820-D1D67029B6E8}" type="sibTrans" cxnId="{2CD2B3B3-EB7D-470A-BAC3-58BAC790EFB0}">
      <dgm:prSet/>
      <dgm:spPr/>
      <dgm:t>
        <a:bodyPr/>
        <a:lstStyle/>
        <a:p>
          <a:endParaRPr lang="es-MX"/>
        </a:p>
      </dgm:t>
    </dgm:pt>
    <dgm:pt modelId="{863404D9-E3A5-4A5E-B271-774F10C2F270}">
      <dgm:prSet phldrT="[Texto]" custT="1"/>
      <dgm:spPr/>
      <dgm:t>
        <a:bodyPr/>
        <a:lstStyle/>
        <a:p>
          <a:pPr algn="just"/>
          <a:endParaRPr lang="es-MX" sz="2000" dirty="0">
            <a:solidFill>
              <a:schemeClr val="bg1"/>
            </a:solidFill>
            <a:latin typeface="Aharoni" panose="02010803020104030203" pitchFamily="2" charset="-79"/>
            <a:cs typeface="Aharoni" panose="02010803020104030203" pitchFamily="2" charset="-79"/>
          </a:endParaRPr>
        </a:p>
      </dgm:t>
    </dgm:pt>
    <dgm:pt modelId="{892C028B-8B2E-41B5-ABB0-EB36A192A404}" type="parTrans" cxnId="{24D1B32F-54FD-4D4A-9EA3-C52CC513ACF4}">
      <dgm:prSet/>
      <dgm:spPr/>
      <dgm:t>
        <a:bodyPr/>
        <a:lstStyle/>
        <a:p>
          <a:endParaRPr lang="es-MX"/>
        </a:p>
      </dgm:t>
    </dgm:pt>
    <dgm:pt modelId="{E91AC8DB-9328-4768-B4E8-FE4A29A6CC84}" type="sibTrans" cxnId="{24D1B32F-54FD-4D4A-9EA3-C52CC513ACF4}">
      <dgm:prSet/>
      <dgm:spPr/>
      <dgm:t>
        <a:bodyPr/>
        <a:lstStyle/>
        <a:p>
          <a:endParaRPr lang="es-MX"/>
        </a:p>
      </dgm:t>
    </dgm:pt>
    <dgm:pt modelId="{17F21192-2F1A-41BD-8425-C4869D03D449}">
      <dgm:prSet phldrT="[Texto]" custT="1"/>
      <dgm:spPr/>
      <dgm:t>
        <a:bodyPr/>
        <a:lstStyle/>
        <a:p>
          <a:pPr algn="just"/>
          <a:endParaRPr lang="es-MX" sz="2000" dirty="0">
            <a:solidFill>
              <a:schemeClr val="bg1"/>
            </a:solidFill>
            <a:latin typeface="Aharoni" panose="02010803020104030203" pitchFamily="2" charset="-79"/>
            <a:cs typeface="Aharoni" panose="02010803020104030203" pitchFamily="2" charset="-79"/>
          </a:endParaRPr>
        </a:p>
      </dgm:t>
    </dgm:pt>
    <dgm:pt modelId="{04571712-5A50-4717-B382-2C77A439F7C9}" type="parTrans" cxnId="{12E80BD1-FD36-4D2F-9A53-46BF3032089C}">
      <dgm:prSet/>
      <dgm:spPr/>
      <dgm:t>
        <a:bodyPr/>
        <a:lstStyle/>
        <a:p>
          <a:endParaRPr lang="es-MX"/>
        </a:p>
      </dgm:t>
    </dgm:pt>
    <dgm:pt modelId="{B72A886C-CB0D-4762-9459-3D92C163A4A1}" type="sibTrans" cxnId="{12E80BD1-FD36-4D2F-9A53-46BF3032089C}">
      <dgm:prSet/>
      <dgm:spPr/>
      <dgm:t>
        <a:bodyPr/>
        <a:lstStyle/>
        <a:p>
          <a:endParaRPr lang="es-MX"/>
        </a:p>
      </dgm:t>
    </dgm:pt>
    <dgm:pt modelId="{67A34103-9FC1-42EC-BAE8-95397265EB7E}">
      <dgm:prSet phldrT="[Texto]" custT="1"/>
      <dgm:spPr/>
      <dgm:t>
        <a:bodyPr/>
        <a:lstStyle/>
        <a:p>
          <a:r>
            <a:rPr lang="es-MX" sz="2000" dirty="0" smtClean="0">
              <a:solidFill>
                <a:schemeClr val="bg1"/>
              </a:solidFill>
              <a:latin typeface="Aharoni" panose="02010803020104030203" pitchFamily="2" charset="-79"/>
              <a:cs typeface="Aharoni" panose="02010803020104030203" pitchFamily="2" charset="-79"/>
            </a:rPr>
            <a:t>RECONOCER EL MODO DE COMO ENFRENTAS LAS SITUACIONES.</a:t>
          </a:r>
          <a:endParaRPr lang="es-MX" sz="2000" dirty="0">
            <a:solidFill>
              <a:schemeClr val="bg1"/>
            </a:solidFill>
            <a:latin typeface="Aharoni" panose="02010803020104030203" pitchFamily="2" charset="-79"/>
            <a:cs typeface="Aharoni" panose="02010803020104030203" pitchFamily="2" charset="-79"/>
          </a:endParaRPr>
        </a:p>
      </dgm:t>
    </dgm:pt>
    <dgm:pt modelId="{9B650C37-41CC-41D7-85E6-9E6998BB2986}" type="parTrans" cxnId="{53AB1803-C98D-4B55-822C-6C23BB16223F}">
      <dgm:prSet/>
      <dgm:spPr/>
      <dgm:t>
        <a:bodyPr/>
        <a:lstStyle/>
        <a:p>
          <a:endParaRPr lang="es-MX"/>
        </a:p>
      </dgm:t>
    </dgm:pt>
    <dgm:pt modelId="{0A777246-BB92-4F7B-A6EE-A8A27FC9061A}" type="sibTrans" cxnId="{53AB1803-C98D-4B55-822C-6C23BB16223F}">
      <dgm:prSet/>
      <dgm:spPr/>
      <dgm:t>
        <a:bodyPr/>
        <a:lstStyle/>
        <a:p>
          <a:endParaRPr lang="es-MX"/>
        </a:p>
      </dgm:t>
    </dgm:pt>
    <dgm:pt modelId="{1553C1CD-FCF0-4621-9DBA-CD44A478E2AC}">
      <dgm:prSet phldrT="[Texto]" custT="1"/>
      <dgm:spPr/>
      <dgm:t>
        <a:bodyPr/>
        <a:lstStyle/>
        <a:p>
          <a:r>
            <a:rPr lang="es-MX" sz="2000" dirty="0" smtClean="0">
              <a:solidFill>
                <a:schemeClr val="bg1"/>
              </a:solidFill>
              <a:latin typeface="Aharoni" panose="02010803020104030203" pitchFamily="2" charset="-79"/>
              <a:cs typeface="Aharoni" panose="02010803020104030203" pitchFamily="2" charset="-79"/>
            </a:rPr>
            <a:t>LA FORMA EN QUE TE RELACIONAS CON LO QUE TE RODEA.</a:t>
          </a:r>
          <a:endParaRPr lang="es-MX" sz="2000" dirty="0">
            <a:solidFill>
              <a:schemeClr val="bg1"/>
            </a:solidFill>
            <a:latin typeface="Aharoni" panose="02010803020104030203" pitchFamily="2" charset="-79"/>
            <a:cs typeface="Aharoni" panose="02010803020104030203" pitchFamily="2" charset="-79"/>
          </a:endParaRPr>
        </a:p>
      </dgm:t>
    </dgm:pt>
    <dgm:pt modelId="{E4EB8695-62E4-4703-A475-4DE82C3CE07D}" type="parTrans" cxnId="{4319217A-EB42-4B18-8E74-14BED72D384C}">
      <dgm:prSet/>
      <dgm:spPr/>
      <dgm:t>
        <a:bodyPr/>
        <a:lstStyle/>
        <a:p>
          <a:endParaRPr lang="es-MX"/>
        </a:p>
      </dgm:t>
    </dgm:pt>
    <dgm:pt modelId="{9442F7A4-DA82-42DF-A2B6-DE39DA2A843C}" type="sibTrans" cxnId="{4319217A-EB42-4B18-8E74-14BED72D384C}">
      <dgm:prSet/>
      <dgm:spPr/>
      <dgm:t>
        <a:bodyPr/>
        <a:lstStyle/>
        <a:p>
          <a:endParaRPr lang="es-MX"/>
        </a:p>
      </dgm:t>
    </dgm:pt>
    <dgm:pt modelId="{21A9C8CF-2E4F-469C-B4F2-E4830EBE7749}">
      <dgm:prSet phldrT="[Texto]" custT="1"/>
      <dgm:spPr/>
      <dgm:t>
        <a:bodyPr/>
        <a:lstStyle/>
        <a:p>
          <a:r>
            <a:rPr lang="es-MX" sz="2000" dirty="0" smtClean="0">
              <a:solidFill>
                <a:schemeClr val="bg1"/>
              </a:solidFill>
              <a:latin typeface="Aharoni" panose="02010803020104030203" pitchFamily="2" charset="-79"/>
              <a:cs typeface="Aharoni" panose="02010803020104030203" pitchFamily="2" charset="-79"/>
            </a:rPr>
            <a:t>SIGNIFICADOS DE  VIDA</a:t>
          </a:r>
          <a:r>
            <a:rPr lang="es-MX" sz="1800" dirty="0" smtClean="0">
              <a:solidFill>
                <a:schemeClr val="bg1"/>
              </a:solidFill>
              <a:latin typeface="Aharoni" panose="02010803020104030203" pitchFamily="2" charset="-79"/>
              <a:cs typeface="Aharoni" panose="02010803020104030203" pitchFamily="2" charset="-79"/>
            </a:rPr>
            <a:t>.</a:t>
          </a:r>
          <a:endParaRPr lang="es-MX" sz="1800" dirty="0">
            <a:solidFill>
              <a:schemeClr val="bg1"/>
            </a:solidFill>
            <a:latin typeface="Aharoni" panose="02010803020104030203" pitchFamily="2" charset="-79"/>
            <a:cs typeface="Aharoni" panose="02010803020104030203" pitchFamily="2" charset="-79"/>
          </a:endParaRPr>
        </a:p>
      </dgm:t>
    </dgm:pt>
    <dgm:pt modelId="{F4D104A7-9474-4CD0-93DE-FA9F9CB9CFD1}" type="parTrans" cxnId="{16448FEB-AF41-4F3D-8098-007E2E10B68D}">
      <dgm:prSet/>
      <dgm:spPr/>
      <dgm:t>
        <a:bodyPr/>
        <a:lstStyle/>
        <a:p>
          <a:endParaRPr lang="es-MX"/>
        </a:p>
      </dgm:t>
    </dgm:pt>
    <dgm:pt modelId="{479A5412-6A17-49AA-A4B4-AE3F91B7A814}" type="sibTrans" cxnId="{16448FEB-AF41-4F3D-8098-007E2E10B68D}">
      <dgm:prSet/>
      <dgm:spPr/>
      <dgm:t>
        <a:bodyPr/>
        <a:lstStyle/>
        <a:p>
          <a:endParaRPr lang="es-MX"/>
        </a:p>
      </dgm:t>
    </dgm:pt>
    <dgm:pt modelId="{AB9EB61D-6443-4CFC-AA3F-36E2D0B22810}">
      <dgm:prSet phldrT="[Texto]" custT="1"/>
      <dgm:spPr/>
      <dgm:t>
        <a:bodyPr/>
        <a:lstStyle/>
        <a:p>
          <a:endParaRPr lang="es-MX" sz="2000" dirty="0">
            <a:solidFill>
              <a:schemeClr val="bg1"/>
            </a:solidFill>
            <a:latin typeface="Aharoni" panose="02010803020104030203" pitchFamily="2" charset="-79"/>
            <a:cs typeface="Aharoni" panose="02010803020104030203" pitchFamily="2" charset="-79"/>
          </a:endParaRPr>
        </a:p>
      </dgm:t>
    </dgm:pt>
    <dgm:pt modelId="{8A3D17E4-CE28-4C80-8FFD-424F27114359}" type="parTrans" cxnId="{B7FA887D-C406-4EBF-AC39-8EE92902F5A1}">
      <dgm:prSet/>
      <dgm:spPr/>
      <dgm:t>
        <a:bodyPr/>
        <a:lstStyle/>
        <a:p>
          <a:endParaRPr lang="es-MX"/>
        </a:p>
      </dgm:t>
    </dgm:pt>
    <dgm:pt modelId="{41AABE72-069B-44EC-AFF4-B2DB1C097B1D}" type="sibTrans" cxnId="{B7FA887D-C406-4EBF-AC39-8EE92902F5A1}">
      <dgm:prSet/>
      <dgm:spPr/>
      <dgm:t>
        <a:bodyPr/>
        <a:lstStyle/>
        <a:p>
          <a:endParaRPr lang="es-MX"/>
        </a:p>
      </dgm:t>
    </dgm:pt>
    <dgm:pt modelId="{9570C25F-152A-4F6D-9EE3-90264FBE5F5B}">
      <dgm:prSet phldrT="[Texto]" custT="1"/>
      <dgm:spPr/>
      <dgm:t>
        <a:bodyPr/>
        <a:lstStyle/>
        <a:p>
          <a:endParaRPr lang="es-MX" sz="2000" dirty="0">
            <a:solidFill>
              <a:schemeClr val="bg1"/>
            </a:solidFill>
            <a:latin typeface="Aharoni" panose="02010803020104030203" pitchFamily="2" charset="-79"/>
            <a:cs typeface="Aharoni" panose="02010803020104030203" pitchFamily="2" charset="-79"/>
          </a:endParaRPr>
        </a:p>
      </dgm:t>
    </dgm:pt>
    <dgm:pt modelId="{3AB0DB3C-0401-4AB9-AD6E-997E56A1B432}" type="parTrans" cxnId="{80012A0C-1C63-4D2B-8C41-0AA5CFC4D66A}">
      <dgm:prSet/>
      <dgm:spPr/>
      <dgm:t>
        <a:bodyPr/>
        <a:lstStyle/>
        <a:p>
          <a:endParaRPr lang="es-MX"/>
        </a:p>
      </dgm:t>
    </dgm:pt>
    <dgm:pt modelId="{E247E198-A0B7-45D5-B9C6-6F065143C668}" type="sibTrans" cxnId="{80012A0C-1C63-4D2B-8C41-0AA5CFC4D66A}">
      <dgm:prSet/>
      <dgm:spPr/>
      <dgm:t>
        <a:bodyPr/>
        <a:lstStyle/>
        <a:p>
          <a:endParaRPr lang="es-MX"/>
        </a:p>
      </dgm:t>
    </dgm:pt>
    <dgm:pt modelId="{ABC81494-1849-4D91-903D-E104EC70F896}">
      <dgm:prSet phldrT="[Texto]" custT="1"/>
      <dgm:spPr/>
      <dgm:t>
        <a:bodyPr/>
        <a:lstStyle/>
        <a:p>
          <a:endParaRPr lang="es-MX" sz="2000" dirty="0">
            <a:solidFill>
              <a:schemeClr val="bg1"/>
            </a:solidFill>
            <a:latin typeface="Aharoni" panose="02010803020104030203" pitchFamily="2" charset="-79"/>
            <a:cs typeface="Aharoni" panose="02010803020104030203" pitchFamily="2" charset="-79"/>
          </a:endParaRPr>
        </a:p>
      </dgm:t>
    </dgm:pt>
    <dgm:pt modelId="{4ADC2B84-A792-4766-8329-21EBF299687D}" type="parTrans" cxnId="{CD076E00-D5B7-48EF-8463-A83ACF8D7A8B}">
      <dgm:prSet/>
      <dgm:spPr/>
      <dgm:t>
        <a:bodyPr/>
        <a:lstStyle/>
        <a:p>
          <a:endParaRPr lang="es-MX"/>
        </a:p>
      </dgm:t>
    </dgm:pt>
    <dgm:pt modelId="{CEC8BC25-60F1-4D15-8347-E051435EE1D9}" type="sibTrans" cxnId="{CD076E00-D5B7-48EF-8463-A83ACF8D7A8B}">
      <dgm:prSet/>
      <dgm:spPr/>
      <dgm:t>
        <a:bodyPr/>
        <a:lstStyle/>
        <a:p>
          <a:endParaRPr lang="es-MX"/>
        </a:p>
      </dgm:t>
    </dgm:pt>
    <dgm:pt modelId="{414C903D-78D8-4828-95F8-332A4396C0BB}" type="pres">
      <dgm:prSet presAssocID="{D5A04347-0517-4839-82B0-DD0A3FA18A60}" presName="linearFlow" presStyleCnt="0">
        <dgm:presLayoutVars>
          <dgm:dir/>
          <dgm:animLvl val="lvl"/>
          <dgm:resizeHandles/>
        </dgm:presLayoutVars>
      </dgm:prSet>
      <dgm:spPr/>
      <dgm:t>
        <a:bodyPr/>
        <a:lstStyle/>
        <a:p>
          <a:endParaRPr lang="es-MX"/>
        </a:p>
      </dgm:t>
    </dgm:pt>
    <dgm:pt modelId="{4E32A531-2FA0-46D3-9015-FED2E59616F4}" type="pres">
      <dgm:prSet presAssocID="{8330C1E7-F119-4A05-9E7A-665D5C6D5F3B}" presName="compositeNode" presStyleCnt="0">
        <dgm:presLayoutVars>
          <dgm:bulletEnabled val="1"/>
        </dgm:presLayoutVars>
      </dgm:prSet>
      <dgm:spPr/>
    </dgm:pt>
    <dgm:pt modelId="{3C9C1DAC-9471-43F4-B717-1B096AE9B185}" type="pres">
      <dgm:prSet presAssocID="{8330C1E7-F119-4A05-9E7A-665D5C6D5F3B}" presName="image" presStyleLbl="fgImgPlace1" presStyleIdx="0" presStyleCnt="3" custLinFactNeighborX="14447" custLinFactNeighborY="-19632"/>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t>
        <a:bodyPr/>
        <a:lstStyle/>
        <a:p>
          <a:endParaRPr lang="es-MX"/>
        </a:p>
      </dgm:t>
    </dgm:pt>
    <dgm:pt modelId="{883429EA-D024-4440-9395-6A48EC11F26B}" type="pres">
      <dgm:prSet presAssocID="{8330C1E7-F119-4A05-9E7A-665D5C6D5F3B}" presName="childNode" presStyleLbl="node1" presStyleIdx="0" presStyleCnt="3" custLinFactNeighborX="-125" custLinFactNeighborY="1577">
        <dgm:presLayoutVars>
          <dgm:bulletEnabled val="1"/>
        </dgm:presLayoutVars>
      </dgm:prSet>
      <dgm:spPr/>
      <dgm:t>
        <a:bodyPr/>
        <a:lstStyle/>
        <a:p>
          <a:endParaRPr lang="es-MX"/>
        </a:p>
      </dgm:t>
    </dgm:pt>
    <dgm:pt modelId="{A0AD241C-2B48-404B-8900-A810E4DDC722}" type="pres">
      <dgm:prSet presAssocID="{8330C1E7-F119-4A05-9E7A-665D5C6D5F3B}" presName="parentNode" presStyleLbl="revTx" presStyleIdx="0" presStyleCnt="3">
        <dgm:presLayoutVars>
          <dgm:chMax val="0"/>
          <dgm:bulletEnabled val="1"/>
        </dgm:presLayoutVars>
      </dgm:prSet>
      <dgm:spPr/>
      <dgm:t>
        <a:bodyPr/>
        <a:lstStyle/>
        <a:p>
          <a:endParaRPr lang="es-MX"/>
        </a:p>
      </dgm:t>
    </dgm:pt>
    <dgm:pt modelId="{3938A5EF-6D2A-4D7C-A566-55EAB6CA82AE}" type="pres">
      <dgm:prSet presAssocID="{E8F45F19-25C8-492E-8770-3BF3346C8ACB}" presName="sibTrans" presStyleCnt="0"/>
      <dgm:spPr/>
    </dgm:pt>
    <dgm:pt modelId="{6683FB4A-E4CD-4EC1-88C9-3C56BEA3B775}" type="pres">
      <dgm:prSet presAssocID="{17FD5D0A-0E51-4BFD-98F0-160990B64A32}" presName="compositeNode" presStyleCnt="0">
        <dgm:presLayoutVars>
          <dgm:bulletEnabled val="1"/>
        </dgm:presLayoutVars>
      </dgm:prSet>
      <dgm:spPr/>
    </dgm:pt>
    <dgm:pt modelId="{C100DD9C-192C-4E66-A505-E1CBDEF04623}" type="pres">
      <dgm:prSet presAssocID="{17FD5D0A-0E51-4BFD-98F0-160990B64A32}" presName="image" presStyleLbl="fgImgPlace1" presStyleIdx="1" presStyleCnt="3" custLinFactNeighborX="-9044" custLinFactNeighborY="-25192"/>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t>
        <a:bodyPr/>
        <a:lstStyle/>
        <a:p>
          <a:endParaRPr lang="es-MX"/>
        </a:p>
      </dgm:t>
    </dgm:pt>
    <dgm:pt modelId="{E0F64384-3A28-4882-874B-EE092C60ED7C}" type="pres">
      <dgm:prSet presAssocID="{17FD5D0A-0E51-4BFD-98F0-160990B64A32}" presName="childNode" presStyleLbl="node1" presStyleIdx="1" presStyleCnt="3" custScaleX="114480" custLinFactNeighborX="-10805" custLinFactNeighborY="2038">
        <dgm:presLayoutVars>
          <dgm:bulletEnabled val="1"/>
        </dgm:presLayoutVars>
      </dgm:prSet>
      <dgm:spPr/>
      <dgm:t>
        <a:bodyPr/>
        <a:lstStyle/>
        <a:p>
          <a:endParaRPr lang="es-MX"/>
        </a:p>
      </dgm:t>
    </dgm:pt>
    <dgm:pt modelId="{A1BC0FCA-220D-48D5-B310-001DAACB1B75}" type="pres">
      <dgm:prSet presAssocID="{17FD5D0A-0E51-4BFD-98F0-160990B64A32}" presName="parentNode" presStyleLbl="revTx" presStyleIdx="1" presStyleCnt="3" custAng="0" custScaleY="94233" custLinFactNeighborX="-51252" custLinFactNeighborY="2207">
        <dgm:presLayoutVars>
          <dgm:chMax val="0"/>
          <dgm:bulletEnabled val="1"/>
        </dgm:presLayoutVars>
      </dgm:prSet>
      <dgm:spPr/>
      <dgm:t>
        <a:bodyPr/>
        <a:lstStyle/>
        <a:p>
          <a:endParaRPr lang="es-MX"/>
        </a:p>
      </dgm:t>
    </dgm:pt>
    <dgm:pt modelId="{C470C9C3-30ED-4325-BA95-67013A1E488F}" type="pres">
      <dgm:prSet presAssocID="{F7C814B4-D576-4FCB-8E75-C381BAD40AA3}" presName="sibTrans" presStyleCnt="0"/>
      <dgm:spPr/>
    </dgm:pt>
    <dgm:pt modelId="{2BBF6269-D02F-497F-83AF-3680D8062BFA}" type="pres">
      <dgm:prSet presAssocID="{83B1CE9C-F121-4A6B-BD9C-EE6584C43555}" presName="compositeNode" presStyleCnt="0">
        <dgm:presLayoutVars>
          <dgm:bulletEnabled val="1"/>
        </dgm:presLayoutVars>
      </dgm:prSet>
      <dgm:spPr/>
    </dgm:pt>
    <dgm:pt modelId="{FCED6ED8-D688-4A0B-A1B1-088198191F62}" type="pres">
      <dgm:prSet presAssocID="{83B1CE9C-F121-4A6B-BD9C-EE6584C43555}" presName="image" presStyleLbl="fgImgPlace1" presStyleIdx="2" presStyleCnt="3" custLinFactNeighborX="-3919" custLinFactNeighborY="-24818"/>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9A92965F-F38B-4410-8811-A1AAEBDDB805}" type="pres">
      <dgm:prSet presAssocID="{83B1CE9C-F121-4A6B-BD9C-EE6584C43555}" presName="childNode" presStyleLbl="node1" presStyleIdx="2" presStyleCnt="3" custScaleX="128340" custLinFactNeighborX="-11241" custLinFactNeighborY="2207">
        <dgm:presLayoutVars>
          <dgm:bulletEnabled val="1"/>
        </dgm:presLayoutVars>
      </dgm:prSet>
      <dgm:spPr/>
      <dgm:t>
        <a:bodyPr/>
        <a:lstStyle/>
        <a:p>
          <a:endParaRPr lang="es-MX"/>
        </a:p>
      </dgm:t>
    </dgm:pt>
    <dgm:pt modelId="{F18280A5-5B07-4467-BDD7-91FAC7A6516C}" type="pres">
      <dgm:prSet presAssocID="{83B1CE9C-F121-4A6B-BD9C-EE6584C43555}" presName="parentNode" presStyleLbl="revTx" presStyleIdx="2" presStyleCnt="3" custLinFactX="-15616" custLinFactNeighborX="-100000" custLinFactNeighborY="1408">
        <dgm:presLayoutVars>
          <dgm:chMax val="0"/>
          <dgm:bulletEnabled val="1"/>
        </dgm:presLayoutVars>
      </dgm:prSet>
      <dgm:spPr/>
      <dgm:t>
        <a:bodyPr/>
        <a:lstStyle/>
        <a:p>
          <a:endParaRPr lang="es-MX"/>
        </a:p>
      </dgm:t>
    </dgm:pt>
  </dgm:ptLst>
  <dgm:cxnLst>
    <dgm:cxn modelId="{8E4EFA5E-85A7-437E-BDF9-E5DD1101691C}" type="presOf" srcId="{8330C1E7-F119-4A05-9E7A-665D5C6D5F3B}" destId="{A0AD241C-2B48-404B-8900-A810E4DDC722}" srcOrd="0" destOrd="0" presId="urn:microsoft.com/office/officeart/2005/8/layout/hList2"/>
    <dgm:cxn modelId="{CDD66B33-EED6-4A40-BF98-A0BD78506907}" srcId="{8330C1E7-F119-4A05-9E7A-665D5C6D5F3B}" destId="{8102F31E-EDA8-4E36-B470-03A841F1EEDB}" srcOrd="1" destOrd="0" parTransId="{A46E2DD2-3A2C-49E4-9791-36E3B547F030}" sibTransId="{4D5629C1-672E-4313-A149-2E8F7D7426AE}"/>
    <dgm:cxn modelId="{E15543DC-C04B-423C-880B-B6AE09962FB4}" srcId="{17FD5D0A-0E51-4BFD-98F0-160990B64A32}" destId="{AEDC78F5-2481-4735-9341-89E9BE947BE8}" srcOrd="9" destOrd="0" parTransId="{26053106-3A34-41B0-84FE-FE73D65E34DC}" sibTransId="{537B6F00-D6B1-416F-891C-D080B9184267}"/>
    <dgm:cxn modelId="{12E80BD1-FD36-4D2F-9A53-46BF3032089C}" srcId="{17FD5D0A-0E51-4BFD-98F0-160990B64A32}" destId="{17F21192-2F1A-41BD-8425-C4869D03D449}" srcOrd="1" destOrd="0" parTransId="{04571712-5A50-4717-B382-2C77A439F7C9}" sibTransId="{B72A886C-CB0D-4762-9459-3D92C163A4A1}"/>
    <dgm:cxn modelId="{FB49C64D-FDE1-468B-963A-FFE583AC01F6}" type="presOf" srcId="{A110B4D8-E87E-4859-90D3-5925CAC7C321}" destId="{E0F64384-3A28-4882-874B-EE092C60ED7C}" srcOrd="0" destOrd="0" presId="urn:microsoft.com/office/officeart/2005/8/layout/hList2"/>
    <dgm:cxn modelId="{FA44F14E-E36F-47EE-8817-D176616FA0B8}" type="presOf" srcId="{0ABC8B0B-ECED-4E10-88BC-FEB744FBB9AC}" destId="{E0F64384-3A28-4882-874B-EE092C60ED7C}" srcOrd="0" destOrd="4" presId="urn:microsoft.com/office/officeart/2005/8/layout/hList2"/>
    <dgm:cxn modelId="{44271FE3-8B4A-4E9A-B4ED-EC74973A1CD5}" type="presOf" srcId="{6C2E3CD9-754F-46F5-AE6E-006197BED075}" destId="{E0F64384-3A28-4882-874B-EE092C60ED7C}" srcOrd="0" destOrd="2" presId="urn:microsoft.com/office/officeart/2005/8/layout/hList2"/>
    <dgm:cxn modelId="{53E7BBA8-7B4D-4C5D-9849-C84C89CD4F6A}" srcId="{8330C1E7-F119-4A05-9E7A-665D5C6D5F3B}" destId="{364FD609-0471-4B45-9D72-752B0559BEEA}" srcOrd="0" destOrd="0" parTransId="{90C27F01-A4EE-4093-9620-013C097859F7}" sibTransId="{422205D5-9A5D-43DF-9BEC-F23F64457E7B}"/>
    <dgm:cxn modelId="{B7FA887D-C406-4EBF-AC39-8EE92902F5A1}" srcId="{83B1CE9C-F121-4A6B-BD9C-EE6584C43555}" destId="{AB9EB61D-6443-4CFC-AA3F-36E2D0B22810}" srcOrd="1" destOrd="0" parTransId="{8A3D17E4-CE28-4C80-8FFD-424F27114359}" sibTransId="{41AABE72-069B-44EC-AFF4-B2DB1C097B1D}"/>
    <dgm:cxn modelId="{F6C876A5-22B4-4BE3-928B-DF893B9FB057}" srcId="{D5A04347-0517-4839-82B0-DD0A3FA18A60}" destId="{17FD5D0A-0E51-4BFD-98F0-160990B64A32}" srcOrd="1" destOrd="0" parTransId="{336FC0E7-02C7-46D6-9D99-EB09B7F8E8AD}" sibTransId="{F7C814B4-D576-4FCB-8E75-C381BAD40AA3}"/>
    <dgm:cxn modelId="{419DB965-E5E2-4785-BEB2-46B26C843866}" type="presOf" srcId="{177D951F-4EA1-4744-AABB-D53BC909AD40}" destId="{883429EA-D024-4440-9395-6A48EC11F26B}" srcOrd="0" destOrd="4" presId="urn:microsoft.com/office/officeart/2005/8/layout/hList2"/>
    <dgm:cxn modelId="{80012A0C-1C63-4D2B-8C41-0AA5CFC4D66A}" srcId="{83B1CE9C-F121-4A6B-BD9C-EE6584C43555}" destId="{9570C25F-152A-4F6D-9EE3-90264FBE5F5B}" srcOrd="3" destOrd="0" parTransId="{3AB0DB3C-0401-4AB9-AD6E-997E56A1B432}" sibTransId="{E247E198-A0B7-45D5-B9C6-6F065143C668}"/>
    <dgm:cxn modelId="{BA820CFC-3EA4-42EE-95B7-2FB5AB7B8C95}" type="presOf" srcId="{863404D9-E3A5-4A5E-B271-774F10C2F270}" destId="{E0F64384-3A28-4882-874B-EE092C60ED7C}" srcOrd="0" destOrd="7" presId="urn:microsoft.com/office/officeart/2005/8/layout/hList2"/>
    <dgm:cxn modelId="{24D1B32F-54FD-4D4A-9EA3-C52CC513ACF4}" srcId="{17FD5D0A-0E51-4BFD-98F0-160990B64A32}" destId="{863404D9-E3A5-4A5E-B271-774F10C2F270}" srcOrd="7" destOrd="0" parTransId="{892C028B-8B2E-41B5-ABB0-EB36A192A404}" sibTransId="{E91AC8DB-9328-4768-B4E8-FE4A29A6CC84}"/>
    <dgm:cxn modelId="{C38183E5-A2B9-4FAF-B94A-8182DC01A173}" type="presOf" srcId="{D5A04347-0517-4839-82B0-DD0A3FA18A60}" destId="{414C903D-78D8-4828-95F8-332A4396C0BB}" srcOrd="0" destOrd="0" presId="urn:microsoft.com/office/officeart/2005/8/layout/hList2"/>
    <dgm:cxn modelId="{E6592AE5-09E6-4845-B590-3A921BE0338B}" type="presOf" srcId="{AB9EB61D-6443-4CFC-AA3F-36E2D0B22810}" destId="{9A92965F-F38B-4410-8811-A1AAEBDDB805}" srcOrd="0" destOrd="1" presId="urn:microsoft.com/office/officeart/2005/8/layout/hList2"/>
    <dgm:cxn modelId="{E7CD95C0-A936-4666-A84A-46E301363702}" type="presOf" srcId="{8102F31E-EDA8-4E36-B470-03A841F1EEDB}" destId="{883429EA-D024-4440-9395-6A48EC11F26B}" srcOrd="0" destOrd="1" presId="urn:microsoft.com/office/officeart/2005/8/layout/hList2"/>
    <dgm:cxn modelId="{2B7E10E4-3DE1-4C79-BA4B-B53F82435059}" type="presOf" srcId="{67A34103-9FC1-42EC-BAE8-95397265EB7E}" destId="{9A92965F-F38B-4410-8811-A1AAEBDDB805}" srcOrd="0" destOrd="2" presId="urn:microsoft.com/office/officeart/2005/8/layout/hList2"/>
    <dgm:cxn modelId="{F2FFAD97-E7F3-4617-A12F-6B4194AEFCBB}" type="presOf" srcId="{46A704A9-B27A-490B-8645-92FC2DDFC630}" destId="{9A92965F-F38B-4410-8811-A1AAEBDDB805}" srcOrd="0" destOrd="0" presId="urn:microsoft.com/office/officeart/2005/8/layout/hList2"/>
    <dgm:cxn modelId="{CD076E00-D5B7-48EF-8463-A83ACF8D7A8B}" srcId="{83B1CE9C-F121-4A6B-BD9C-EE6584C43555}" destId="{ABC81494-1849-4D91-903D-E104EC70F896}" srcOrd="5" destOrd="0" parTransId="{4ADC2B84-A792-4766-8329-21EBF299687D}" sibTransId="{CEC8BC25-60F1-4D15-8347-E051435EE1D9}"/>
    <dgm:cxn modelId="{0B2A1309-8B27-446A-8856-6A95347916E0}" srcId="{8330C1E7-F119-4A05-9E7A-665D5C6D5F3B}" destId="{E99082A1-7D5E-4C47-9D63-13552CB81BF3}" srcOrd="3" destOrd="0" parTransId="{B8CF880A-8950-488F-9A75-0E1B3B0ED598}" sibTransId="{4CA26379-0CC4-4D0C-B65B-8A662323D224}"/>
    <dgm:cxn modelId="{A3B553A8-BAC4-437A-AD7E-F30EE531C479}" srcId="{17FD5D0A-0E51-4BFD-98F0-160990B64A32}" destId="{0ABC8B0B-ECED-4E10-88BC-FEB744FBB9AC}" srcOrd="4" destOrd="0" parTransId="{75EB6BED-56A6-4D79-9100-CAB044916FF8}" sibTransId="{03D5ADFC-7419-4E71-A758-8EA8DE60B2B9}"/>
    <dgm:cxn modelId="{63944C5C-6D4F-4539-B9E3-58B75B540B68}" srcId="{83B1CE9C-F121-4A6B-BD9C-EE6584C43555}" destId="{46A704A9-B27A-490B-8645-92FC2DDFC630}" srcOrd="0" destOrd="0" parTransId="{CB957E37-0678-4DCE-BE86-3197866C7DAE}" sibTransId="{296ABEC6-1CC8-4FF2-83E0-F3C202EBD510}"/>
    <dgm:cxn modelId="{BA327760-3BF4-4299-8447-696D820C0521}" type="presOf" srcId="{17F21192-2F1A-41BD-8425-C4869D03D449}" destId="{E0F64384-3A28-4882-874B-EE092C60ED7C}" srcOrd="0" destOrd="1" presId="urn:microsoft.com/office/officeart/2005/8/layout/hList2"/>
    <dgm:cxn modelId="{5D611695-C1D3-45E3-B8CD-753E0EF69A5B}" type="presOf" srcId="{771708B3-1E2B-4EAA-B73C-7CF6391CC9E4}" destId="{E0F64384-3A28-4882-874B-EE092C60ED7C}" srcOrd="0" destOrd="6" presId="urn:microsoft.com/office/officeart/2005/8/layout/hList2"/>
    <dgm:cxn modelId="{4319217A-EB42-4B18-8E74-14BED72D384C}" srcId="{83B1CE9C-F121-4A6B-BD9C-EE6584C43555}" destId="{1553C1CD-FCF0-4621-9DBA-CD44A478E2AC}" srcOrd="4" destOrd="0" parTransId="{E4EB8695-62E4-4703-A475-4DE82C3CE07D}" sibTransId="{9442F7A4-DA82-42DF-A2B6-DE39DA2A843C}"/>
    <dgm:cxn modelId="{4244FB32-0841-4E5F-AADE-FBEA4F209A01}" type="presOf" srcId="{83B1CE9C-F121-4A6B-BD9C-EE6584C43555}" destId="{F18280A5-5B07-4467-BDD7-91FAC7A6516C}" srcOrd="0" destOrd="0" presId="urn:microsoft.com/office/officeart/2005/8/layout/hList2"/>
    <dgm:cxn modelId="{BA436FFA-F319-4744-9626-2C3085F32D80}" srcId="{17FD5D0A-0E51-4BFD-98F0-160990B64A32}" destId="{6C2E3CD9-754F-46F5-AE6E-006197BED075}" srcOrd="2" destOrd="0" parTransId="{38E5C7AB-3017-4DD3-B83D-936D75071298}" sibTransId="{4EA11AA5-EF71-4755-94E7-3B3C1D3BF032}"/>
    <dgm:cxn modelId="{F93D3902-73F4-4969-80B2-131E9E21EE5D}" type="presOf" srcId="{E7EB0B1A-D3B7-43D9-8BA4-34790C7E7425}" destId="{883429EA-D024-4440-9395-6A48EC11F26B}" srcOrd="0" destOrd="2" presId="urn:microsoft.com/office/officeart/2005/8/layout/hList2"/>
    <dgm:cxn modelId="{51022F3C-7CD3-48E5-ADA8-307B7736ADC0}" srcId="{8330C1E7-F119-4A05-9E7A-665D5C6D5F3B}" destId="{E7EB0B1A-D3B7-43D9-8BA4-34790C7E7425}" srcOrd="2" destOrd="0" parTransId="{FDC510B8-0BA2-43F5-A462-6F34E39AF37E}" sibTransId="{5BEED24A-1F80-40D1-A59E-F59D67F2EE56}"/>
    <dgm:cxn modelId="{D9D75EA3-70A0-4867-A8A2-C6D4B5105975}" type="presOf" srcId="{C1B83916-E8F7-438F-8F7B-891B471BD33E}" destId="{E0F64384-3A28-4882-874B-EE092C60ED7C}" srcOrd="0" destOrd="5" presId="urn:microsoft.com/office/officeart/2005/8/layout/hList2"/>
    <dgm:cxn modelId="{53AB1803-C98D-4B55-822C-6C23BB16223F}" srcId="{83B1CE9C-F121-4A6B-BD9C-EE6584C43555}" destId="{67A34103-9FC1-42EC-BAE8-95397265EB7E}" srcOrd="2" destOrd="0" parTransId="{9B650C37-41CC-41D7-85E6-9E6998BB2986}" sibTransId="{0A777246-BB92-4F7B-A6EE-A8A27FC9061A}"/>
    <dgm:cxn modelId="{B8AE32BE-3909-449A-8FFA-8FCB8071DE19}" srcId="{8330C1E7-F119-4A05-9E7A-665D5C6D5F3B}" destId="{21659C1B-F875-4C75-B3FB-A56B2D6297D5}" srcOrd="5" destOrd="0" parTransId="{578AD548-46F0-4E37-A723-1BFBC6DB4424}" sibTransId="{752BC899-3299-4395-A919-5A223DE627C5}"/>
    <dgm:cxn modelId="{DF7FFE12-CBCA-4C79-A2F5-5C07F6802F43}" type="presOf" srcId="{364FD609-0471-4B45-9D72-752B0559BEEA}" destId="{883429EA-D024-4440-9395-6A48EC11F26B}" srcOrd="0" destOrd="0" presId="urn:microsoft.com/office/officeart/2005/8/layout/hList2"/>
    <dgm:cxn modelId="{37D22D6F-CC9C-467A-81DE-736D5D0B77C1}" type="presOf" srcId="{1553C1CD-FCF0-4621-9DBA-CD44A478E2AC}" destId="{9A92965F-F38B-4410-8811-A1AAEBDDB805}" srcOrd="0" destOrd="4" presId="urn:microsoft.com/office/officeart/2005/8/layout/hList2"/>
    <dgm:cxn modelId="{899510C2-D18F-4AF6-B42D-708F81DB92EA}" type="presOf" srcId="{2614E342-52FA-4312-A164-B71256A706BC}" destId="{E0F64384-3A28-4882-874B-EE092C60ED7C}" srcOrd="0" destOrd="8" presId="urn:microsoft.com/office/officeart/2005/8/layout/hList2"/>
    <dgm:cxn modelId="{9AA87396-1CAD-45C3-B73D-B0069C8218D3}" srcId="{17FD5D0A-0E51-4BFD-98F0-160990B64A32}" destId="{65E282CA-7E92-483F-9238-8D9EAE5BB2FF}" srcOrd="3" destOrd="0" parTransId="{E9E3EAA5-06F2-48D8-AACB-E4377D977CED}" sibTransId="{3A6D19CC-93DE-41B1-81E8-54F7911187D5}"/>
    <dgm:cxn modelId="{3F40B0CE-90AD-489D-869D-1E38D62E95A3}" type="presOf" srcId="{ABC81494-1849-4D91-903D-E104EC70F896}" destId="{9A92965F-F38B-4410-8811-A1AAEBDDB805}" srcOrd="0" destOrd="5" presId="urn:microsoft.com/office/officeart/2005/8/layout/hList2"/>
    <dgm:cxn modelId="{6C5E6440-8BC7-4297-8824-F95A3E671CA6}" srcId="{17FD5D0A-0E51-4BFD-98F0-160990B64A32}" destId="{2614E342-52FA-4312-A164-B71256A706BC}" srcOrd="8" destOrd="0" parTransId="{C3DFD5B0-CFD2-48DF-B901-B67E998DCA91}" sibTransId="{D4BC50CB-F7FF-493D-842F-66AE8E6799DC}"/>
    <dgm:cxn modelId="{FB3559B1-5034-4EA2-B816-3B80E3508DAF}" srcId="{8330C1E7-F119-4A05-9E7A-665D5C6D5F3B}" destId="{177D951F-4EA1-4744-AABB-D53BC909AD40}" srcOrd="4" destOrd="0" parTransId="{8B270B48-564D-4FAE-8029-96E82D9A814C}" sibTransId="{CB2651BD-4072-42C3-B504-18394A04ED24}"/>
    <dgm:cxn modelId="{9AE969AE-1645-4AFF-B2D7-A1E9D756C092}" type="presOf" srcId="{E99082A1-7D5E-4C47-9D63-13552CB81BF3}" destId="{883429EA-D024-4440-9395-6A48EC11F26B}" srcOrd="0" destOrd="3" presId="urn:microsoft.com/office/officeart/2005/8/layout/hList2"/>
    <dgm:cxn modelId="{2CD2B3B3-EB7D-470A-BAC3-58BAC790EFB0}" srcId="{17FD5D0A-0E51-4BFD-98F0-160990B64A32}" destId="{C1B83916-E8F7-438F-8F7B-891B471BD33E}" srcOrd="5" destOrd="0" parTransId="{E8063413-4C6B-401D-9CE0-D0BD9F489CD4}" sibTransId="{1D4FBF8F-F3AD-40BF-A820-D1D67029B6E8}"/>
    <dgm:cxn modelId="{16448FEB-AF41-4F3D-8098-007E2E10B68D}" srcId="{83B1CE9C-F121-4A6B-BD9C-EE6584C43555}" destId="{21A9C8CF-2E4F-469C-B4F2-E4830EBE7749}" srcOrd="6" destOrd="0" parTransId="{F4D104A7-9474-4CD0-93DE-FA9F9CB9CFD1}" sibTransId="{479A5412-6A17-49AA-A4B4-AE3F91B7A814}"/>
    <dgm:cxn modelId="{D02BAD12-7857-40D9-BDB5-4A3B615F60D0}" type="presOf" srcId="{65E282CA-7E92-483F-9238-8D9EAE5BB2FF}" destId="{E0F64384-3A28-4882-874B-EE092C60ED7C}" srcOrd="0" destOrd="3" presId="urn:microsoft.com/office/officeart/2005/8/layout/hList2"/>
    <dgm:cxn modelId="{1824C255-F63D-44EA-9A3D-5D9988BCCC34}" type="presOf" srcId="{AEDC78F5-2481-4735-9341-89E9BE947BE8}" destId="{E0F64384-3A28-4882-874B-EE092C60ED7C}" srcOrd="0" destOrd="9" presId="urn:microsoft.com/office/officeart/2005/8/layout/hList2"/>
    <dgm:cxn modelId="{23178A32-43E8-40E0-94A0-C42C05B6ED8D}" type="presOf" srcId="{9570C25F-152A-4F6D-9EE3-90264FBE5F5B}" destId="{9A92965F-F38B-4410-8811-A1AAEBDDB805}" srcOrd="0" destOrd="3" presId="urn:microsoft.com/office/officeart/2005/8/layout/hList2"/>
    <dgm:cxn modelId="{4AC140F8-8AB0-498A-9830-F9477D0F8872}" srcId="{17FD5D0A-0E51-4BFD-98F0-160990B64A32}" destId="{A110B4D8-E87E-4859-90D3-5925CAC7C321}" srcOrd="0" destOrd="0" parTransId="{A4074717-C8EB-4DA7-8E3D-3383421CB034}" sibTransId="{CA3A0243-958A-42AF-A6EE-C9C270446EBA}"/>
    <dgm:cxn modelId="{74B8C73B-4B10-402F-A2AE-61B4700FB42C}" type="presOf" srcId="{5C29DB78-93DC-453C-8454-9FA8B8C5DA21}" destId="{883429EA-D024-4440-9395-6A48EC11F26B}" srcOrd="0" destOrd="6" presId="urn:microsoft.com/office/officeart/2005/8/layout/hList2"/>
    <dgm:cxn modelId="{B08D99FB-FEAE-4475-BAB2-0EBD75FA286B}" type="presOf" srcId="{21A9C8CF-2E4F-469C-B4F2-E4830EBE7749}" destId="{9A92965F-F38B-4410-8811-A1AAEBDDB805}" srcOrd="0" destOrd="6" presId="urn:microsoft.com/office/officeart/2005/8/layout/hList2"/>
    <dgm:cxn modelId="{CCD7BFB4-0E06-4419-9649-1F551561BF71}" type="presOf" srcId="{17FD5D0A-0E51-4BFD-98F0-160990B64A32}" destId="{A1BC0FCA-220D-48D5-B310-001DAACB1B75}" srcOrd="0" destOrd="0" presId="urn:microsoft.com/office/officeart/2005/8/layout/hList2"/>
    <dgm:cxn modelId="{17DF994D-3CEE-4EA5-A1AB-B600E302605D}" srcId="{17FD5D0A-0E51-4BFD-98F0-160990B64A32}" destId="{771708B3-1E2B-4EAA-B73C-7CF6391CC9E4}" srcOrd="6" destOrd="0" parTransId="{9A4B7EB6-A759-4F94-9F13-61D1D1A68DC6}" sibTransId="{56BF5064-F8C9-4835-983D-5D84CEE09C72}"/>
    <dgm:cxn modelId="{71CD5AF7-B99D-4E27-BCD6-5FC45B031712}" type="presOf" srcId="{21659C1B-F875-4C75-B3FB-A56B2D6297D5}" destId="{883429EA-D024-4440-9395-6A48EC11F26B}" srcOrd="0" destOrd="5" presId="urn:microsoft.com/office/officeart/2005/8/layout/hList2"/>
    <dgm:cxn modelId="{C080E856-25BF-4FEE-987C-31D5A5C1C08E}" srcId="{D5A04347-0517-4839-82B0-DD0A3FA18A60}" destId="{8330C1E7-F119-4A05-9E7A-665D5C6D5F3B}" srcOrd="0" destOrd="0" parTransId="{213F5077-7EAA-489E-8093-F7FF6C5A70F9}" sibTransId="{E8F45F19-25C8-492E-8770-3BF3346C8ACB}"/>
    <dgm:cxn modelId="{20ACA52E-625B-4B1F-9B4A-35CE8F5B4823}" srcId="{8330C1E7-F119-4A05-9E7A-665D5C6D5F3B}" destId="{5C29DB78-93DC-453C-8454-9FA8B8C5DA21}" srcOrd="6" destOrd="0" parTransId="{13C02E02-D230-427E-A278-F4E2CA42FC60}" sibTransId="{DC40C5CF-2FC1-4002-B37B-11658EEF4A8B}"/>
    <dgm:cxn modelId="{9DE19F89-0C99-4950-A0DF-588408EE679B}" srcId="{D5A04347-0517-4839-82B0-DD0A3FA18A60}" destId="{83B1CE9C-F121-4A6B-BD9C-EE6584C43555}" srcOrd="2" destOrd="0" parTransId="{F35ADB1C-21B6-45A2-A2E0-1CB0F35621D8}" sibTransId="{EC26802F-6C1C-478E-AB86-4FFA17123F68}"/>
    <dgm:cxn modelId="{8551B43E-1200-43CC-ABA4-9880357824A1}" type="presParOf" srcId="{414C903D-78D8-4828-95F8-332A4396C0BB}" destId="{4E32A531-2FA0-46D3-9015-FED2E59616F4}" srcOrd="0" destOrd="0" presId="urn:microsoft.com/office/officeart/2005/8/layout/hList2"/>
    <dgm:cxn modelId="{72345C24-62F6-43F3-B448-78645D04555B}" type="presParOf" srcId="{4E32A531-2FA0-46D3-9015-FED2E59616F4}" destId="{3C9C1DAC-9471-43F4-B717-1B096AE9B185}" srcOrd="0" destOrd="0" presId="urn:microsoft.com/office/officeart/2005/8/layout/hList2"/>
    <dgm:cxn modelId="{CE491BB2-5C9F-4908-B6EC-D92E0099A40A}" type="presParOf" srcId="{4E32A531-2FA0-46D3-9015-FED2E59616F4}" destId="{883429EA-D024-4440-9395-6A48EC11F26B}" srcOrd="1" destOrd="0" presId="urn:microsoft.com/office/officeart/2005/8/layout/hList2"/>
    <dgm:cxn modelId="{F209F2E6-BBB0-4D5D-ACC5-23395A49ABC8}" type="presParOf" srcId="{4E32A531-2FA0-46D3-9015-FED2E59616F4}" destId="{A0AD241C-2B48-404B-8900-A810E4DDC722}" srcOrd="2" destOrd="0" presId="urn:microsoft.com/office/officeart/2005/8/layout/hList2"/>
    <dgm:cxn modelId="{D3D6B6EF-8F8C-4A0A-A413-BBDA718303E0}" type="presParOf" srcId="{414C903D-78D8-4828-95F8-332A4396C0BB}" destId="{3938A5EF-6D2A-4D7C-A566-55EAB6CA82AE}" srcOrd="1" destOrd="0" presId="urn:microsoft.com/office/officeart/2005/8/layout/hList2"/>
    <dgm:cxn modelId="{300A47E6-43BB-4BA8-9307-F05ED4DBA811}" type="presParOf" srcId="{414C903D-78D8-4828-95F8-332A4396C0BB}" destId="{6683FB4A-E4CD-4EC1-88C9-3C56BEA3B775}" srcOrd="2" destOrd="0" presId="urn:microsoft.com/office/officeart/2005/8/layout/hList2"/>
    <dgm:cxn modelId="{71FBB77C-77AD-4C14-B33F-139942D4AB2B}" type="presParOf" srcId="{6683FB4A-E4CD-4EC1-88C9-3C56BEA3B775}" destId="{C100DD9C-192C-4E66-A505-E1CBDEF04623}" srcOrd="0" destOrd="0" presId="urn:microsoft.com/office/officeart/2005/8/layout/hList2"/>
    <dgm:cxn modelId="{6C253DA8-77D2-448D-92DB-97A30407D5A4}" type="presParOf" srcId="{6683FB4A-E4CD-4EC1-88C9-3C56BEA3B775}" destId="{E0F64384-3A28-4882-874B-EE092C60ED7C}" srcOrd="1" destOrd="0" presId="urn:microsoft.com/office/officeart/2005/8/layout/hList2"/>
    <dgm:cxn modelId="{6F18FD5B-3014-45EB-BC2E-9F1A74E2A2D3}" type="presParOf" srcId="{6683FB4A-E4CD-4EC1-88C9-3C56BEA3B775}" destId="{A1BC0FCA-220D-48D5-B310-001DAACB1B75}" srcOrd="2" destOrd="0" presId="urn:microsoft.com/office/officeart/2005/8/layout/hList2"/>
    <dgm:cxn modelId="{B1DB8CE9-B8F9-4DF0-BB42-674EC774775F}" type="presParOf" srcId="{414C903D-78D8-4828-95F8-332A4396C0BB}" destId="{C470C9C3-30ED-4325-BA95-67013A1E488F}" srcOrd="3" destOrd="0" presId="urn:microsoft.com/office/officeart/2005/8/layout/hList2"/>
    <dgm:cxn modelId="{1750342B-FCF5-4E4C-A33A-BE38FEBCBD8E}" type="presParOf" srcId="{414C903D-78D8-4828-95F8-332A4396C0BB}" destId="{2BBF6269-D02F-497F-83AF-3680D8062BFA}" srcOrd="4" destOrd="0" presId="urn:microsoft.com/office/officeart/2005/8/layout/hList2"/>
    <dgm:cxn modelId="{F6F2C7F2-68EB-42D7-934C-CE8EE0252613}" type="presParOf" srcId="{2BBF6269-D02F-497F-83AF-3680D8062BFA}" destId="{FCED6ED8-D688-4A0B-A1B1-088198191F62}" srcOrd="0" destOrd="0" presId="urn:microsoft.com/office/officeart/2005/8/layout/hList2"/>
    <dgm:cxn modelId="{A6C20B9E-89D0-447C-9A31-2D563090D65B}" type="presParOf" srcId="{2BBF6269-D02F-497F-83AF-3680D8062BFA}" destId="{9A92965F-F38B-4410-8811-A1AAEBDDB805}" srcOrd="1" destOrd="0" presId="urn:microsoft.com/office/officeart/2005/8/layout/hList2"/>
    <dgm:cxn modelId="{EB80BFF8-5A70-45DE-A018-9EFD4DE1AF19}" type="presParOf" srcId="{2BBF6269-D02F-497F-83AF-3680D8062BFA}" destId="{F18280A5-5B07-4467-BDD7-91FAC7A6516C}"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3A64D-3041-4239-9F06-1AD540C5BE9C}">
      <dsp:nvSpPr>
        <dsp:cNvPr id="0" name=""/>
        <dsp:cNvSpPr/>
      </dsp:nvSpPr>
      <dsp:spPr>
        <a:xfrm>
          <a:off x="0" y="-2356"/>
          <a:ext cx="11445443" cy="1903614"/>
        </a:xfrm>
        <a:prstGeom prst="rect">
          <a:avLst/>
        </a:prstGeom>
        <a:solidFill>
          <a:schemeClr val="dk2">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MX" sz="4000" kern="1200" dirty="0" smtClean="0">
              <a:solidFill>
                <a:schemeClr val="bg1"/>
              </a:solidFill>
              <a:latin typeface="Aharoni" panose="02010803020104030203" pitchFamily="2" charset="-79"/>
              <a:cs typeface="Aharoni" panose="02010803020104030203" pitchFamily="2" charset="-79"/>
            </a:rPr>
            <a:t>LA MUERTE EN LA SOCIEDAD ACTUAL</a:t>
          </a:r>
          <a:endParaRPr lang="es-MX" sz="4000" kern="1200" dirty="0">
            <a:solidFill>
              <a:schemeClr val="bg1"/>
            </a:solidFill>
            <a:latin typeface="Aharoni" panose="02010803020104030203" pitchFamily="2" charset="-79"/>
            <a:cs typeface="Aharoni" panose="02010803020104030203" pitchFamily="2" charset="-79"/>
          </a:endParaRPr>
        </a:p>
      </dsp:txBody>
      <dsp:txXfrm>
        <a:off x="0" y="-2356"/>
        <a:ext cx="11445443" cy="1903614"/>
      </dsp:txXfrm>
    </dsp:sp>
    <dsp:sp modelId="{BB07A3AA-A544-4BF5-B9FB-4BFBB34E9BB0}">
      <dsp:nvSpPr>
        <dsp:cNvPr id="0" name=""/>
        <dsp:cNvSpPr/>
      </dsp:nvSpPr>
      <dsp:spPr>
        <a:xfrm>
          <a:off x="5588" y="1454726"/>
          <a:ext cx="3811421" cy="4890650"/>
        </a:xfrm>
        <a:prstGeom prst="rect">
          <a:avLst/>
        </a:prstGeom>
        <a:solidFill>
          <a:schemeClr val="dk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bg1"/>
              </a:solidFill>
              <a:latin typeface="Aharoni" panose="02010803020104030203" pitchFamily="2" charset="-79"/>
              <a:cs typeface="Aharoni" panose="02010803020104030203" pitchFamily="2" charset="-79"/>
            </a:rPr>
            <a:t>CONCEPTO DE MUERTE:</a:t>
          </a:r>
        </a:p>
        <a:p>
          <a:pPr lvl="0" algn="ctr" defTabSz="1066800">
            <a:lnSpc>
              <a:spcPct val="90000"/>
            </a:lnSpc>
            <a:spcBef>
              <a:spcPct val="0"/>
            </a:spcBef>
            <a:spcAft>
              <a:spcPct val="35000"/>
            </a:spcAft>
          </a:pPr>
          <a:endParaRPr lang="es-MX" sz="2400" kern="1200" dirty="0" smtClean="0">
            <a:solidFill>
              <a:schemeClr val="bg1"/>
            </a:solidFill>
            <a:latin typeface="Aharoni" panose="02010803020104030203" pitchFamily="2" charset="-79"/>
            <a:cs typeface="Aharoni" panose="02010803020104030203" pitchFamily="2" charset="-79"/>
          </a:endParaRPr>
        </a:p>
        <a:p>
          <a:pPr lvl="0" algn="ctr" defTabSz="1066800">
            <a:lnSpc>
              <a:spcPct val="90000"/>
            </a:lnSpc>
            <a:spcBef>
              <a:spcPct val="0"/>
            </a:spcBef>
            <a:spcAft>
              <a:spcPct val="35000"/>
            </a:spcAft>
          </a:pPr>
          <a:r>
            <a:rPr lang="es-MX" sz="2400" kern="1200" dirty="0" smtClean="0">
              <a:solidFill>
                <a:schemeClr val="bg1"/>
              </a:solidFill>
              <a:latin typeface="Aharoni" panose="02010803020104030203" pitchFamily="2" charset="-79"/>
              <a:cs typeface="Aharoni" panose="02010803020104030203" pitchFamily="2" charset="-79"/>
            </a:rPr>
            <a:t>A).-EXPERIENCIAS CERCANAS A LA MUERTE.</a:t>
          </a:r>
        </a:p>
        <a:p>
          <a:pPr lvl="0" algn="ctr" defTabSz="1066800">
            <a:lnSpc>
              <a:spcPct val="90000"/>
            </a:lnSpc>
            <a:spcBef>
              <a:spcPct val="0"/>
            </a:spcBef>
            <a:spcAft>
              <a:spcPct val="35000"/>
            </a:spcAft>
          </a:pPr>
          <a:r>
            <a:rPr lang="es-MX" sz="2400" kern="1200" dirty="0" smtClean="0">
              <a:solidFill>
                <a:schemeClr val="bg1"/>
              </a:solidFill>
              <a:latin typeface="Aharoni" panose="02010803020104030203" pitchFamily="2" charset="-79"/>
              <a:cs typeface="Aharoni" panose="02010803020104030203" pitchFamily="2" charset="-79"/>
            </a:rPr>
            <a:t>B).- CULTURA.</a:t>
          </a:r>
        </a:p>
        <a:p>
          <a:pPr lvl="0" algn="ctr" defTabSz="1066800">
            <a:lnSpc>
              <a:spcPct val="90000"/>
            </a:lnSpc>
            <a:spcBef>
              <a:spcPct val="0"/>
            </a:spcBef>
            <a:spcAft>
              <a:spcPct val="35000"/>
            </a:spcAft>
          </a:pPr>
          <a:r>
            <a:rPr lang="es-MX" sz="2400" kern="1200" dirty="0" smtClean="0">
              <a:solidFill>
                <a:schemeClr val="bg1"/>
              </a:solidFill>
              <a:latin typeface="Aharoni" panose="02010803020104030203" pitchFamily="2" charset="-79"/>
              <a:cs typeface="Aharoni" panose="02010803020104030203" pitchFamily="2" charset="-79"/>
            </a:rPr>
            <a:t>C).- RELIGION.</a:t>
          </a:r>
        </a:p>
        <a:p>
          <a:pPr lvl="0" algn="ctr" defTabSz="1066800">
            <a:lnSpc>
              <a:spcPct val="90000"/>
            </a:lnSpc>
            <a:spcBef>
              <a:spcPct val="0"/>
            </a:spcBef>
            <a:spcAft>
              <a:spcPct val="35000"/>
            </a:spcAft>
          </a:pPr>
          <a:r>
            <a:rPr lang="es-MX" sz="2400" kern="1200" dirty="0" smtClean="0">
              <a:solidFill>
                <a:schemeClr val="bg1"/>
              </a:solidFill>
              <a:latin typeface="Aharoni" panose="02010803020104030203" pitchFamily="2" charset="-79"/>
              <a:cs typeface="Aharoni" panose="02010803020104030203" pitchFamily="2" charset="-79"/>
            </a:rPr>
            <a:t>D).- FAMILIA.</a:t>
          </a:r>
        </a:p>
        <a:p>
          <a:pPr lvl="0" algn="ctr" defTabSz="1066800">
            <a:lnSpc>
              <a:spcPct val="90000"/>
            </a:lnSpc>
            <a:spcBef>
              <a:spcPct val="0"/>
            </a:spcBef>
            <a:spcAft>
              <a:spcPct val="35000"/>
            </a:spcAft>
          </a:pPr>
          <a:r>
            <a:rPr lang="es-MX" sz="2400" kern="1200" dirty="0" smtClean="0">
              <a:solidFill>
                <a:schemeClr val="bg1"/>
              </a:solidFill>
              <a:latin typeface="Aharoni" panose="02010803020104030203" pitchFamily="2" charset="-79"/>
              <a:cs typeface="Aharoni" panose="02010803020104030203" pitchFamily="2" charset="-79"/>
            </a:rPr>
            <a:t>E).- EDUCACION.</a:t>
          </a:r>
        </a:p>
        <a:p>
          <a:pPr lvl="0" algn="ctr" defTabSz="1066800">
            <a:lnSpc>
              <a:spcPct val="90000"/>
            </a:lnSpc>
            <a:spcBef>
              <a:spcPct val="0"/>
            </a:spcBef>
            <a:spcAft>
              <a:spcPct val="35000"/>
            </a:spcAft>
          </a:pPr>
          <a:r>
            <a:rPr lang="es-MX" sz="2400" kern="1200" dirty="0" smtClean="0">
              <a:solidFill>
                <a:schemeClr val="bg1"/>
              </a:solidFill>
              <a:latin typeface="Aharoni" panose="02010803020104030203" pitchFamily="2" charset="-79"/>
              <a:cs typeface="Aharoni" panose="02010803020104030203" pitchFamily="2" charset="-79"/>
            </a:rPr>
            <a:t>F).- CONCEPTO DE TRASCENDENCIA.</a:t>
          </a:r>
        </a:p>
        <a:p>
          <a:pPr lvl="0" algn="just" defTabSz="1066800">
            <a:lnSpc>
              <a:spcPct val="90000"/>
            </a:lnSpc>
            <a:spcBef>
              <a:spcPct val="0"/>
            </a:spcBef>
            <a:spcAft>
              <a:spcPct val="35000"/>
            </a:spcAft>
          </a:pPr>
          <a:r>
            <a:rPr lang="es-MX" sz="2700" kern="1200" dirty="0" smtClean="0">
              <a:latin typeface="Aharoni" panose="02010803020104030203" pitchFamily="2" charset="-79"/>
              <a:cs typeface="Aharoni" panose="02010803020104030203" pitchFamily="2" charset="-79"/>
            </a:rPr>
            <a:t>-</a:t>
          </a:r>
          <a:endParaRPr lang="es-MX" sz="2700" kern="1200" dirty="0">
            <a:latin typeface="Aharoni" panose="02010803020104030203" pitchFamily="2" charset="-79"/>
            <a:cs typeface="Aharoni" panose="02010803020104030203" pitchFamily="2" charset="-79"/>
          </a:endParaRPr>
        </a:p>
      </dsp:txBody>
      <dsp:txXfrm>
        <a:off x="5588" y="1454726"/>
        <a:ext cx="3811421" cy="4890650"/>
      </dsp:txXfrm>
    </dsp:sp>
    <dsp:sp modelId="{95A34950-D786-4255-BDB1-54A37CD82EAD}">
      <dsp:nvSpPr>
        <dsp:cNvPr id="0" name=""/>
        <dsp:cNvSpPr/>
      </dsp:nvSpPr>
      <dsp:spPr>
        <a:xfrm>
          <a:off x="3817010" y="1452368"/>
          <a:ext cx="3811421" cy="4895368"/>
        </a:xfrm>
        <a:prstGeom prst="rect">
          <a:avLst/>
        </a:prstGeom>
        <a:solidFill>
          <a:schemeClr val="dk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bg1"/>
              </a:solidFill>
              <a:latin typeface="Aharoni" panose="02010803020104030203" pitchFamily="2" charset="-79"/>
              <a:cs typeface="Aharoni" panose="02010803020104030203" pitchFamily="2" charset="-79"/>
            </a:rPr>
            <a:t>POLARIDADES DE LA VIDA:</a:t>
          </a:r>
        </a:p>
        <a:p>
          <a:pPr lvl="0" algn="ctr" defTabSz="1066800">
            <a:lnSpc>
              <a:spcPct val="90000"/>
            </a:lnSpc>
            <a:spcBef>
              <a:spcPct val="0"/>
            </a:spcBef>
            <a:spcAft>
              <a:spcPct val="35000"/>
            </a:spcAft>
          </a:pPr>
          <a:endParaRPr lang="es-MX" sz="2400" b="1" kern="1200" dirty="0" smtClean="0">
            <a:solidFill>
              <a:schemeClr val="bg1"/>
            </a:solidFill>
            <a:latin typeface="Aharoni" panose="02010803020104030203" pitchFamily="2" charset="-79"/>
            <a:cs typeface="Aharoni" panose="02010803020104030203" pitchFamily="2" charset="-79"/>
          </a:endParaRPr>
        </a:p>
        <a:p>
          <a:pPr lvl="0" algn="ctr" defTabSz="1066800">
            <a:lnSpc>
              <a:spcPct val="90000"/>
            </a:lnSpc>
            <a:spcBef>
              <a:spcPct val="0"/>
            </a:spcBef>
            <a:spcAft>
              <a:spcPct val="35000"/>
            </a:spcAft>
          </a:pPr>
          <a:r>
            <a:rPr lang="es-MX" sz="2400" b="1" kern="1200" dirty="0" smtClean="0">
              <a:solidFill>
                <a:schemeClr val="bg1"/>
              </a:solidFill>
              <a:latin typeface="Aharoni" panose="02010803020104030203" pitchFamily="2" charset="-79"/>
              <a:cs typeface="Aharoni" panose="02010803020104030203" pitchFamily="2" charset="-79"/>
            </a:rPr>
            <a:t>-AMOR/ODIO</a:t>
          </a:r>
        </a:p>
        <a:p>
          <a:pPr lvl="0" algn="ctr" defTabSz="1066800">
            <a:lnSpc>
              <a:spcPct val="90000"/>
            </a:lnSpc>
            <a:spcBef>
              <a:spcPct val="0"/>
            </a:spcBef>
            <a:spcAft>
              <a:spcPct val="35000"/>
            </a:spcAft>
          </a:pPr>
          <a:r>
            <a:rPr lang="es-MX" sz="2400" b="1" kern="1200" dirty="0" smtClean="0">
              <a:solidFill>
                <a:schemeClr val="bg1"/>
              </a:solidFill>
              <a:latin typeface="Aharoni" panose="02010803020104030203" pitchFamily="2" charset="-79"/>
              <a:cs typeface="Aharoni" panose="02010803020104030203" pitchFamily="2" charset="-79"/>
            </a:rPr>
            <a:t>-FORTALEZA/DEBILIDAD</a:t>
          </a:r>
        </a:p>
        <a:p>
          <a:pPr lvl="0" algn="ctr" defTabSz="1066800">
            <a:lnSpc>
              <a:spcPct val="90000"/>
            </a:lnSpc>
            <a:spcBef>
              <a:spcPct val="0"/>
            </a:spcBef>
            <a:spcAft>
              <a:spcPct val="35000"/>
            </a:spcAft>
          </a:pPr>
          <a:r>
            <a:rPr lang="es-MX" sz="2400" b="1" kern="1200" dirty="0" smtClean="0">
              <a:solidFill>
                <a:schemeClr val="bg1"/>
              </a:solidFill>
              <a:latin typeface="Aharoni" panose="02010803020104030203" pitchFamily="2" charset="-79"/>
              <a:cs typeface="Aharoni" panose="02010803020104030203" pitchFamily="2" charset="-79"/>
            </a:rPr>
            <a:t>-SALUD/ENFERMEDAD</a:t>
          </a:r>
        </a:p>
        <a:p>
          <a:pPr lvl="0" algn="ctr" defTabSz="1066800">
            <a:lnSpc>
              <a:spcPct val="90000"/>
            </a:lnSpc>
            <a:spcBef>
              <a:spcPct val="0"/>
            </a:spcBef>
            <a:spcAft>
              <a:spcPct val="35000"/>
            </a:spcAft>
          </a:pPr>
          <a:r>
            <a:rPr lang="es-MX" sz="2400" b="1" kern="1200" dirty="0" smtClean="0">
              <a:solidFill>
                <a:schemeClr val="bg1"/>
              </a:solidFill>
              <a:latin typeface="Aharoni" panose="02010803020104030203" pitchFamily="2" charset="-79"/>
              <a:cs typeface="Aharoni" panose="02010803020104030203" pitchFamily="2" charset="-79"/>
            </a:rPr>
            <a:t>-VIDA/MUERTE</a:t>
          </a:r>
          <a:r>
            <a:rPr lang="es-MX" sz="2400" b="1" kern="1200" dirty="0" smtClean="0">
              <a:latin typeface="Aharoni" panose="02010803020104030203" pitchFamily="2" charset="-79"/>
              <a:cs typeface="Aharoni" panose="02010803020104030203" pitchFamily="2" charset="-79"/>
            </a:rPr>
            <a:t>.</a:t>
          </a:r>
          <a:endParaRPr lang="es-MX" sz="2400" kern="1200" dirty="0">
            <a:latin typeface="Aharoni" panose="02010803020104030203" pitchFamily="2" charset="-79"/>
            <a:cs typeface="Aharoni" panose="02010803020104030203" pitchFamily="2" charset="-79"/>
          </a:endParaRPr>
        </a:p>
      </dsp:txBody>
      <dsp:txXfrm>
        <a:off x="3817010" y="1452368"/>
        <a:ext cx="3811421" cy="4895368"/>
      </dsp:txXfrm>
    </dsp:sp>
    <dsp:sp modelId="{996328CB-E63B-49CE-B5C4-EFFEE97B3972}">
      <dsp:nvSpPr>
        <dsp:cNvPr id="0" name=""/>
        <dsp:cNvSpPr/>
      </dsp:nvSpPr>
      <dsp:spPr>
        <a:xfrm>
          <a:off x="7628432" y="1454726"/>
          <a:ext cx="3811421" cy="4890650"/>
        </a:xfrm>
        <a:prstGeom prst="rect">
          <a:avLst/>
        </a:prstGeom>
        <a:solidFill>
          <a:schemeClr val="dk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bg1"/>
              </a:solidFill>
              <a:latin typeface="Aharoni" panose="02010803020104030203" pitchFamily="2" charset="-79"/>
              <a:cs typeface="Aharoni" panose="02010803020104030203" pitchFamily="2" charset="-79"/>
            </a:rPr>
            <a:t>DIMENSIONES DE LA MUERTE</a:t>
          </a:r>
        </a:p>
        <a:p>
          <a:pPr lvl="0" algn="ctr" defTabSz="1066800">
            <a:lnSpc>
              <a:spcPct val="90000"/>
            </a:lnSpc>
            <a:spcBef>
              <a:spcPct val="0"/>
            </a:spcBef>
            <a:spcAft>
              <a:spcPct val="35000"/>
            </a:spcAft>
          </a:pPr>
          <a:endParaRPr lang="es-MX" sz="2400" kern="1200" dirty="0" smtClean="0">
            <a:solidFill>
              <a:schemeClr val="bg1"/>
            </a:solidFill>
            <a:latin typeface="Aharoni" panose="02010803020104030203" pitchFamily="2" charset="-79"/>
            <a:cs typeface="Aharoni" panose="02010803020104030203" pitchFamily="2" charset="-79"/>
          </a:endParaRPr>
        </a:p>
        <a:p>
          <a:pPr lvl="0" algn="ctr" defTabSz="1066800">
            <a:lnSpc>
              <a:spcPct val="90000"/>
            </a:lnSpc>
            <a:spcBef>
              <a:spcPct val="0"/>
            </a:spcBef>
            <a:spcAft>
              <a:spcPct val="35000"/>
            </a:spcAft>
          </a:pPr>
          <a:r>
            <a:rPr lang="es-MX" sz="2400" kern="1200" dirty="0" smtClean="0">
              <a:solidFill>
                <a:schemeClr val="bg1"/>
              </a:solidFill>
              <a:latin typeface="Aharoni" panose="02010803020104030203" pitchFamily="2" charset="-79"/>
              <a:cs typeface="Aharoni" panose="02010803020104030203" pitchFamily="2" charset="-79"/>
            </a:rPr>
            <a:t>A).-FIN. DESPOJO, PERDIDA, HUNDIMIENTO, ABANDONO, DERROTA.</a:t>
          </a:r>
        </a:p>
        <a:p>
          <a:pPr lvl="0" algn="ctr" defTabSz="1066800">
            <a:lnSpc>
              <a:spcPct val="90000"/>
            </a:lnSpc>
            <a:spcBef>
              <a:spcPct val="0"/>
            </a:spcBef>
            <a:spcAft>
              <a:spcPct val="35000"/>
            </a:spcAft>
          </a:pPr>
          <a:endParaRPr lang="es-MX" sz="2400" kern="1200" dirty="0" smtClean="0">
            <a:solidFill>
              <a:schemeClr val="bg1"/>
            </a:solidFill>
            <a:latin typeface="Aharoni" panose="02010803020104030203" pitchFamily="2" charset="-79"/>
            <a:cs typeface="Aharoni" panose="02010803020104030203" pitchFamily="2" charset="-79"/>
          </a:endParaRPr>
        </a:p>
        <a:p>
          <a:pPr lvl="0" algn="ctr" defTabSz="1066800">
            <a:lnSpc>
              <a:spcPct val="90000"/>
            </a:lnSpc>
            <a:spcBef>
              <a:spcPct val="0"/>
            </a:spcBef>
            <a:spcAft>
              <a:spcPct val="35000"/>
            </a:spcAft>
          </a:pPr>
          <a:r>
            <a:rPr lang="es-MX" sz="2400" kern="1200" dirty="0" smtClean="0">
              <a:solidFill>
                <a:schemeClr val="bg1"/>
              </a:solidFill>
              <a:latin typeface="Aharoni" panose="02010803020104030203" pitchFamily="2" charset="-79"/>
              <a:cs typeface="Aharoni" panose="02010803020104030203" pitchFamily="2" charset="-79"/>
            </a:rPr>
            <a:t>B).- DESCANSO, ENTREGA, CONSUMACION, PLENITUD, CORONAR, LLEGAR A LA CIMA</a:t>
          </a:r>
          <a:r>
            <a:rPr lang="es-MX" sz="2400" kern="1200" dirty="0" smtClean="0">
              <a:latin typeface="Aharoni" panose="02010803020104030203" pitchFamily="2" charset="-79"/>
              <a:cs typeface="Aharoni" panose="02010803020104030203" pitchFamily="2" charset="-79"/>
            </a:rPr>
            <a:t>, </a:t>
          </a:r>
          <a:endParaRPr lang="es-MX" sz="2400" kern="1200" dirty="0">
            <a:latin typeface="Aharoni" panose="02010803020104030203" pitchFamily="2" charset="-79"/>
            <a:cs typeface="Aharoni" panose="02010803020104030203" pitchFamily="2" charset="-79"/>
          </a:endParaRPr>
        </a:p>
      </dsp:txBody>
      <dsp:txXfrm>
        <a:off x="7628432" y="1454726"/>
        <a:ext cx="3811421" cy="4890650"/>
      </dsp:txXfrm>
    </dsp:sp>
    <dsp:sp modelId="{EEA2C209-163D-4FB9-A44C-408EFFD3EB93}">
      <dsp:nvSpPr>
        <dsp:cNvPr id="0" name=""/>
        <dsp:cNvSpPr/>
      </dsp:nvSpPr>
      <dsp:spPr>
        <a:xfrm>
          <a:off x="0" y="5898847"/>
          <a:ext cx="11445443" cy="444176"/>
        </a:xfrm>
        <a:prstGeom prst="rect">
          <a:avLst/>
        </a:prstGeom>
        <a:solidFill>
          <a:schemeClr val="dk2">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D241C-2B48-404B-8900-A810E4DDC722}">
      <dsp:nvSpPr>
        <dsp:cNvPr id="0" name=""/>
        <dsp:cNvSpPr/>
      </dsp:nvSpPr>
      <dsp:spPr>
        <a:xfrm rot="16200000">
          <a:off x="-1768246" y="2912814"/>
          <a:ext cx="4411550" cy="530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7966" bIns="0" numCol="1" spcCol="1270" anchor="t" anchorCtr="0">
          <a:noAutofit/>
        </a:bodyPr>
        <a:lstStyle/>
        <a:p>
          <a:pPr lvl="0" algn="r" defTabSz="1155700">
            <a:lnSpc>
              <a:spcPct val="90000"/>
            </a:lnSpc>
            <a:spcBef>
              <a:spcPct val="0"/>
            </a:spcBef>
            <a:spcAft>
              <a:spcPct val="35000"/>
            </a:spcAft>
          </a:pPr>
          <a:r>
            <a:rPr lang="es-MX" sz="2600" kern="1200" dirty="0" smtClean="0">
              <a:solidFill>
                <a:schemeClr val="bg1"/>
              </a:solidFill>
            </a:rPr>
            <a:t>INTERVENCION</a:t>
          </a:r>
          <a:r>
            <a:rPr lang="es-MX" sz="2600" kern="1200" dirty="0" smtClean="0"/>
            <a:t> </a:t>
          </a:r>
          <a:r>
            <a:rPr lang="es-MX" sz="2600" kern="1200" dirty="0" smtClean="0">
              <a:solidFill>
                <a:schemeClr val="bg1"/>
              </a:solidFill>
            </a:rPr>
            <a:t>EN CRISIS</a:t>
          </a:r>
          <a:endParaRPr lang="es-MX" sz="2600" kern="1200" dirty="0">
            <a:solidFill>
              <a:schemeClr val="bg1"/>
            </a:solidFill>
          </a:endParaRPr>
        </a:p>
      </dsp:txBody>
      <dsp:txXfrm>
        <a:off x="-1768246" y="2912814"/>
        <a:ext cx="4411550" cy="530607"/>
      </dsp:txXfrm>
    </dsp:sp>
    <dsp:sp modelId="{883429EA-D024-4440-9395-6A48EC11F26B}">
      <dsp:nvSpPr>
        <dsp:cNvPr id="0" name=""/>
        <dsp:cNvSpPr/>
      </dsp:nvSpPr>
      <dsp:spPr>
        <a:xfrm>
          <a:off x="699528" y="1041912"/>
          <a:ext cx="2642988" cy="4411550"/>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467966" rIns="156464" bIns="156464" numCol="1" spcCol="1270" anchor="t" anchorCtr="0">
          <a:noAutofit/>
        </a:bodyPr>
        <a:lstStyle/>
        <a:p>
          <a:pPr marL="228600" lvl="1" indent="-228600" algn="l" defTabSz="977900">
            <a:lnSpc>
              <a:spcPct val="90000"/>
            </a:lnSpc>
            <a:spcBef>
              <a:spcPct val="0"/>
            </a:spcBef>
            <a:spcAft>
              <a:spcPct val="15000"/>
            </a:spcAft>
            <a:buChar char="••"/>
          </a:pPr>
          <a:r>
            <a:rPr lang="es-MX" sz="2200" kern="1200" dirty="0" smtClean="0">
              <a:solidFill>
                <a:schemeClr val="bg1"/>
              </a:solidFill>
              <a:latin typeface="Aharoni" panose="02010803020104030203" pitchFamily="2" charset="-79"/>
              <a:cs typeface="Aharoni" panose="02010803020104030203" pitchFamily="2" charset="-79"/>
            </a:rPr>
            <a:t>PRIMERAS 48 HORAS.</a:t>
          </a:r>
          <a:endParaRPr lang="es-MX" sz="2200" kern="1200" dirty="0">
            <a:solidFill>
              <a:schemeClr val="bg1"/>
            </a:solidFill>
            <a:latin typeface="Aharoni" panose="02010803020104030203" pitchFamily="2" charset="-79"/>
            <a:cs typeface="Aharoni" panose="02010803020104030203" pitchFamily="2" charset="-79"/>
          </a:endParaRPr>
        </a:p>
        <a:p>
          <a:pPr marL="228600" lvl="1" indent="-228600" algn="l" defTabSz="977900">
            <a:lnSpc>
              <a:spcPct val="90000"/>
            </a:lnSpc>
            <a:spcBef>
              <a:spcPct val="0"/>
            </a:spcBef>
            <a:spcAft>
              <a:spcPct val="15000"/>
            </a:spcAft>
            <a:buChar char="••"/>
          </a:pPr>
          <a:endParaRPr lang="es-MX" sz="2200" kern="1200" dirty="0">
            <a:solidFill>
              <a:schemeClr val="bg1"/>
            </a:solidFill>
            <a:latin typeface="Aharoni" panose="02010803020104030203" pitchFamily="2" charset="-79"/>
            <a:cs typeface="Aharoni" panose="02010803020104030203" pitchFamily="2" charset="-79"/>
          </a:endParaRPr>
        </a:p>
        <a:p>
          <a:pPr marL="228600" lvl="1" indent="-228600" algn="l" defTabSz="977900">
            <a:lnSpc>
              <a:spcPct val="90000"/>
            </a:lnSpc>
            <a:spcBef>
              <a:spcPct val="0"/>
            </a:spcBef>
            <a:spcAft>
              <a:spcPct val="15000"/>
            </a:spcAft>
            <a:buChar char="••"/>
          </a:pPr>
          <a:r>
            <a:rPr lang="es-MX" sz="2200" kern="1200" dirty="0" smtClean="0">
              <a:solidFill>
                <a:schemeClr val="bg1"/>
              </a:solidFill>
              <a:latin typeface="Aharoni" panose="02010803020104030203" pitchFamily="2" charset="-79"/>
              <a:cs typeface="Aharoni" panose="02010803020104030203" pitchFamily="2" charset="-79"/>
            </a:rPr>
            <a:t>NO ES EXCLUSIVIDAD DEL TANATOLOGO.</a:t>
          </a:r>
          <a:endParaRPr lang="es-MX" sz="2200" kern="1200" dirty="0">
            <a:solidFill>
              <a:schemeClr val="bg1"/>
            </a:solidFill>
            <a:latin typeface="Aharoni" panose="02010803020104030203" pitchFamily="2" charset="-79"/>
            <a:cs typeface="Aharoni" panose="02010803020104030203" pitchFamily="2" charset="-79"/>
          </a:endParaRPr>
        </a:p>
        <a:p>
          <a:pPr marL="228600" lvl="1" indent="-228600" algn="l" defTabSz="977900">
            <a:lnSpc>
              <a:spcPct val="90000"/>
            </a:lnSpc>
            <a:spcBef>
              <a:spcPct val="0"/>
            </a:spcBef>
            <a:spcAft>
              <a:spcPct val="15000"/>
            </a:spcAft>
            <a:buChar char="••"/>
          </a:pPr>
          <a:endParaRPr lang="es-MX" sz="2200" kern="1200" dirty="0">
            <a:solidFill>
              <a:schemeClr val="bg1"/>
            </a:solidFill>
            <a:latin typeface="Aharoni" panose="02010803020104030203" pitchFamily="2" charset="-79"/>
            <a:cs typeface="Aharoni" panose="02010803020104030203" pitchFamily="2" charset="-79"/>
          </a:endParaRPr>
        </a:p>
        <a:p>
          <a:pPr marL="228600" lvl="1" indent="-228600" algn="l" defTabSz="977900">
            <a:lnSpc>
              <a:spcPct val="90000"/>
            </a:lnSpc>
            <a:spcBef>
              <a:spcPct val="0"/>
            </a:spcBef>
            <a:spcAft>
              <a:spcPct val="15000"/>
            </a:spcAft>
            <a:buChar char="••"/>
          </a:pPr>
          <a:r>
            <a:rPr lang="es-MX" sz="2200" kern="1200" dirty="0" smtClean="0">
              <a:solidFill>
                <a:schemeClr val="bg1"/>
              </a:solidFill>
              <a:latin typeface="Aharoni" panose="02010803020104030203" pitchFamily="2" charset="-79"/>
              <a:cs typeface="Aharoni" panose="02010803020104030203" pitchFamily="2" charset="-79"/>
            </a:rPr>
            <a:t>OTORGAR APOYO DE CONTENCION EMOCIONAL.</a:t>
          </a:r>
          <a:endParaRPr lang="es-MX" sz="2200" kern="1200" dirty="0">
            <a:solidFill>
              <a:schemeClr val="bg1"/>
            </a:solidFill>
            <a:latin typeface="Aharoni" panose="02010803020104030203" pitchFamily="2" charset="-79"/>
            <a:cs typeface="Aharoni" panose="02010803020104030203" pitchFamily="2" charset="-79"/>
          </a:endParaRPr>
        </a:p>
        <a:p>
          <a:pPr marL="228600" lvl="1" indent="-228600" algn="l" defTabSz="977900">
            <a:lnSpc>
              <a:spcPct val="90000"/>
            </a:lnSpc>
            <a:spcBef>
              <a:spcPct val="0"/>
            </a:spcBef>
            <a:spcAft>
              <a:spcPct val="15000"/>
            </a:spcAft>
            <a:buChar char="••"/>
          </a:pPr>
          <a:endParaRPr lang="es-MX" sz="2200" kern="1200" dirty="0">
            <a:solidFill>
              <a:schemeClr val="bg1"/>
            </a:solidFill>
            <a:latin typeface="Aharoni" panose="02010803020104030203" pitchFamily="2" charset="-79"/>
            <a:cs typeface="Aharoni" panose="02010803020104030203" pitchFamily="2" charset="-79"/>
          </a:endParaRPr>
        </a:p>
        <a:p>
          <a:pPr marL="228600" lvl="1" indent="-228600" algn="l" defTabSz="977900">
            <a:lnSpc>
              <a:spcPct val="90000"/>
            </a:lnSpc>
            <a:spcBef>
              <a:spcPct val="0"/>
            </a:spcBef>
            <a:spcAft>
              <a:spcPct val="15000"/>
            </a:spcAft>
            <a:buChar char="••"/>
          </a:pPr>
          <a:r>
            <a:rPr lang="es-MX" sz="2200" kern="1200" dirty="0" smtClean="0">
              <a:solidFill>
                <a:schemeClr val="bg1"/>
              </a:solidFill>
              <a:latin typeface="Aharoni" panose="02010803020104030203" pitchFamily="2" charset="-79"/>
              <a:cs typeface="Aharoni" panose="02010803020104030203" pitchFamily="2" charset="-79"/>
            </a:rPr>
            <a:t>INFORMACION</a:t>
          </a:r>
          <a:r>
            <a:rPr lang="es-MX" sz="1800" kern="1200" dirty="0" smtClean="0">
              <a:latin typeface="Aharoni" panose="02010803020104030203" pitchFamily="2" charset="-79"/>
              <a:cs typeface="Aharoni" panose="02010803020104030203" pitchFamily="2" charset="-79"/>
            </a:rPr>
            <a:t>.</a:t>
          </a:r>
          <a:endParaRPr lang="es-MX" sz="1800" kern="1200" dirty="0">
            <a:latin typeface="Aharoni" panose="02010803020104030203" pitchFamily="2" charset="-79"/>
            <a:cs typeface="Aharoni" panose="02010803020104030203" pitchFamily="2" charset="-79"/>
          </a:endParaRPr>
        </a:p>
      </dsp:txBody>
      <dsp:txXfrm>
        <a:off x="699528" y="1041912"/>
        <a:ext cx="2642988" cy="4411550"/>
      </dsp:txXfrm>
    </dsp:sp>
    <dsp:sp modelId="{3C9C1DAC-9471-43F4-B717-1B096AE9B185}">
      <dsp:nvSpPr>
        <dsp:cNvPr id="0" name=""/>
        <dsp:cNvSpPr/>
      </dsp:nvSpPr>
      <dsp:spPr>
        <a:xfrm>
          <a:off x="325538" y="63602"/>
          <a:ext cx="1061215" cy="106121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A1BC0FCA-220D-48D5-B310-001DAACB1B75}">
      <dsp:nvSpPr>
        <dsp:cNvPr id="0" name=""/>
        <dsp:cNvSpPr/>
      </dsp:nvSpPr>
      <dsp:spPr>
        <a:xfrm rot="16200000">
          <a:off x="1952939" y="3010177"/>
          <a:ext cx="4157136" cy="530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7966" bIns="0" numCol="1" spcCol="1270" anchor="t" anchorCtr="0">
          <a:noAutofit/>
        </a:bodyPr>
        <a:lstStyle/>
        <a:p>
          <a:pPr lvl="0" algn="r" defTabSz="1155700">
            <a:lnSpc>
              <a:spcPct val="90000"/>
            </a:lnSpc>
            <a:spcBef>
              <a:spcPct val="0"/>
            </a:spcBef>
            <a:spcAft>
              <a:spcPct val="35000"/>
            </a:spcAft>
          </a:pPr>
          <a:r>
            <a:rPr lang="es-MX" sz="2600" kern="1200" dirty="0" smtClean="0">
              <a:solidFill>
                <a:schemeClr val="bg1"/>
              </a:solidFill>
            </a:rPr>
            <a:t>ACOMPAÑAMIENTO</a:t>
          </a:r>
          <a:endParaRPr lang="es-MX" sz="2600" kern="1200" dirty="0">
            <a:solidFill>
              <a:schemeClr val="bg1"/>
            </a:solidFill>
          </a:endParaRPr>
        </a:p>
      </dsp:txBody>
      <dsp:txXfrm>
        <a:off x="1952939" y="3010177"/>
        <a:ext cx="4157136" cy="530607"/>
      </dsp:txXfrm>
    </dsp:sp>
    <dsp:sp modelId="{E0F64384-3A28-4882-874B-EE092C60ED7C}">
      <dsp:nvSpPr>
        <dsp:cNvPr id="0" name=""/>
        <dsp:cNvSpPr/>
      </dsp:nvSpPr>
      <dsp:spPr>
        <a:xfrm>
          <a:off x="4091830" y="1062250"/>
          <a:ext cx="3025693" cy="4411550"/>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467966" rIns="142240" bIns="142240" numCol="1" spcCol="1270" anchor="t" anchorCtr="0">
          <a:noAutofit/>
        </a:bodyPr>
        <a:lstStyle/>
        <a:p>
          <a:pPr marL="228600" lvl="1" indent="-228600" algn="just" defTabSz="889000">
            <a:lnSpc>
              <a:spcPct val="90000"/>
            </a:lnSpc>
            <a:spcBef>
              <a:spcPct val="0"/>
            </a:spcBef>
            <a:spcAft>
              <a:spcPct val="15000"/>
            </a:spcAft>
            <a:buChar char="••"/>
          </a:pPr>
          <a:r>
            <a:rPr lang="es-MX" sz="2000" kern="1200" dirty="0" smtClean="0">
              <a:solidFill>
                <a:schemeClr val="bg1"/>
              </a:solidFill>
              <a:latin typeface="Aharoni" panose="02010803020104030203" pitchFamily="2" charset="-79"/>
              <a:cs typeface="Aharoni" panose="02010803020104030203" pitchFamily="2" charset="-79"/>
            </a:rPr>
            <a:t>PROCURAR ATENCION DE CALIDAD Y CALIDEZ.</a:t>
          </a:r>
          <a:endParaRPr lang="es-MX" sz="2000" kern="1200" dirty="0">
            <a:solidFill>
              <a:schemeClr val="bg1"/>
            </a:solidFill>
            <a:latin typeface="Aharoni" panose="02010803020104030203" pitchFamily="2" charset="-79"/>
            <a:cs typeface="Aharoni" panose="02010803020104030203" pitchFamily="2" charset="-79"/>
          </a:endParaRPr>
        </a:p>
        <a:p>
          <a:pPr marL="228600" lvl="1" indent="-228600" algn="just" defTabSz="889000">
            <a:lnSpc>
              <a:spcPct val="90000"/>
            </a:lnSpc>
            <a:spcBef>
              <a:spcPct val="0"/>
            </a:spcBef>
            <a:spcAft>
              <a:spcPct val="15000"/>
            </a:spcAft>
            <a:buChar char="••"/>
          </a:pPr>
          <a:endParaRPr lang="es-MX" sz="2000" kern="1200" dirty="0">
            <a:solidFill>
              <a:schemeClr val="bg1"/>
            </a:solidFill>
            <a:latin typeface="Aharoni" panose="02010803020104030203" pitchFamily="2" charset="-79"/>
            <a:cs typeface="Aharoni" panose="02010803020104030203" pitchFamily="2" charset="-79"/>
          </a:endParaRPr>
        </a:p>
        <a:p>
          <a:pPr marL="228600" lvl="1" indent="-228600" algn="just" defTabSz="889000">
            <a:lnSpc>
              <a:spcPct val="90000"/>
            </a:lnSpc>
            <a:spcBef>
              <a:spcPct val="0"/>
            </a:spcBef>
            <a:spcAft>
              <a:spcPct val="15000"/>
            </a:spcAft>
            <a:buChar char="••"/>
          </a:pPr>
          <a:r>
            <a:rPr lang="es-MX" sz="2000" kern="1200" dirty="0" smtClean="0">
              <a:solidFill>
                <a:schemeClr val="bg1"/>
              </a:solidFill>
              <a:latin typeface="Aharoni" panose="02010803020104030203" pitchFamily="2" charset="-79"/>
              <a:cs typeface="Aharoni" panose="02010803020104030203" pitchFamily="2" charset="-79"/>
            </a:rPr>
            <a:t>PERMITIR LA EXPRESION DE EMOCIONES.</a:t>
          </a:r>
          <a:endParaRPr lang="es-MX" sz="2000" kern="1200" dirty="0">
            <a:solidFill>
              <a:schemeClr val="bg1"/>
            </a:solidFill>
            <a:latin typeface="Aharoni" panose="02010803020104030203" pitchFamily="2" charset="-79"/>
            <a:cs typeface="Aharoni" panose="02010803020104030203" pitchFamily="2" charset="-79"/>
          </a:endParaRPr>
        </a:p>
        <a:p>
          <a:pPr marL="228600" lvl="1" indent="-228600" algn="just" defTabSz="889000">
            <a:lnSpc>
              <a:spcPct val="90000"/>
            </a:lnSpc>
            <a:spcBef>
              <a:spcPct val="0"/>
            </a:spcBef>
            <a:spcAft>
              <a:spcPct val="15000"/>
            </a:spcAft>
            <a:buChar char="••"/>
          </a:pPr>
          <a:endParaRPr lang="es-MX" sz="2000" kern="1200" dirty="0">
            <a:solidFill>
              <a:schemeClr val="bg1"/>
            </a:solidFill>
            <a:latin typeface="Aharoni" panose="02010803020104030203" pitchFamily="2" charset="-79"/>
            <a:cs typeface="Aharoni" panose="02010803020104030203" pitchFamily="2" charset="-79"/>
          </a:endParaRPr>
        </a:p>
        <a:p>
          <a:pPr marL="228600" lvl="1" indent="-228600" algn="just" defTabSz="889000">
            <a:lnSpc>
              <a:spcPct val="90000"/>
            </a:lnSpc>
            <a:spcBef>
              <a:spcPct val="0"/>
            </a:spcBef>
            <a:spcAft>
              <a:spcPct val="15000"/>
            </a:spcAft>
            <a:buChar char="••"/>
          </a:pPr>
          <a:r>
            <a:rPr lang="es-MX" sz="2000" kern="1200" dirty="0" smtClean="0">
              <a:solidFill>
                <a:schemeClr val="bg1"/>
              </a:solidFill>
              <a:latin typeface="Aharoni" panose="02010803020104030203" pitchFamily="2" charset="-79"/>
              <a:cs typeface="Aharoni" panose="02010803020104030203" pitchFamily="2" charset="-79"/>
            </a:rPr>
            <a:t>ACEPTACION DE LA PERDIDA.</a:t>
          </a:r>
          <a:endParaRPr lang="es-MX" sz="2000" kern="1200" dirty="0">
            <a:solidFill>
              <a:schemeClr val="bg1"/>
            </a:solidFill>
            <a:latin typeface="Aharoni" panose="02010803020104030203" pitchFamily="2" charset="-79"/>
            <a:cs typeface="Aharoni" panose="02010803020104030203" pitchFamily="2" charset="-79"/>
          </a:endParaRPr>
        </a:p>
        <a:p>
          <a:pPr marL="228600" lvl="1" indent="-228600" algn="just" defTabSz="889000">
            <a:lnSpc>
              <a:spcPct val="90000"/>
            </a:lnSpc>
            <a:spcBef>
              <a:spcPct val="0"/>
            </a:spcBef>
            <a:spcAft>
              <a:spcPct val="15000"/>
            </a:spcAft>
            <a:buChar char="••"/>
          </a:pPr>
          <a:endParaRPr lang="es-MX" sz="2000" kern="1200" dirty="0">
            <a:solidFill>
              <a:schemeClr val="bg1"/>
            </a:solidFill>
            <a:latin typeface="Aharoni" panose="02010803020104030203" pitchFamily="2" charset="-79"/>
            <a:cs typeface="Aharoni" panose="02010803020104030203" pitchFamily="2" charset="-79"/>
          </a:endParaRPr>
        </a:p>
        <a:p>
          <a:pPr marL="228600" lvl="1" indent="-228600" algn="just" defTabSz="889000">
            <a:lnSpc>
              <a:spcPct val="90000"/>
            </a:lnSpc>
            <a:spcBef>
              <a:spcPct val="0"/>
            </a:spcBef>
            <a:spcAft>
              <a:spcPct val="15000"/>
            </a:spcAft>
            <a:buChar char="••"/>
          </a:pPr>
          <a:r>
            <a:rPr lang="es-MX" sz="2000" kern="1200" dirty="0" smtClean="0">
              <a:solidFill>
                <a:schemeClr val="bg1"/>
              </a:solidFill>
              <a:latin typeface="Aharoni" panose="02010803020104030203" pitchFamily="2" charset="-79"/>
              <a:cs typeface="Aharoni" panose="02010803020104030203" pitchFamily="2" charset="-79"/>
            </a:rPr>
            <a:t>REINCORPORARSE A LAS ACTIVIDADES.</a:t>
          </a:r>
          <a:endParaRPr lang="es-MX" sz="2000" kern="1200" dirty="0">
            <a:solidFill>
              <a:schemeClr val="bg1"/>
            </a:solidFill>
            <a:latin typeface="Aharoni" panose="02010803020104030203" pitchFamily="2" charset="-79"/>
            <a:cs typeface="Aharoni" panose="02010803020104030203" pitchFamily="2" charset="-79"/>
          </a:endParaRPr>
        </a:p>
        <a:p>
          <a:pPr marL="228600" lvl="1" indent="-228600" algn="just" defTabSz="889000">
            <a:lnSpc>
              <a:spcPct val="90000"/>
            </a:lnSpc>
            <a:spcBef>
              <a:spcPct val="0"/>
            </a:spcBef>
            <a:spcAft>
              <a:spcPct val="15000"/>
            </a:spcAft>
            <a:buChar char="••"/>
          </a:pPr>
          <a:endParaRPr lang="es-MX" sz="2000" kern="1200" dirty="0">
            <a:solidFill>
              <a:schemeClr val="bg1"/>
            </a:solidFill>
            <a:latin typeface="Aharoni" panose="02010803020104030203" pitchFamily="2" charset="-79"/>
            <a:cs typeface="Aharoni" panose="02010803020104030203" pitchFamily="2" charset="-79"/>
          </a:endParaRPr>
        </a:p>
        <a:p>
          <a:pPr marL="228600" lvl="1" indent="-228600" algn="just" defTabSz="889000">
            <a:lnSpc>
              <a:spcPct val="90000"/>
            </a:lnSpc>
            <a:spcBef>
              <a:spcPct val="0"/>
            </a:spcBef>
            <a:spcAft>
              <a:spcPct val="15000"/>
            </a:spcAft>
            <a:buChar char="••"/>
          </a:pPr>
          <a:r>
            <a:rPr lang="es-MX" sz="2000" kern="1200" dirty="0" smtClean="0">
              <a:solidFill>
                <a:schemeClr val="bg1"/>
              </a:solidFill>
              <a:latin typeface="Aharoni" panose="02010803020104030203" pitchFamily="2" charset="-79"/>
              <a:cs typeface="Aharoni" panose="02010803020104030203" pitchFamily="2" charset="-79"/>
            </a:rPr>
            <a:t>REENCONTRAR EL SENTIDO DE VIDA</a:t>
          </a:r>
          <a:r>
            <a:rPr lang="es-MX" sz="1800" kern="1200" dirty="0" smtClean="0">
              <a:solidFill>
                <a:schemeClr val="bg1"/>
              </a:solidFill>
              <a:latin typeface="Aharoni" panose="02010803020104030203" pitchFamily="2" charset="-79"/>
              <a:cs typeface="Aharoni" panose="02010803020104030203" pitchFamily="2" charset="-79"/>
            </a:rPr>
            <a:t>.</a:t>
          </a:r>
          <a:endParaRPr lang="es-MX" sz="1800" kern="1200" dirty="0">
            <a:solidFill>
              <a:schemeClr val="bg1"/>
            </a:solidFill>
            <a:latin typeface="Aharoni" panose="02010803020104030203" pitchFamily="2" charset="-79"/>
            <a:cs typeface="Aharoni" panose="02010803020104030203" pitchFamily="2" charset="-79"/>
          </a:endParaRPr>
        </a:p>
        <a:p>
          <a:pPr marL="171450" lvl="1" indent="-171450" algn="l" defTabSz="800100">
            <a:lnSpc>
              <a:spcPct val="90000"/>
            </a:lnSpc>
            <a:spcBef>
              <a:spcPct val="0"/>
            </a:spcBef>
            <a:spcAft>
              <a:spcPct val="15000"/>
            </a:spcAft>
            <a:buChar char="••"/>
          </a:pPr>
          <a:endParaRPr lang="es-MX" sz="1800" kern="1200" dirty="0">
            <a:solidFill>
              <a:schemeClr val="bg1"/>
            </a:solidFill>
            <a:latin typeface="Aharoni" panose="02010803020104030203" pitchFamily="2" charset="-79"/>
            <a:cs typeface="Aharoni" panose="02010803020104030203" pitchFamily="2" charset="-79"/>
          </a:endParaRPr>
        </a:p>
      </dsp:txBody>
      <dsp:txXfrm>
        <a:off x="4091830" y="1062250"/>
        <a:ext cx="3025693" cy="4411550"/>
      </dsp:txXfrm>
    </dsp:sp>
    <dsp:sp modelId="{C100DD9C-192C-4E66-A505-E1CBDEF04623}">
      <dsp:nvSpPr>
        <dsp:cNvPr id="0" name=""/>
        <dsp:cNvSpPr/>
      </dsp:nvSpPr>
      <dsp:spPr>
        <a:xfrm>
          <a:off x="3942174" y="4599"/>
          <a:ext cx="1061215" cy="106121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F18280A5-5B07-4467-BDD7-91FAC7A6516C}">
      <dsp:nvSpPr>
        <dsp:cNvPr id="0" name=""/>
        <dsp:cNvSpPr/>
      </dsp:nvSpPr>
      <dsp:spPr>
        <a:xfrm rot="16200000">
          <a:off x="5541490" y="2974928"/>
          <a:ext cx="4411550" cy="530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7966" bIns="0" numCol="1" spcCol="1270" anchor="t" anchorCtr="0">
          <a:noAutofit/>
        </a:bodyPr>
        <a:lstStyle/>
        <a:p>
          <a:pPr lvl="0" algn="r" defTabSz="1155700">
            <a:lnSpc>
              <a:spcPct val="90000"/>
            </a:lnSpc>
            <a:spcBef>
              <a:spcPct val="0"/>
            </a:spcBef>
            <a:spcAft>
              <a:spcPct val="35000"/>
            </a:spcAft>
          </a:pPr>
          <a:r>
            <a:rPr lang="es-MX" sz="2600" kern="1200" dirty="0" smtClean="0">
              <a:solidFill>
                <a:schemeClr val="bg1"/>
              </a:solidFill>
            </a:rPr>
            <a:t>PROCESO TERAPEUTICO</a:t>
          </a:r>
          <a:endParaRPr lang="es-MX" sz="2600" kern="1200" dirty="0">
            <a:solidFill>
              <a:schemeClr val="bg1"/>
            </a:solidFill>
          </a:endParaRPr>
        </a:p>
      </dsp:txBody>
      <dsp:txXfrm>
        <a:off x="5541490" y="2974928"/>
        <a:ext cx="4411550" cy="530607"/>
      </dsp:txXfrm>
    </dsp:sp>
    <dsp:sp modelId="{9A92965F-F38B-4410-8811-A1AAEBDDB805}">
      <dsp:nvSpPr>
        <dsp:cNvPr id="0" name=""/>
        <dsp:cNvSpPr/>
      </dsp:nvSpPr>
      <dsp:spPr>
        <a:xfrm>
          <a:off x="7954426" y="1069705"/>
          <a:ext cx="3392011" cy="4411550"/>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467966" rIns="142240" bIns="14224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solidFill>
                <a:schemeClr val="bg1"/>
              </a:solidFill>
              <a:latin typeface="Aharoni" panose="02010803020104030203" pitchFamily="2" charset="-79"/>
              <a:cs typeface="Aharoni" panose="02010803020104030203" pitchFamily="2" charset="-79"/>
            </a:rPr>
            <a:t>HACER CONSCIENCIA DE LO QUE ESTAS PENSANDO, SINTIENDO Y HACIENDO.</a:t>
          </a:r>
          <a:endParaRPr lang="es-MX" sz="2000" kern="1200" dirty="0">
            <a:solidFill>
              <a:schemeClr val="bg1"/>
            </a:solidFill>
            <a:latin typeface="Aharoni" panose="02010803020104030203" pitchFamily="2" charset="-79"/>
            <a:cs typeface="Aharoni" panose="02010803020104030203" pitchFamily="2" charset="-79"/>
          </a:endParaRPr>
        </a:p>
        <a:p>
          <a:pPr marL="228600" lvl="1" indent="-228600" algn="l" defTabSz="889000">
            <a:lnSpc>
              <a:spcPct val="90000"/>
            </a:lnSpc>
            <a:spcBef>
              <a:spcPct val="0"/>
            </a:spcBef>
            <a:spcAft>
              <a:spcPct val="15000"/>
            </a:spcAft>
            <a:buChar char="••"/>
          </a:pPr>
          <a:endParaRPr lang="es-MX" sz="2000" kern="1200" dirty="0">
            <a:solidFill>
              <a:schemeClr val="bg1"/>
            </a:solidFill>
            <a:latin typeface="Aharoni" panose="02010803020104030203" pitchFamily="2" charset="-79"/>
            <a:cs typeface="Aharoni" panose="02010803020104030203" pitchFamily="2" charset="-79"/>
          </a:endParaRPr>
        </a:p>
        <a:p>
          <a:pPr marL="228600" lvl="1" indent="-228600" algn="l" defTabSz="889000">
            <a:lnSpc>
              <a:spcPct val="90000"/>
            </a:lnSpc>
            <a:spcBef>
              <a:spcPct val="0"/>
            </a:spcBef>
            <a:spcAft>
              <a:spcPct val="15000"/>
            </a:spcAft>
            <a:buChar char="••"/>
          </a:pPr>
          <a:r>
            <a:rPr lang="es-MX" sz="2000" kern="1200" dirty="0" smtClean="0">
              <a:solidFill>
                <a:schemeClr val="bg1"/>
              </a:solidFill>
              <a:latin typeface="Aharoni" panose="02010803020104030203" pitchFamily="2" charset="-79"/>
              <a:cs typeface="Aharoni" panose="02010803020104030203" pitchFamily="2" charset="-79"/>
            </a:rPr>
            <a:t>RECONOCER EL MODO DE COMO ENFRENTAS LAS SITUACIONES.</a:t>
          </a:r>
          <a:endParaRPr lang="es-MX" sz="2000" kern="1200" dirty="0">
            <a:solidFill>
              <a:schemeClr val="bg1"/>
            </a:solidFill>
            <a:latin typeface="Aharoni" panose="02010803020104030203" pitchFamily="2" charset="-79"/>
            <a:cs typeface="Aharoni" panose="02010803020104030203" pitchFamily="2" charset="-79"/>
          </a:endParaRPr>
        </a:p>
        <a:p>
          <a:pPr marL="228600" lvl="1" indent="-228600" algn="l" defTabSz="889000">
            <a:lnSpc>
              <a:spcPct val="90000"/>
            </a:lnSpc>
            <a:spcBef>
              <a:spcPct val="0"/>
            </a:spcBef>
            <a:spcAft>
              <a:spcPct val="15000"/>
            </a:spcAft>
            <a:buChar char="••"/>
          </a:pPr>
          <a:endParaRPr lang="es-MX" sz="2000" kern="1200" dirty="0">
            <a:solidFill>
              <a:schemeClr val="bg1"/>
            </a:solidFill>
            <a:latin typeface="Aharoni" panose="02010803020104030203" pitchFamily="2" charset="-79"/>
            <a:cs typeface="Aharoni" panose="02010803020104030203" pitchFamily="2" charset="-79"/>
          </a:endParaRPr>
        </a:p>
        <a:p>
          <a:pPr marL="228600" lvl="1" indent="-228600" algn="l" defTabSz="889000">
            <a:lnSpc>
              <a:spcPct val="90000"/>
            </a:lnSpc>
            <a:spcBef>
              <a:spcPct val="0"/>
            </a:spcBef>
            <a:spcAft>
              <a:spcPct val="15000"/>
            </a:spcAft>
            <a:buChar char="••"/>
          </a:pPr>
          <a:r>
            <a:rPr lang="es-MX" sz="2000" kern="1200" dirty="0" smtClean="0">
              <a:solidFill>
                <a:schemeClr val="bg1"/>
              </a:solidFill>
              <a:latin typeface="Aharoni" panose="02010803020104030203" pitchFamily="2" charset="-79"/>
              <a:cs typeface="Aharoni" panose="02010803020104030203" pitchFamily="2" charset="-79"/>
            </a:rPr>
            <a:t>LA FORMA EN QUE TE RELACIONAS CON LO QUE TE RODEA.</a:t>
          </a:r>
          <a:endParaRPr lang="es-MX" sz="2000" kern="1200" dirty="0">
            <a:solidFill>
              <a:schemeClr val="bg1"/>
            </a:solidFill>
            <a:latin typeface="Aharoni" panose="02010803020104030203" pitchFamily="2" charset="-79"/>
            <a:cs typeface="Aharoni" panose="02010803020104030203" pitchFamily="2" charset="-79"/>
          </a:endParaRPr>
        </a:p>
        <a:p>
          <a:pPr marL="228600" lvl="1" indent="-228600" algn="l" defTabSz="889000">
            <a:lnSpc>
              <a:spcPct val="90000"/>
            </a:lnSpc>
            <a:spcBef>
              <a:spcPct val="0"/>
            </a:spcBef>
            <a:spcAft>
              <a:spcPct val="15000"/>
            </a:spcAft>
            <a:buChar char="••"/>
          </a:pPr>
          <a:endParaRPr lang="es-MX" sz="2000" kern="1200" dirty="0">
            <a:solidFill>
              <a:schemeClr val="bg1"/>
            </a:solidFill>
            <a:latin typeface="Aharoni" panose="02010803020104030203" pitchFamily="2" charset="-79"/>
            <a:cs typeface="Aharoni" panose="02010803020104030203" pitchFamily="2" charset="-79"/>
          </a:endParaRPr>
        </a:p>
        <a:p>
          <a:pPr marL="228600" lvl="1" indent="-228600" algn="l" defTabSz="889000">
            <a:lnSpc>
              <a:spcPct val="90000"/>
            </a:lnSpc>
            <a:spcBef>
              <a:spcPct val="0"/>
            </a:spcBef>
            <a:spcAft>
              <a:spcPct val="15000"/>
            </a:spcAft>
            <a:buChar char="••"/>
          </a:pPr>
          <a:r>
            <a:rPr lang="es-MX" sz="2000" kern="1200" dirty="0" smtClean="0">
              <a:solidFill>
                <a:schemeClr val="bg1"/>
              </a:solidFill>
              <a:latin typeface="Aharoni" panose="02010803020104030203" pitchFamily="2" charset="-79"/>
              <a:cs typeface="Aharoni" panose="02010803020104030203" pitchFamily="2" charset="-79"/>
            </a:rPr>
            <a:t>SIGNIFICADOS DE  VIDA</a:t>
          </a:r>
          <a:r>
            <a:rPr lang="es-MX" sz="1800" kern="1200" dirty="0" smtClean="0">
              <a:solidFill>
                <a:schemeClr val="bg1"/>
              </a:solidFill>
              <a:latin typeface="Aharoni" panose="02010803020104030203" pitchFamily="2" charset="-79"/>
              <a:cs typeface="Aharoni" panose="02010803020104030203" pitchFamily="2" charset="-79"/>
            </a:rPr>
            <a:t>.</a:t>
          </a:r>
          <a:endParaRPr lang="es-MX" sz="1800" kern="1200" dirty="0">
            <a:solidFill>
              <a:schemeClr val="bg1"/>
            </a:solidFill>
            <a:latin typeface="Aharoni" panose="02010803020104030203" pitchFamily="2" charset="-79"/>
            <a:cs typeface="Aharoni" panose="02010803020104030203" pitchFamily="2" charset="-79"/>
          </a:endParaRPr>
        </a:p>
      </dsp:txBody>
      <dsp:txXfrm>
        <a:off x="7954426" y="1069705"/>
        <a:ext cx="3392011" cy="4411550"/>
      </dsp:txXfrm>
    </dsp:sp>
    <dsp:sp modelId="{FCED6ED8-D688-4A0B-A1B1-088198191F62}">
      <dsp:nvSpPr>
        <dsp:cNvPr id="0" name=""/>
        <dsp:cNvSpPr/>
      </dsp:nvSpPr>
      <dsp:spPr>
        <a:xfrm>
          <a:off x="8053839" y="8568"/>
          <a:ext cx="1061215" cy="106121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BCD2458-00CC-470A-86DF-A9B91DD40B62}" type="datetimeFigureOut">
              <a:rPr lang="es-MX" smtClean="0"/>
              <a:t>27/08/2022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63705D-AA5D-4CDE-A5C5-5FC822431C5E}" type="slidenum">
              <a:rPr lang="es-MX" smtClean="0"/>
              <a:t>‹Nº›</a:t>
            </a:fld>
            <a:endParaRPr lang="es-MX"/>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166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ABCD2458-00CC-470A-86DF-A9B91DD40B62}" type="datetimeFigureOut">
              <a:rPr lang="es-MX" smtClean="0"/>
              <a:t>27/08/2022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263705D-AA5D-4CDE-A5C5-5FC822431C5E}" type="slidenum">
              <a:rPr lang="es-MX" smtClean="0"/>
              <a:t>‹Nº›</a:t>
            </a:fld>
            <a:endParaRPr lang="es-MX"/>
          </a:p>
        </p:txBody>
      </p:sp>
    </p:spTree>
    <p:extLst>
      <p:ext uri="{BB962C8B-B14F-4D97-AF65-F5344CB8AC3E}">
        <p14:creationId xmlns:p14="http://schemas.microsoft.com/office/powerpoint/2010/main" val="343954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CD2458-00CC-470A-86DF-A9B91DD40B62}" type="datetimeFigureOut">
              <a:rPr lang="es-MX" smtClean="0"/>
              <a:t>27/08/2022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63705D-AA5D-4CDE-A5C5-5FC822431C5E}" type="slidenum">
              <a:rPr lang="es-MX" smtClean="0"/>
              <a:t>‹Nº›</a:t>
            </a:fld>
            <a:endParaRPr lang="es-MX"/>
          </a:p>
        </p:txBody>
      </p:sp>
    </p:spTree>
    <p:extLst>
      <p:ext uri="{BB962C8B-B14F-4D97-AF65-F5344CB8AC3E}">
        <p14:creationId xmlns:p14="http://schemas.microsoft.com/office/powerpoint/2010/main" val="3338208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CD2458-00CC-470A-86DF-A9B91DD40B62}" type="datetimeFigureOut">
              <a:rPr lang="es-MX" smtClean="0"/>
              <a:t>27/08/2022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63705D-AA5D-4CDE-A5C5-5FC822431C5E}" type="slidenum">
              <a:rPr lang="es-MX" smtClean="0"/>
              <a:t>‹Nº›</a:t>
            </a:fld>
            <a:endParaRPr lang="es-MX"/>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12929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CD2458-00CC-470A-86DF-A9B91DD40B62}" type="datetimeFigureOut">
              <a:rPr lang="es-MX" smtClean="0"/>
              <a:t>27/08/2022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63705D-AA5D-4CDE-A5C5-5FC822431C5E}" type="slidenum">
              <a:rPr lang="es-MX" smtClean="0"/>
              <a:t>‹Nº›</a:t>
            </a:fld>
            <a:endParaRPr lang="es-MX"/>
          </a:p>
        </p:txBody>
      </p:sp>
    </p:spTree>
    <p:extLst>
      <p:ext uri="{BB962C8B-B14F-4D97-AF65-F5344CB8AC3E}">
        <p14:creationId xmlns:p14="http://schemas.microsoft.com/office/powerpoint/2010/main" val="1509499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CD2458-00CC-470A-86DF-A9B91DD40B62}" type="datetimeFigureOut">
              <a:rPr lang="es-MX" smtClean="0"/>
              <a:t>27/08/2022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63705D-AA5D-4CDE-A5C5-5FC822431C5E}" type="slidenum">
              <a:rPr lang="es-MX" smtClean="0"/>
              <a:t>‹Nº›</a:t>
            </a:fld>
            <a:endParaRPr lang="es-MX"/>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08073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CD2458-00CC-470A-86DF-A9B91DD40B62}" type="datetimeFigureOut">
              <a:rPr lang="es-MX" smtClean="0"/>
              <a:t>27/08/2022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63705D-AA5D-4CDE-A5C5-5FC822431C5E}" type="slidenum">
              <a:rPr lang="es-MX" smtClean="0"/>
              <a:t>‹Nº›</a:t>
            </a:fld>
            <a:endParaRPr lang="es-MX"/>
          </a:p>
        </p:txBody>
      </p:sp>
    </p:spTree>
    <p:extLst>
      <p:ext uri="{BB962C8B-B14F-4D97-AF65-F5344CB8AC3E}">
        <p14:creationId xmlns:p14="http://schemas.microsoft.com/office/powerpoint/2010/main" val="341951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BCD2458-00CC-470A-86DF-A9B91DD40B62}" type="datetimeFigureOut">
              <a:rPr lang="es-MX" smtClean="0"/>
              <a:t>27/08/2022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63705D-AA5D-4CDE-A5C5-5FC822431C5E}" type="slidenum">
              <a:rPr lang="es-MX" smtClean="0"/>
              <a:t>‹Nº›</a:t>
            </a:fld>
            <a:endParaRPr lang="es-MX"/>
          </a:p>
        </p:txBody>
      </p:sp>
    </p:spTree>
    <p:extLst>
      <p:ext uri="{BB962C8B-B14F-4D97-AF65-F5344CB8AC3E}">
        <p14:creationId xmlns:p14="http://schemas.microsoft.com/office/powerpoint/2010/main" val="4130683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BCD2458-00CC-470A-86DF-A9B91DD40B62}" type="datetimeFigureOut">
              <a:rPr lang="es-MX" smtClean="0"/>
              <a:t>27/08/2022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63705D-AA5D-4CDE-A5C5-5FC822431C5E}" type="slidenum">
              <a:rPr lang="es-MX" smtClean="0"/>
              <a:t>‹Nº›</a:t>
            </a:fld>
            <a:endParaRPr lang="es-MX"/>
          </a:p>
        </p:txBody>
      </p:sp>
    </p:spTree>
    <p:extLst>
      <p:ext uri="{BB962C8B-B14F-4D97-AF65-F5344CB8AC3E}">
        <p14:creationId xmlns:p14="http://schemas.microsoft.com/office/powerpoint/2010/main" val="418234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BCD2458-00CC-470A-86DF-A9B91DD40B62}" type="datetimeFigureOut">
              <a:rPr lang="es-MX" smtClean="0"/>
              <a:t>27/08/2022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63705D-AA5D-4CDE-A5C5-5FC822431C5E}" type="slidenum">
              <a:rPr lang="es-MX" smtClean="0"/>
              <a:t>‹Nº›</a:t>
            </a:fld>
            <a:endParaRPr lang="es-MX"/>
          </a:p>
        </p:txBody>
      </p:sp>
    </p:spTree>
    <p:extLst>
      <p:ext uri="{BB962C8B-B14F-4D97-AF65-F5344CB8AC3E}">
        <p14:creationId xmlns:p14="http://schemas.microsoft.com/office/powerpoint/2010/main" val="375349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CD2458-00CC-470A-86DF-A9B91DD40B62}" type="datetimeFigureOut">
              <a:rPr lang="es-MX" smtClean="0"/>
              <a:t>27/08/2022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63705D-AA5D-4CDE-A5C5-5FC822431C5E}" type="slidenum">
              <a:rPr lang="es-MX" smtClean="0"/>
              <a:t>‹Nº›</a:t>
            </a:fld>
            <a:endParaRPr lang="es-MX"/>
          </a:p>
        </p:txBody>
      </p:sp>
    </p:spTree>
    <p:extLst>
      <p:ext uri="{BB962C8B-B14F-4D97-AF65-F5344CB8AC3E}">
        <p14:creationId xmlns:p14="http://schemas.microsoft.com/office/powerpoint/2010/main" val="130034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BCD2458-00CC-470A-86DF-A9B91DD40B62}" type="datetimeFigureOut">
              <a:rPr lang="es-MX" smtClean="0"/>
              <a:t>27/08/2022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263705D-AA5D-4CDE-A5C5-5FC822431C5E}" type="slidenum">
              <a:rPr lang="es-MX" smtClean="0"/>
              <a:t>‹Nº›</a:t>
            </a:fld>
            <a:endParaRPr lang="es-MX"/>
          </a:p>
        </p:txBody>
      </p:sp>
    </p:spTree>
    <p:extLst>
      <p:ext uri="{BB962C8B-B14F-4D97-AF65-F5344CB8AC3E}">
        <p14:creationId xmlns:p14="http://schemas.microsoft.com/office/powerpoint/2010/main" val="250867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BCD2458-00CC-470A-86DF-A9B91DD40B62}" type="datetimeFigureOut">
              <a:rPr lang="es-MX" smtClean="0"/>
              <a:t>27/08/2022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263705D-AA5D-4CDE-A5C5-5FC822431C5E}" type="slidenum">
              <a:rPr lang="es-MX" smtClean="0"/>
              <a:t>‹Nº›</a:t>
            </a:fld>
            <a:endParaRPr lang="es-MX"/>
          </a:p>
        </p:txBody>
      </p:sp>
    </p:spTree>
    <p:extLst>
      <p:ext uri="{BB962C8B-B14F-4D97-AF65-F5344CB8AC3E}">
        <p14:creationId xmlns:p14="http://schemas.microsoft.com/office/powerpoint/2010/main" val="342914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BCD2458-00CC-470A-86DF-A9B91DD40B62}" type="datetimeFigureOut">
              <a:rPr lang="es-MX" smtClean="0"/>
              <a:t>27/08/2022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263705D-AA5D-4CDE-A5C5-5FC822431C5E}" type="slidenum">
              <a:rPr lang="es-MX" smtClean="0"/>
              <a:t>‹Nº›</a:t>
            </a:fld>
            <a:endParaRPr lang="es-MX"/>
          </a:p>
        </p:txBody>
      </p:sp>
    </p:spTree>
    <p:extLst>
      <p:ext uri="{BB962C8B-B14F-4D97-AF65-F5344CB8AC3E}">
        <p14:creationId xmlns:p14="http://schemas.microsoft.com/office/powerpoint/2010/main" val="258549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D2458-00CC-470A-86DF-A9B91DD40B62}" type="datetimeFigureOut">
              <a:rPr lang="es-MX" smtClean="0"/>
              <a:t>27/08/2022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263705D-AA5D-4CDE-A5C5-5FC822431C5E}" type="slidenum">
              <a:rPr lang="es-MX" smtClean="0"/>
              <a:t>‹Nº›</a:t>
            </a:fld>
            <a:endParaRPr lang="es-MX"/>
          </a:p>
        </p:txBody>
      </p:sp>
    </p:spTree>
    <p:extLst>
      <p:ext uri="{BB962C8B-B14F-4D97-AF65-F5344CB8AC3E}">
        <p14:creationId xmlns:p14="http://schemas.microsoft.com/office/powerpoint/2010/main" val="3193466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BCD2458-00CC-470A-86DF-A9B91DD40B62}" type="datetimeFigureOut">
              <a:rPr lang="es-MX" smtClean="0"/>
              <a:t>27/08/2022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263705D-AA5D-4CDE-A5C5-5FC822431C5E}" type="slidenum">
              <a:rPr lang="es-MX" smtClean="0"/>
              <a:t>‹Nº›</a:t>
            </a:fld>
            <a:endParaRPr lang="es-MX"/>
          </a:p>
        </p:txBody>
      </p:sp>
    </p:spTree>
    <p:extLst>
      <p:ext uri="{BB962C8B-B14F-4D97-AF65-F5344CB8AC3E}">
        <p14:creationId xmlns:p14="http://schemas.microsoft.com/office/powerpoint/2010/main" val="112511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BCD2458-00CC-470A-86DF-A9B91DD40B62}" type="datetimeFigureOut">
              <a:rPr lang="es-MX" smtClean="0"/>
              <a:t>27/08/2022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263705D-AA5D-4CDE-A5C5-5FC822431C5E}" type="slidenum">
              <a:rPr lang="es-MX" smtClean="0"/>
              <a:t>‹Nº›</a:t>
            </a:fld>
            <a:endParaRPr lang="es-MX"/>
          </a:p>
        </p:txBody>
      </p:sp>
    </p:spTree>
    <p:extLst>
      <p:ext uri="{BB962C8B-B14F-4D97-AF65-F5344CB8AC3E}">
        <p14:creationId xmlns:p14="http://schemas.microsoft.com/office/powerpoint/2010/main" val="267254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BCD2458-00CC-470A-86DF-A9B91DD40B62}" type="datetimeFigureOut">
              <a:rPr lang="es-MX" smtClean="0"/>
              <a:t>27/08/2022</a:t>
            </a:fld>
            <a:endParaRPr lang="es-MX"/>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MX"/>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263705D-AA5D-4CDE-A5C5-5FC822431C5E}" type="slidenum">
              <a:rPr lang="es-MX" smtClean="0"/>
              <a:t>‹Nº›</a:t>
            </a:fld>
            <a:endParaRPr lang="es-MX"/>
          </a:p>
        </p:txBody>
      </p:sp>
    </p:spTree>
    <p:extLst>
      <p:ext uri="{BB962C8B-B14F-4D97-AF65-F5344CB8AC3E}">
        <p14:creationId xmlns:p14="http://schemas.microsoft.com/office/powerpoint/2010/main" val="66356469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hyperlink" Target="https://definicion.de/biologia/"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p:cNvSpPr/>
          <p:nvPr/>
        </p:nvSpPr>
        <p:spPr>
          <a:xfrm>
            <a:off x="0" y="674197"/>
            <a:ext cx="8387231" cy="1754326"/>
          </a:xfrm>
          <a:prstGeom prst="rect">
            <a:avLst/>
          </a:prstGeom>
          <a:noFill/>
        </p:spPr>
        <p:txBody>
          <a:bodyPr wrap="none" lIns="91440" tIns="45720" rIns="91440" bIns="45720">
            <a:spAutoFit/>
            <a:scene3d>
              <a:camera prst="isometricOffAxis1Right"/>
              <a:lightRig rig="threePt" dir="t"/>
            </a:scene3d>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 VIDA, LA MUERTE Y LA</a:t>
            </a:r>
          </a:p>
          <a:p>
            <a:pPr algn="ctr"/>
            <a:r>
              <a:rPr lang="es-E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TANATOLOGIA</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2" descr="Resultado de imagen para la vida y la mue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2475" y="207168"/>
            <a:ext cx="3593674" cy="642223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4" descr="Existe la vida después de la muerte? - entre nosot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91" y="3114675"/>
            <a:ext cx="4572000" cy="31276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460" y="2428523"/>
            <a:ext cx="3226317" cy="211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887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9755" y="924137"/>
            <a:ext cx="5526134" cy="5016758"/>
          </a:xfrm>
          <a:prstGeom prst="rect">
            <a:avLst/>
          </a:prstGeom>
          <a:noFill/>
        </p:spPr>
        <p:txBody>
          <a:bodyPr wrap="square" rtlCol="0">
            <a:spAutoFit/>
          </a:bodyPr>
          <a:lstStyle/>
          <a:p>
            <a:r>
              <a:rPr lang="es-MX" sz="4000" dirty="0" smtClean="0">
                <a:solidFill>
                  <a:schemeClr val="bg1"/>
                </a:solidFill>
                <a:latin typeface="Aharoni" panose="02010803020104030203" pitchFamily="2" charset="-79"/>
                <a:cs typeface="Aharoni" panose="02010803020104030203" pitchFamily="2" charset="-79"/>
              </a:rPr>
              <a:t>CARACTERISTICAS DE LA MUERTE</a:t>
            </a:r>
          </a:p>
          <a:p>
            <a:pPr marL="457200" indent="-457200">
              <a:buFont typeface="Wingdings" panose="05000000000000000000" pitchFamily="2" charset="2"/>
              <a:buChar char="v"/>
            </a:pPr>
            <a:endParaRPr lang="es-MX" sz="4000" dirty="0" smtClean="0">
              <a:solidFill>
                <a:schemeClr val="bg1"/>
              </a:solidFill>
              <a:latin typeface="Aharoni" panose="02010803020104030203" pitchFamily="2" charset="-79"/>
              <a:cs typeface="Aharoni" panose="02010803020104030203" pitchFamily="2" charset="-79"/>
            </a:endParaRPr>
          </a:p>
          <a:p>
            <a:pPr marL="457200" indent="-457200">
              <a:buFont typeface="Wingdings" panose="05000000000000000000" pitchFamily="2" charset="2"/>
              <a:buChar char="v"/>
            </a:pPr>
            <a:r>
              <a:rPr lang="es-MX" sz="4000" dirty="0" smtClean="0">
                <a:solidFill>
                  <a:schemeClr val="bg1"/>
                </a:solidFill>
                <a:latin typeface="Aharoni" panose="02010803020104030203" pitchFamily="2" charset="-79"/>
                <a:cs typeface="Aharoni" panose="02010803020104030203" pitchFamily="2" charset="-79"/>
              </a:rPr>
              <a:t>UNIVERSAL</a:t>
            </a:r>
          </a:p>
          <a:p>
            <a:pPr marL="457200" indent="-457200">
              <a:buFont typeface="Wingdings" panose="05000000000000000000" pitchFamily="2" charset="2"/>
              <a:buChar char="v"/>
            </a:pPr>
            <a:r>
              <a:rPr lang="es-MX" sz="4000" dirty="0" smtClean="0">
                <a:solidFill>
                  <a:schemeClr val="bg1"/>
                </a:solidFill>
                <a:latin typeface="Aharoni" panose="02010803020104030203" pitchFamily="2" charset="-79"/>
                <a:cs typeface="Aharoni" panose="02010803020104030203" pitchFamily="2" charset="-79"/>
              </a:rPr>
              <a:t>UNICA</a:t>
            </a:r>
          </a:p>
          <a:p>
            <a:pPr marL="457200" indent="-457200">
              <a:buFont typeface="Wingdings" panose="05000000000000000000" pitchFamily="2" charset="2"/>
              <a:buChar char="v"/>
            </a:pPr>
            <a:r>
              <a:rPr lang="es-MX" sz="4000" dirty="0" smtClean="0">
                <a:solidFill>
                  <a:schemeClr val="bg1"/>
                </a:solidFill>
                <a:latin typeface="Aharoni" panose="02010803020104030203" pitchFamily="2" charset="-79"/>
                <a:cs typeface="Aharoni" panose="02010803020104030203" pitchFamily="2" charset="-79"/>
              </a:rPr>
              <a:t>IRREVERSIBLE</a:t>
            </a:r>
          </a:p>
          <a:p>
            <a:pPr marL="457200" indent="-457200">
              <a:buFont typeface="Wingdings" panose="05000000000000000000" pitchFamily="2" charset="2"/>
              <a:buChar char="v"/>
            </a:pPr>
            <a:r>
              <a:rPr lang="es-MX" sz="4000" dirty="0" smtClean="0">
                <a:solidFill>
                  <a:schemeClr val="bg1"/>
                </a:solidFill>
                <a:latin typeface="Aharoni" panose="02010803020104030203" pitchFamily="2" charset="-79"/>
                <a:cs typeface="Aharoni" panose="02010803020104030203" pitchFamily="2" charset="-79"/>
              </a:rPr>
              <a:t>INDETERMINADA</a:t>
            </a:r>
          </a:p>
          <a:p>
            <a:pPr marL="457200" indent="-457200">
              <a:buFont typeface="Wingdings" panose="05000000000000000000" pitchFamily="2" charset="2"/>
              <a:buChar char="v"/>
            </a:pPr>
            <a:r>
              <a:rPr lang="es-MX" sz="4000" dirty="0" smtClean="0">
                <a:solidFill>
                  <a:schemeClr val="bg1"/>
                </a:solidFill>
                <a:latin typeface="Aharoni" panose="02010803020104030203" pitchFamily="2" charset="-79"/>
                <a:cs typeface="Aharoni" panose="02010803020104030203" pitchFamily="2" charset="-79"/>
              </a:rPr>
              <a:t>COTIDIANA</a:t>
            </a:r>
            <a:endParaRPr lang="es-MX" sz="4000" dirty="0">
              <a:solidFill>
                <a:schemeClr val="bg1"/>
              </a:solidFill>
              <a:latin typeface="Aharoni" panose="02010803020104030203" pitchFamily="2" charset="-79"/>
              <a:cs typeface="Aharoni" panose="02010803020104030203" pitchFamily="2" charset="-79"/>
            </a:endParaRPr>
          </a:p>
        </p:txBody>
      </p:sp>
      <p:pic>
        <p:nvPicPr>
          <p:cNvPr id="5" name="Picture 4" descr="Resultado de imagen para frases sobre la mue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889" y="126608"/>
            <a:ext cx="6288259" cy="6611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216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6236" y="4499313"/>
            <a:ext cx="11439527" cy="2246769"/>
          </a:xfrm>
          <a:prstGeom prst="rect">
            <a:avLst/>
          </a:prstGeom>
        </p:spPr>
        <p:txBody>
          <a:bodyPr wrap="square">
            <a:spAutoFit/>
          </a:bodyPr>
          <a:lstStyle/>
          <a:p>
            <a:pPr algn="just"/>
            <a:r>
              <a:rPr lang="es-MX" sz="2800" dirty="0" smtClean="0">
                <a:solidFill>
                  <a:schemeClr val="bg1"/>
                </a:solidFill>
                <a:latin typeface="Aharoni" panose="02010803020104030203" pitchFamily="2" charset="-79"/>
                <a:cs typeface="Aharoni" panose="02010803020104030203" pitchFamily="2" charset="-79"/>
              </a:rPr>
              <a:t>MAS ALLÁ DE LAS CREENCIAS E INTERROGANTES, LA MUERTE HA DE SER ENCARADA DE ACUERDO A COMO FUE ENCARADA LA VIDA. LA PREGUNTA ENTONCES NO ES </a:t>
            </a:r>
            <a:r>
              <a:rPr lang="es-MX" sz="2800" b="1" dirty="0" smtClean="0">
                <a:solidFill>
                  <a:schemeClr val="bg1"/>
                </a:solidFill>
                <a:latin typeface="Aharoni" panose="02010803020104030203" pitchFamily="2" charset="-79"/>
                <a:cs typeface="Aharoni" panose="02010803020104030203" pitchFamily="2" charset="-79"/>
              </a:rPr>
              <a:t>CUÁNDO MORIRÉ</a:t>
            </a:r>
            <a:r>
              <a:rPr lang="es-MX" sz="2800" dirty="0" smtClean="0">
                <a:solidFill>
                  <a:schemeClr val="bg1"/>
                </a:solidFill>
                <a:latin typeface="Aharoni" panose="02010803020104030203" pitchFamily="2" charset="-79"/>
                <a:cs typeface="Aharoni" panose="02010803020104030203" pitchFamily="2" charset="-79"/>
              </a:rPr>
              <a:t>, SINO </a:t>
            </a:r>
            <a:r>
              <a:rPr lang="es-MX" sz="2800" b="1" dirty="0" smtClean="0">
                <a:solidFill>
                  <a:schemeClr val="bg1"/>
                </a:solidFill>
                <a:latin typeface="Aharoni" panose="02010803020104030203" pitchFamily="2" charset="-79"/>
                <a:cs typeface="Aharoni" panose="02010803020104030203" pitchFamily="2" charset="-79"/>
              </a:rPr>
              <a:t>CÓMO HE DE VIVIR HASTA QUE MUERA </a:t>
            </a:r>
            <a:r>
              <a:rPr lang="es-MX" sz="2800" dirty="0" smtClean="0">
                <a:solidFill>
                  <a:schemeClr val="bg1"/>
                </a:solidFill>
                <a:latin typeface="Aharoni" panose="02010803020104030203" pitchFamily="2" charset="-79"/>
                <a:cs typeface="Aharoni" panose="02010803020104030203" pitchFamily="2" charset="-79"/>
              </a:rPr>
              <a:t>Y </a:t>
            </a:r>
            <a:r>
              <a:rPr lang="es-MX" sz="2800" b="1" dirty="0" smtClean="0">
                <a:solidFill>
                  <a:schemeClr val="bg1"/>
                </a:solidFill>
                <a:latin typeface="Aharoni" panose="02010803020104030203" pitchFamily="2" charset="-79"/>
                <a:cs typeface="Aharoni" panose="02010803020104030203" pitchFamily="2" charset="-79"/>
              </a:rPr>
              <a:t>CÓMO ESTOY INVIRTIENDO MI VIDA HOY</a:t>
            </a:r>
            <a:r>
              <a:rPr lang="es-MX" sz="2800" b="1" dirty="0" smtClean="0">
                <a:latin typeface="Aharoni" panose="02010803020104030203" pitchFamily="2" charset="-79"/>
                <a:cs typeface="Aharoni" panose="02010803020104030203" pitchFamily="2" charset="-79"/>
              </a:rPr>
              <a:t>.</a:t>
            </a:r>
            <a:endParaRPr lang="es-MX" sz="2800" dirty="0">
              <a:latin typeface="Aharoni" panose="02010803020104030203" pitchFamily="2" charset="-79"/>
              <a:cs typeface="Aharoni" panose="02010803020104030203" pitchFamily="2" charset="-79"/>
            </a:endParaRPr>
          </a:p>
        </p:txBody>
      </p:sp>
      <p:pic>
        <p:nvPicPr>
          <p:cNvPr id="4" name="Picture 8" descr="Resultado de imagen para muerte en electrocardiogr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65" y="2394913"/>
            <a:ext cx="10859428" cy="17198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electrocardiogr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65" y="176762"/>
            <a:ext cx="10597598" cy="1833638"/>
          </a:xfrm>
          <a:prstGeom prst="rect">
            <a:avLst/>
          </a:prstGeom>
          <a:noFill/>
          <a:effectLst>
            <a:glow rad="127000">
              <a:schemeClr val="accent2"/>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918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2121" y="195263"/>
            <a:ext cx="7109354" cy="433387"/>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s-MX" dirty="0" smtClean="0">
                <a:solidFill>
                  <a:schemeClr val="accent2">
                    <a:lumMod val="50000"/>
                  </a:schemeClr>
                </a:solidFill>
              </a:rPr>
              <a:t>  </a:t>
            </a:r>
            <a:r>
              <a:rPr lang="es-MX" sz="4900" dirty="0" smtClean="0">
                <a:solidFill>
                  <a:schemeClr val="accent2">
                    <a:lumMod val="50000"/>
                  </a:schemeClr>
                </a:solidFill>
              </a:rPr>
              <a:t>ALEJANDRO MAGNO</a:t>
            </a:r>
            <a:endParaRPr lang="es-MX" sz="4900" dirty="0">
              <a:solidFill>
                <a:schemeClr val="accent2">
                  <a:lumMod val="50000"/>
                </a:schemeClr>
              </a:solidFill>
            </a:endParaRPr>
          </a:p>
        </p:txBody>
      </p:sp>
      <p:pic>
        <p:nvPicPr>
          <p:cNvPr id="6148" name="Picture 4" descr="El mensaje de Alejandro Magno para el mundo antes de morir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10" y="1039811"/>
            <a:ext cx="7228153" cy="54895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52" name="Picture 8" descr="CURIOSIDADES DE ALEJANDRO MAGNO ANTES DE MOR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950" y="1039812"/>
            <a:ext cx="4343401" cy="54895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534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MUERTE, el final de una vida y el inicio de la siguiente- | Despierta en  Armo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5179" y="272716"/>
            <a:ext cx="5318625" cy="618431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253165" y="476751"/>
            <a:ext cx="6079958" cy="5693866"/>
          </a:xfrm>
          <a:prstGeom prst="rect">
            <a:avLst/>
          </a:prstGeom>
        </p:spPr>
        <p:txBody>
          <a:bodyPr wrap="square">
            <a:spAutoFit/>
          </a:bodyPr>
          <a:lstStyle/>
          <a:p>
            <a:pPr algn="just"/>
            <a:r>
              <a:rPr lang="es-MX" sz="2600" b="1" i="1" dirty="0" smtClean="0">
                <a:solidFill>
                  <a:schemeClr val="bg1"/>
                </a:solidFill>
                <a:latin typeface="Aharoni" panose="02010803020104030203" pitchFamily="2" charset="-79"/>
                <a:cs typeface="Aharoni" panose="02010803020104030203" pitchFamily="2" charset="-79"/>
              </a:rPr>
              <a:t>SI CONSIDERAS TU VIDA Y LA VIDA DE UN INDIVIDUO COMO UN HECHO AISLADO QUE EMPIEZA CON EL NACIMIENTO DE SU CUERPO FÍSICO Y ACABA CON SU MUERTE , NO PODRÁS HALLAR NINGUNA EXPLICACIÓN COHERENTE A LOS ACONTECIMIENTOS DE LA VIDA. TE MOVERÁS A CIEGAS. ES TIEMPO DE SABER, QUE TU VIDA ACTUAL ES MOMENTÁNEA, ES UN MERO FRAGMENTO. NO ES NADA COMPARADA CON LA EXISTENCIA DEL ALMA”.</a:t>
            </a:r>
            <a:endParaRPr lang="es-MX" sz="2600" i="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47833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terapia y Tanatología: Vida y Muerte Encuentro con el Amor - Cese Pueb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2314575" y="424160"/>
            <a:ext cx="7158037" cy="923330"/>
          </a:xfrm>
          <a:prstGeom prst="rect">
            <a:avLst/>
          </a:prstGeom>
          <a:noFill/>
        </p:spPr>
        <p:txBody>
          <a:bodyPr wrap="squar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effectLst>
                  <a:glow rad="228600">
                    <a:schemeClr val="accent5">
                      <a:satMod val="175000"/>
                      <a:alpha val="40000"/>
                    </a:schemeClr>
                  </a:glow>
                </a:effectLst>
              </a:rPr>
              <a:t>TANATOLOGIA</a:t>
            </a:r>
            <a:endParaRPr lang="es-ES" sz="5400" b="1" dirty="0">
              <a:ln w="22225">
                <a:solidFill>
                  <a:schemeClr val="accent2"/>
                </a:solidFill>
                <a:prstDash val="solid"/>
              </a:ln>
              <a:solidFill>
                <a:schemeClr val="accent2">
                  <a:lumMod val="40000"/>
                  <a:lumOff val="60000"/>
                </a:schemeClr>
              </a:solidFill>
              <a:effectLst>
                <a:glow rad="228600">
                  <a:schemeClr val="accent5">
                    <a:satMod val="175000"/>
                    <a:alpha val="40000"/>
                  </a:schemeClr>
                </a:glow>
              </a:effectLst>
            </a:endParaRPr>
          </a:p>
        </p:txBody>
      </p:sp>
    </p:spTree>
    <p:extLst>
      <p:ext uri="{BB962C8B-B14F-4D97-AF65-F5344CB8AC3E}">
        <p14:creationId xmlns:p14="http://schemas.microsoft.com/office/powerpoint/2010/main" val="127809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7187" y="442912"/>
            <a:ext cx="11315699" cy="22431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MX" sz="2000" dirty="0" smtClean="0">
                <a:latin typeface="Aharoni" panose="02010803020104030203" pitchFamily="2" charset="-79"/>
                <a:cs typeface="Aharoni" panose="02010803020104030203" pitchFamily="2" charset="-79"/>
              </a:rPr>
              <a:t>DESDE </a:t>
            </a:r>
            <a:r>
              <a:rPr lang="es-MX" sz="2000" dirty="0">
                <a:latin typeface="Aharoni" panose="02010803020104030203" pitchFamily="2" charset="-79"/>
                <a:cs typeface="Aharoni" panose="02010803020104030203" pitchFamily="2" charset="-79"/>
              </a:rPr>
              <a:t>LA  MITOLOGIA GRIEGA, THANATOS ES LA PERSONIFICACION DE LA MUERTE NO VIOLENTA, SU TOQUE  ERA SUAVE COMO EL DE SU HERMANO GEMELO HIPNOS EL SUEÑO, INSINUANDO QUE AMBOS DISCUTIAN CADA NOCHE QUIEN SE LLEVARIA A CADA HOMBRE</a:t>
            </a:r>
            <a:r>
              <a:rPr lang="es-MX" sz="2000" dirty="0" smtClean="0">
                <a:latin typeface="Aharoni" panose="02010803020104030203" pitchFamily="2" charset="-79"/>
                <a:cs typeface="Aharoni" panose="02010803020104030203" pitchFamily="2" charset="-79"/>
              </a:rPr>
              <a:t>.</a:t>
            </a:r>
            <a:endParaRPr lang="es-MX" sz="1600" dirty="0" smtClean="0"/>
          </a:p>
          <a:p>
            <a:pPr algn="just"/>
            <a:r>
              <a:rPr lang="es-MX" sz="2000" dirty="0" smtClean="0">
                <a:latin typeface="Aharoni" panose="02010803020104030203" pitchFamily="2" charset="-79"/>
                <a:cs typeface="Aharoni" panose="02010803020104030203" pitchFamily="2" charset="-79"/>
              </a:rPr>
              <a:t>THANATOS= MUERTE.  LOGOS= ESTUDIO, TRATADO, SENTIDO.  SENTIDO DE LA MUERTE.</a:t>
            </a:r>
          </a:p>
        </p:txBody>
      </p:sp>
      <p:sp>
        <p:nvSpPr>
          <p:cNvPr id="4" name="Rectángulo 3"/>
          <p:cNvSpPr/>
          <p:nvPr/>
        </p:nvSpPr>
        <p:spPr>
          <a:xfrm>
            <a:off x="357187" y="3057525"/>
            <a:ext cx="11315699" cy="144303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MX" sz="2000" dirty="0" smtClean="0">
                <a:latin typeface="Aharoni" panose="02010803020104030203" pitchFamily="2" charset="-79"/>
                <a:cs typeface="Aharoni" panose="02010803020104030203" pitchFamily="2" charset="-79"/>
              </a:rPr>
              <a:t>TANATOLOGIA:</a:t>
            </a:r>
          </a:p>
          <a:p>
            <a:pPr algn="just"/>
            <a:r>
              <a:rPr lang="es-MX" sz="2000" dirty="0" smtClean="0">
                <a:latin typeface="Aharoni" panose="02010803020104030203" pitchFamily="2" charset="-79"/>
                <a:cs typeface="Aharoni" panose="02010803020104030203" pitchFamily="2" charset="-79"/>
              </a:rPr>
              <a:t>ES UNA CIENCIA QUE ESTUDIA LOS PROCESOS DE VIDA, ENFERMEDAD Y MUERTE, BASANDOSE EN UN MODELO BIO-PSICO-SOCIAL Y ESPIRITUAL. CUYO OBJETIVO ES MEJORAR LA CALIDAD DE VIDA DE LOS PARTICIPANTES DEL PROCESO TANATOLOGICO.</a:t>
            </a:r>
            <a:endParaRPr lang="es-MX" sz="2000" dirty="0">
              <a:latin typeface="Aharoni" panose="02010803020104030203" pitchFamily="2" charset="-79"/>
              <a:cs typeface="Aharoni" panose="02010803020104030203" pitchFamily="2" charset="-79"/>
            </a:endParaRPr>
          </a:p>
        </p:txBody>
      </p:sp>
      <p:sp>
        <p:nvSpPr>
          <p:cNvPr id="5" name="Rectángulo 4"/>
          <p:cNvSpPr/>
          <p:nvPr/>
        </p:nvSpPr>
        <p:spPr>
          <a:xfrm>
            <a:off x="414337" y="4872038"/>
            <a:ext cx="11315699" cy="13144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MX" sz="2000" dirty="0" smtClean="0">
                <a:latin typeface="Aharoni" panose="02010803020104030203" pitchFamily="2" charset="-79"/>
                <a:cs typeface="Aharoni" panose="02010803020104030203" pitchFamily="2" charset="-79"/>
              </a:rPr>
              <a:t>MAS QUE HABLAR DE LA MUERTE, SE HABLA DEL VIVIR, Y MAS QUE UN MOMENTO LA MUERTE ES UN PROCESO, UN CAMINO QUE YA SE PRACTICA, DARSE PERMISO DE SENTIR,</a:t>
            </a:r>
            <a:endParaRPr lang="es-MX"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85208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697" y="223838"/>
            <a:ext cx="7738003" cy="1320800"/>
          </a:xfrm>
        </p:spPr>
        <p:style>
          <a:lnRef idx="1">
            <a:schemeClr val="accent5"/>
          </a:lnRef>
          <a:fillRef idx="2">
            <a:schemeClr val="accent5"/>
          </a:fillRef>
          <a:effectRef idx="1">
            <a:schemeClr val="accent5"/>
          </a:effectRef>
          <a:fontRef idx="minor">
            <a:schemeClr val="dk1"/>
          </a:fontRef>
        </p:style>
        <p:txBody>
          <a:bodyPr>
            <a:normAutofit/>
          </a:bodyPr>
          <a:lstStyle/>
          <a:p>
            <a:r>
              <a:rPr lang="es-MX" sz="4000" dirty="0" smtClean="0">
                <a:latin typeface="Aharoni" panose="02010803020104030203" pitchFamily="2" charset="-79"/>
                <a:cs typeface="Aharoni" panose="02010803020104030203" pitchFamily="2" charset="-79"/>
              </a:rPr>
              <a:t>TANATOLOGIA DEL SIGLO XXI</a:t>
            </a:r>
            <a:endParaRPr lang="es-MX" sz="4000" dirty="0">
              <a:latin typeface="Aharoni" panose="02010803020104030203" pitchFamily="2" charset="-79"/>
              <a:cs typeface="Aharoni" panose="02010803020104030203" pitchFamily="2" charset="-79"/>
            </a:endParaRPr>
          </a:p>
        </p:txBody>
      </p:sp>
      <p:sp>
        <p:nvSpPr>
          <p:cNvPr id="3" name="CuadroTexto 2"/>
          <p:cNvSpPr txBox="1"/>
          <p:nvPr/>
        </p:nvSpPr>
        <p:spPr>
          <a:xfrm>
            <a:off x="300038" y="2057400"/>
            <a:ext cx="11458575" cy="4278094"/>
          </a:xfrm>
          <a:prstGeom prst="rect">
            <a:avLst/>
          </a:prstGeom>
          <a:noFill/>
        </p:spPr>
        <p:txBody>
          <a:bodyPr wrap="square" rtlCol="0">
            <a:spAutoFit/>
          </a:bodyPr>
          <a:lstStyle/>
          <a:p>
            <a:r>
              <a:rPr lang="es-MX" sz="3200" dirty="0" smtClean="0">
                <a:solidFill>
                  <a:schemeClr val="bg1"/>
                </a:solidFill>
                <a:latin typeface="Aharoni" panose="02010803020104030203" pitchFamily="2" charset="-79"/>
                <a:cs typeface="Aharoni" panose="02010803020104030203" pitchFamily="2" charset="-79"/>
              </a:rPr>
              <a:t>LA TANATOLOGIA HA TENIDO TRES ETAPAS:</a:t>
            </a:r>
          </a:p>
          <a:p>
            <a:endParaRPr lang="es-MX" sz="2400" dirty="0">
              <a:solidFill>
                <a:schemeClr val="bg1"/>
              </a:solidFill>
              <a:latin typeface="Aharoni" panose="02010803020104030203" pitchFamily="2" charset="-79"/>
              <a:cs typeface="Aharoni" panose="02010803020104030203" pitchFamily="2" charset="-79"/>
            </a:endParaRPr>
          </a:p>
          <a:p>
            <a:r>
              <a:rPr lang="es-MX" sz="2400" dirty="0" smtClean="0">
                <a:solidFill>
                  <a:schemeClr val="bg1"/>
                </a:solidFill>
                <a:latin typeface="Aharoni" panose="02010803020104030203" pitchFamily="2" charset="-79"/>
                <a:cs typeface="Aharoni" panose="02010803020104030203" pitchFamily="2" charset="-79"/>
              </a:rPr>
              <a:t>A).- ETAPA KUBLERIANA: SE ENFOCA SOLAMENTE EN PACIENTES EN FASE TERMINAL- MISTANASIA</a:t>
            </a:r>
          </a:p>
          <a:p>
            <a:endParaRPr lang="es-MX" sz="2400" dirty="0">
              <a:solidFill>
                <a:schemeClr val="bg1"/>
              </a:solidFill>
              <a:latin typeface="Aharoni" panose="02010803020104030203" pitchFamily="2" charset="-79"/>
              <a:cs typeface="Aharoni" panose="02010803020104030203" pitchFamily="2" charset="-79"/>
            </a:endParaRPr>
          </a:p>
          <a:p>
            <a:r>
              <a:rPr lang="es-MX" sz="2400" dirty="0" smtClean="0">
                <a:solidFill>
                  <a:schemeClr val="bg1"/>
                </a:solidFill>
                <a:latin typeface="Aharoni" panose="02010803020104030203" pitchFamily="2" charset="-79"/>
                <a:cs typeface="Aharoni" panose="02010803020104030203" pitchFamily="2" charset="-79"/>
              </a:rPr>
              <a:t>B).- ETAPA POST KUBLERIANA: EL BUEN MORIR-INGRESAN OTRAS CIENCIAS Y PROFESIONES-SE INCLUYE A LA FAMILIA DEL PACIENTE-DISTANASIA</a:t>
            </a:r>
          </a:p>
          <a:p>
            <a:endParaRPr lang="es-MX" sz="2400" dirty="0">
              <a:solidFill>
                <a:schemeClr val="bg1"/>
              </a:solidFill>
              <a:latin typeface="Aharoni" panose="02010803020104030203" pitchFamily="2" charset="-79"/>
              <a:cs typeface="Aharoni" panose="02010803020104030203" pitchFamily="2" charset="-79"/>
            </a:endParaRPr>
          </a:p>
          <a:p>
            <a:r>
              <a:rPr lang="es-MX" sz="2400" dirty="0" smtClean="0">
                <a:solidFill>
                  <a:schemeClr val="bg1"/>
                </a:solidFill>
                <a:latin typeface="Aharoni" panose="02010803020104030203" pitchFamily="2" charset="-79"/>
                <a:cs typeface="Aharoni" panose="02010803020104030203" pitchFamily="2" charset="-79"/>
              </a:rPr>
              <a:t>C).- TANATOLOGIA DEL SIGLO XXI: CONSIDERA AL PACIENTE, LA FAMILIA Y AL EQUIPO MEDICO- EL PACIENTE ES UN TODO-INICIO DE LOS CUIDADOS PALIATIVOS-SE HABALA DE CALIDAD DE VIDA.</a:t>
            </a:r>
            <a:endParaRPr lang="es-MX" sz="2400" dirty="0">
              <a:solidFill>
                <a:schemeClr val="bg1"/>
              </a:solidFill>
              <a:latin typeface="Aharoni" panose="02010803020104030203" pitchFamily="2" charset="-79"/>
              <a:cs typeface="Aharoni" panose="02010803020104030203" pitchFamily="2" charset="-79"/>
            </a:endParaRPr>
          </a:p>
        </p:txBody>
      </p:sp>
      <p:pic>
        <p:nvPicPr>
          <p:cNvPr id="4" name="Picture 2" descr="Corazón De Las Mariposas Fotos, Retratos, Imágenes Y Fotografía D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3416" y="0"/>
            <a:ext cx="2158584" cy="145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219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frases sobre la mue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30" y="126608"/>
            <a:ext cx="5696585" cy="661181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5983705" y="1008923"/>
            <a:ext cx="6096000" cy="4234044"/>
          </a:xfrm>
          <a:prstGeom prst="rect">
            <a:avLst/>
          </a:prstGeom>
        </p:spPr>
        <p:txBody>
          <a:bodyPr>
            <a:spAutoFit/>
          </a:bodyPr>
          <a:lstStyle/>
          <a:p>
            <a:pPr algn="just">
              <a:lnSpc>
                <a:spcPct val="107000"/>
              </a:lnSpc>
              <a:spcAft>
                <a:spcPts val="800"/>
              </a:spcAft>
            </a:pPr>
            <a:r>
              <a:rPr lang="es-MX" sz="2800" dirty="0">
                <a:solidFill>
                  <a:schemeClr val="bg1"/>
                </a:solidFill>
                <a:latin typeface="Aharoni" panose="02010803020104030203" pitchFamily="2" charset="-79"/>
                <a:ea typeface="Calibri" panose="020F0502020204030204" pitchFamily="34" charset="0"/>
                <a:cs typeface="Aharoni" panose="02010803020104030203" pitchFamily="2" charset="-79"/>
              </a:rPr>
              <a:t>LA INTENCIONALIDAD DE LA TANATOLOGIA ES HUMANIZAR LA EXISTENCIA DEL SER HUMANO Y NO ENSEÑARLE A AGUANTAR O SOPORTAR EL DOLOR Y EL SUFRIMIENTO. Y PARA COMPRENDER TODO ESTO, DEBEMOS OBSERVARLO, NO HUIR DE EL</a:t>
            </a:r>
            <a:r>
              <a:rPr lang="es-MX"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3713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057649" y="1714352"/>
            <a:ext cx="3800475"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MX" b="1" dirty="0" smtClean="0">
                <a:ln/>
                <a:solidFill>
                  <a:schemeClr val="bg1"/>
                </a:solidFill>
              </a:rPr>
              <a:t>YO TOTAL</a:t>
            </a:r>
            <a:endParaRPr lang="es-MX" b="1" dirty="0">
              <a:ln/>
              <a:solidFill>
                <a:schemeClr val="bg1"/>
              </a:solidFill>
            </a:endParaRPr>
          </a:p>
        </p:txBody>
      </p:sp>
      <p:sp>
        <p:nvSpPr>
          <p:cNvPr id="3" name="CuadroTexto 2"/>
          <p:cNvSpPr txBox="1"/>
          <p:nvPr/>
        </p:nvSpPr>
        <p:spPr>
          <a:xfrm>
            <a:off x="110076" y="471488"/>
            <a:ext cx="11981165"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s-MX" sz="2800" dirty="0" smtClean="0">
                <a:latin typeface="Aharoni" panose="02010803020104030203" pitchFamily="2" charset="-79"/>
                <a:cs typeface="Aharoni" panose="02010803020104030203" pitchFamily="2" charset="-79"/>
              </a:rPr>
              <a:t>ABORDAJE DESDE LA TANATOLOGIA HUMANISTA Y TRANSPERSONAL</a:t>
            </a:r>
            <a:endParaRPr lang="es-MX" sz="2800" dirty="0">
              <a:latin typeface="Aharoni" panose="02010803020104030203" pitchFamily="2" charset="-79"/>
              <a:cs typeface="Aharoni" panose="02010803020104030203" pitchFamily="2" charset="-79"/>
            </a:endParaRPr>
          </a:p>
        </p:txBody>
      </p:sp>
      <p:sp>
        <p:nvSpPr>
          <p:cNvPr id="5" name="Rectángulo redondeado 4"/>
          <p:cNvSpPr/>
          <p:nvPr/>
        </p:nvSpPr>
        <p:spPr>
          <a:xfrm>
            <a:off x="271463" y="3905252"/>
            <a:ext cx="2529096"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MX" b="1" dirty="0" smtClean="0">
                <a:ln/>
                <a:solidFill>
                  <a:schemeClr val="bg1"/>
                </a:solidFill>
              </a:rPr>
              <a:t>YO FISICO</a:t>
            </a:r>
            <a:endParaRPr lang="es-MX" b="1" dirty="0">
              <a:ln/>
              <a:solidFill>
                <a:schemeClr val="bg1"/>
              </a:solidFill>
            </a:endParaRPr>
          </a:p>
        </p:txBody>
      </p:sp>
      <p:sp>
        <p:nvSpPr>
          <p:cNvPr id="6" name="Rectángulo redondeado 5"/>
          <p:cNvSpPr/>
          <p:nvPr/>
        </p:nvSpPr>
        <p:spPr>
          <a:xfrm>
            <a:off x="3078955" y="3905252"/>
            <a:ext cx="2600536"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MX" b="1" dirty="0" smtClean="0">
                <a:ln/>
                <a:solidFill>
                  <a:schemeClr val="bg1"/>
                </a:solidFill>
              </a:rPr>
              <a:t>YO PSIQUICO</a:t>
            </a:r>
            <a:endParaRPr lang="es-MX" b="1" dirty="0">
              <a:ln/>
              <a:solidFill>
                <a:schemeClr val="bg1"/>
              </a:solidFill>
            </a:endParaRPr>
          </a:p>
        </p:txBody>
      </p:sp>
      <p:sp>
        <p:nvSpPr>
          <p:cNvPr id="7" name="Rectángulo redondeado 6"/>
          <p:cNvSpPr/>
          <p:nvPr/>
        </p:nvSpPr>
        <p:spPr>
          <a:xfrm>
            <a:off x="5957886" y="3867151"/>
            <a:ext cx="2814638"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MX" b="1" dirty="0" smtClean="0">
                <a:ln/>
                <a:solidFill>
                  <a:schemeClr val="bg1"/>
                </a:solidFill>
              </a:rPr>
              <a:t>YO SOCIAL</a:t>
            </a:r>
            <a:endParaRPr lang="es-MX" b="1" dirty="0">
              <a:ln/>
              <a:solidFill>
                <a:schemeClr val="bg1"/>
              </a:solidFill>
            </a:endParaRPr>
          </a:p>
        </p:txBody>
      </p:sp>
      <p:sp>
        <p:nvSpPr>
          <p:cNvPr id="8" name="Rectángulo redondeado 7"/>
          <p:cNvSpPr/>
          <p:nvPr/>
        </p:nvSpPr>
        <p:spPr>
          <a:xfrm>
            <a:off x="9190118" y="3867151"/>
            <a:ext cx="2650542"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MX" b="1" dirty="0" smtClean="0">
                <a:ln/>
                <a:solidFill>
                  <a:schemeClr val="bg1"/>
                </a:solidFill>
              </a:rPr>
              <a:t>YO ESPIRITUAL</a:t>
            </a:r>
            <a:endParaRPr lang="es-MX" b="1" dirty="0">
              <a:ln/>
              <a:solidFill>
                <a:schemeClr val="bg1"/>
              </a:solidFill>
            </a:endParaRPr>
          </a:p>
        </p:txBody>
      </p:sp>
      <p:cxnSp>
        <p:nvCxnSpPr>
          <p:cNvPr id="10" name="Conector recto de flecha 9"/>
          <p:cNvCxnSpPr>
            <a:endCxn id="5" idx="0"/>
          </p:cNvCxnSpPr>
          <p:nvPr/>
        </p:nvCxnSpPr>
        <p:spPr>
          <a:xfrm flipH="1">
            <a:off x="1536011" y="2628752"/>
            <a:ext cx="4282676" cy="12765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Conector recto de flecha 11"/>
          <p:cNvCxnSpPr>
            <a:endCxn id="6" idx="0"/>
          </p:cNvCxnSpPr>
          <p:nvPr/>
        </p:nvCxnSpPr>
        <p:spPr>
          <a:xfrm flipH="1">
            <a:off x="4379223" y="2628752"/>
            <a:ext cx="1439466" cy="12765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Conector recto de flecha 14"/>
          <p:cNvCxnSpPr>
            <a:endCxn id="7" idx="0"/>
          </p:cNvCxnSpPr>
          <p:nvPr/>
        </p:nvCxnSpPr>
        <p:spPr>
          <a:xfrm>
            <a:off x="5818687" y="2628752"/>
            <a:ext cx="1546518" cy="12383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ector recto de flecha 17"/>
          <p:cNvCxnSpPr>
            <a:endCxn id="8" idx="0"/>
          </p:cNvCxnSpPr>
          <p:nvPr/>
        </p:nvCxnSpPr>
        <p:spPr>
          <a:xfrm>
            <a:off x="5957886" y="2628752"/>
            <a:ext cx="4557503" cy="12383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55493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350526139"/>
              </p:ext>
            </p:extLst>
          </p:nvPr>
        </p:nvGraphicFramePr>
        <p:xfrm>
          <a:off x="214313" y="873554"/>
          <a:ext cx="11815761" cy="5655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flipH="1">
            <a:off x="214313" y="350334"/>
            <a:ext cx="11815760" cy="523220"/>
          </a:xfrm>
          <a:prstGeom prst="rect">
            <a:avLst/>
          </a:prstGeom>
          <a:noFill/>
        </p:spPr>
        <p:txBody>
          <a:bodyPr wrap="square" rtlCol="0">
            <a:spAutoFit/>
          </a:bodyPr>
          <a:lstStyle/>
          <a:p>
            <a:pPr algn="ctr"/>
            <a:r>
              <a:rPr lang="es-MX" sz="2800" dirty="0" smtClean="0">
                <a:solidFill>
                  <a:schemeClr val="bg1"/>
                </a:solidFill>
                <a:latin typeface="Aharoni" panose="02010803020104030203" pitchFamily="2" charset="-79"/>
                <a:cs typeface="Aharoni" panose="02010803020104030203" pitchFamily="2" charset="-79"/>
              </a:rPr>
              <a:t>NIVELES DE ATENCION EN TANATOLOGIA</a:t>
            </a:r>
            <a:endParaRPr lang="es-MX" sz="28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89226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8763" y="447594"/>
            <a:ext cx="8468751" cy="1107996"/>
          </a:xfrm>
          <a:prstGeom prst="rect">
            <a:avLst/>
          </a:prstGeom>
          <a:noFill/>
        </p:spPr>
        <p:txBody>
          <a:bodyPr wrap="square" lIns="91440" tIns="45720" rIns="91440" bIns="45720">
            <a:spAutoFit/>
          </a:bodyPr>
          <a:lstStyle/>
          <a:p>
            <a:pPr algn="ctr"/>
            <a:r>
              <a:rPr lang="es-ES" sz="6600" b="1" dirty="0" smtClean="0">
                <a:ln w="22225">
                  <a:solidFill>
                    <a:schemeClr val="accent2"/>
                  </a:solidFill>
                  <a:prstDash val="solid"/>
                </a:ln>
                <a:solidFill>
                  <a:schemeClr val="accent1">
                    <a:lumMod val="20000"/>
                    <a:lumOff val="80000"/>
                  </a:schemeClr>
                </a:solidFill>
                <a:effectLst>
                  <a:glow rad="228600">
                    <a:schemeClr val="accent5">
                      <a:satMod val="175000"/>
                      <a:alpha val="40000"/>
                    </a:schemeClr>
                  </a:glow>
                  <a:outerShdw blurRad="50800" dist="38100" dir="5400000" algn="t" rotWithShape="0">
                    <a:prstClr val="black">
                      <a:alpha val="40000"/>
                    </a:prstClr>
                  </a:outerShdw>
                </a:effectLst>
              </a:rPr>
              <a:t>¿QUE ES LA VIDA</a:t>
            </a:r>
            <a:r>
              <a:rPr lang="es-ES" sz="6600" b="1" dirty="0" smtClean="0">
                <a:ln w="22225">
                  <a:solidFill>
                    <a:schemeClr val="accent2"/>
                  </a:solidFill>
                  <a:prstDash val="solid"/>
                </a:ln>
                <a:solidFill>
                  <a:schemeClr val="accent1">
                    <a:lumMod val="20000"/>
                    <a:lumOff val="80000"/>
                  </a:schemeClr>
                </a:solidFill>
                <a:effectLst>
                  <a:glow rad="228600">
                    <a:schemeClr val="accent5">
                      <a:satMod val="175000"/>
                      <a:alpha val="40000"/>
                    </a:schemeClr>
                  </a:glow>
                </a:effectLst>
              </a:rPr>
              <a:t>?</a:t>
            </a:r>
            <a:endParaRPr lang="es-ES" sz="6600" b="1" dirty="0">
              <a:ln w="22225">
                <a:solidFill>
                  <a:schemeClr val="accent2"/>
                </a:solidFill>
                <a:prstDash val="solid"/>
              </a:ln>
              <a:solidFill>
                <a:schemeClr val="accent1">
                  <a:lumMod val="20000"/>
                  <a:lumOff val="80000"/>
                </a:schemeClr>
              </a:solidFill>
              <a:effectLst>
                <a:glow rad="228600">
                  <a:schemeClr val="accent5">
                    <a:satMod val="175000"/>
                    <a:alpha val="40000"/>
                  </a:schemeClr>
                </a:glow>
              </a:effectLst>
            </a:endParaRPr>
          </a:p>
        </p:txBody>
      </p:sp>
      <p:pic>
        <p:nvPicPr>
          <p:cNvPr id="2050" name="Picture 2" descr="Resultado de imagen para vi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826" y="128587"/>
            <a:ext cx="4307174" cy="39487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424721" y="1874597"/>
            <a:ext cx="6096000" cy="2677656"/>
          </a:xfrm>
          <a:prstGeom prst="rect">
            <a:avLst/>
          </a:prstGeom>
        </p:spPr>
        <p:txBody>
          <a:bodyPr>
            <a:spAutoFit/>
          </a:bodyPr>
          <a:lstStyle/>
          <a:p>
            <a:pPr algn="just"/>
            <a:r>
              <a:rPr lang="es-MX" sz="2400" b="0" i="0" dirty="0" smtClean="0">
                <a:solidFill>
                  <a:schemeClr val="bg1"/>
                </a:solidFill>
                <a:effectLst/>
                <a:latin typeface="Aharoni" panose="02010803020104030203" pitchFamily="2" charset="-79"/>
                <a:cs typeface="Aharoni" panose="02010803020104030203" pitchFamily="2" charset="-79"/>
              </a:rPr>
              <a:t>EL CONCEPTO DE </a:t>
            </a:r>
            <a:r>
              <a:rPr lang="es-MX" sz="2400" b="1" i="0" dirty="0" smtClean="0">
                <a:solidFill>
                  <a:schemeClr val="bg1"/>
                </a:solidFill>
                <a:effectLst/>
                <a:latin typeface="Aharoni" panose="02010803020104030203" pitchFamily="2" charset="-79"/>
                <a:cs typeface="Aharoni" panose="02010803020104030203" pitchFamily="2" charset="-79"/>
              </a:rPr>
              <a:t>VIDA</a:t>
            </a:r>
            <a:r>
              <a:rPr lang="es-MX" sz="2400" b="0" i="0" dirty="0" smtClean="0">
                <a:solidFill>
                  <a:schemeClr val="bg1"/>
                </a:solidFill>
                <a:effectLst/>
                <a:latin typeface="Aharoni" panose="02010803020104030203" pitchFamily="2" charset="-79"/>
                <a:cs typeface="Aharoni" panose="02010803020104030203" pitchFamily="2" charset="-79"/>
              </a:rPr>
              <a:t> PUEDE SER DEFINIDO DESDE DIVERSOS ENFOQUES. LA NOCIÓN MÁS HABITUAL ESTÁ VINCULADA A LA </a:t>
            </a:r>
            <a:r>
              <a:rPr lang="es-MX" sz="2400" b="1" i="0" u="sng" dirty="0" smtClean="0">
                <a:solidFill>
                  <a:schemeClr val="bg1"/>
                </a:solidFill>
                <a:effectLst/>
                <a:latin typeface="Aharoni" panose="02010803020104030203" pitchFamily="2" charset="-79"/>
                <a:cs typeface="Aharoni" panose="02010803020104030203" pitchFamily="2" charset="-79"/>
                <a:hlinkClick r:id="rId3"/>
              </a:rPr>
              <a:t>BIOLOGÍA</a:t>
            </a:r>
            <a:r>
              <a:rPr lang="es-MX" sz="2400" b="0" i="0" dirty="0" smtClean="0">
                <a:solidFill>
                  <a:schemeClr val="bg1"/>
                </a:solidFill>
                <a:effectLst/>
                <a:latin typeface="Aharoni" panose="02010803020104030203" pitchFamily="2" charset="-79"/>
                <a:cs typeface="Aharoni" panose="02010803020104030203" pitchFamily="2" charset="-79"/>
              </a:rPr>
              <a:t>, QUE SOSTIENE QUE LA VIDA ES LA </a:t>
            </a:r>
            <a:r>
              <a:rPr lang="es-MX" sz="2400" b="1" i="0" dirty="0" smtClean="0">
                <a:solidFill>
                  <a:schemeClr val="bg1"/>
                </a:solidFill>
                <a:effectLst/>
                <a:latin typeface="Aharoni" panose="02010803020104030203" pitchFamily="2" charset="-79"/>
                <a:cs typeface="Aharoni" panose="02010803020104030203" pitchFamily="2" charset="-79"/>
              </a:rPr>
              <a:t>CAPACIDAD DE NACER, CRECER, REPRODUCIRSE Y MORIR</a:t>
            </a:r>
            <a:r>
              <a:rPr lang="es-MX" sz="2400" b="0" i="0" dirty="0" smtClean="0">
                <a:solidFill>
                  <a:schemeClr val="bg1"/>
                </a:solidFill>
                <a:effectLst/>
                <a:latin typeface="Aharoni" panose="02010803020104030203" pitchFamily="2" charset="-79"/>
                <a:cs typeface="Aharoni" panose="02010803020104030203" pitchFamily="2" charset="-79"/>
              </a:rPr>
              <a:t>. </a:t>
            </a:r>
            <a:endParaRPr lang="es-MX" sz="2400" dirty="0">
              <a:solidFill>
                <a:schemeClr val="bg1"/>
              </a:solidFill>
              <a:latin typeface="Aharoni" panose="02010803020104030203" pitchFamily="2" charset="-79"/>
              <a:cs typeface="Aharoni" panose="02010803020104030203" pitchFamily="2" charset="-79"/>
            </a:endParaRPr>
          </a:p>
        </p:txBody>
      </p:sp>
      <p:pic>
        <p:nvPicPr>
          <p:cNvPr id="5" name="Picture 2" descr="Resultado de imagen para ciclo de la vi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721" y="4766328"/>
            <a:ext cx="11207646" cy="176938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184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6674" y="304800"/>
            <a:ext cx="10908632" cy="6524863"/>
          </a:xfrm>
          <a:prstGeom prst="rect">
            <a:avLst/>
          </a:prstGeom>
          <a:noFill/>
        </p:spPr>
        <p:txBody>
          <a:bodyPr wrap="square" rtlCol="0">
            <a:spAutoFit/>
          </a:bodyPr>
          <a:lstStyle/>
          <a:p>
            <a:pPr algn="just"/>
            <a:r>
              <a:rPr lang="es-MX" sz="2800" dirty="0" smtClean="0">
                <a:solidFill>
                  <a:schemeClr val="bg1"/>
                </a:solidFill>
                <a:latin typeface="Aharoni" panose="02010803020104030203" pitchFamily="2" charset="-79"/>
                <a:cs typeface="Aharoni" panose="02010803020104030203" pitchFamily="2" charset="-79"/>
              </a:rPr>
              <a:t>COMO EDUCAR TANATOLOGICAMENTE : </a:t>
            </a:r>
          </a:p>
          <a:p>
            <a:pPr algn="just"/>
            <a:endParaRPr lang="es-MX" sz="2800" dirty="0">
              <a:solidFill>
                <a:schemeClr val="bg1"/>
              </a:solidFill>
              <a:latin typeface="Aharoni" panose="02010803020104030203" pitchFamily="2" charset="-79"/>
              <a:cs typeface="Aharoni" panose="02010803020104030203" pitchFamily="2" charset="-79"/>
            </a:endParaRPr>
          </a:p>
          <a:p>
            <a:pPr marL="457200" indent="-457200" algn="just">
              <a:buFont typeface="Wingdings" panose="05000000000000000000" pitchFamily="2" charset="2"/>
              <a:buChar char="v"/>
            </a:pPr>
            <a:r>
              <a:rPr lang="es-MX" sz="2800" dirty="0" smtClean="0">
                <a:solidFill>
                  <a:schemeClr val="bg1"/>
                </a:solidFill>
                <a:latin typeface="Aharoni" panose="02010803020104030203" pitchFamily="2" charset="-79"/>
                <a:cs typeface="Aharoni" panose="02010803020104030203" pitchFamily="2" charset="-79"/>
              </a:rPr>
              <a:t>EDUCAR CONSCIENTEMENTE EN LOS VALORES DE VIDA.</a:t>
            </a:r>
          </a:p>
          <a:p>
            <a:pPr marL="457200" indent="-457200" algn="just">
              <a:buFont typeface="Wingdings" panose="05000000000000000000" pitchFamily="2" charset="2"/>
              <a:buChar char="v"/>
            </a:pPr>
            <a:r>
              <a:rPr lang="es-MX" sz="2800" dirty="0" smtClean="0">
                <a:solidFill>
                  <a:schemeClr val="bg1"/>
                </a:solidFill>
                <a:latin typeface="Aharoni" panose="02010803020104030203" pitchFamily="2" charset="-79"/>
                <a:cs typeface="Aharoni" panose="02010803020104030203" pitchFamily="2" charset="-79"/>
              </a:rPr>
              <a:t>REAFIRMACION DE LAS PERSONAS, IDENTIDAD Y PERTENENCIA.</a:t>
            </a:r>
          </a:p>
          <a:p>
            <a:pPr marL="457200" indent="-457200" algn="just">
              <a:buFont typeface="Wingdings" panose="05000000000000000000" pitchFamily="2" charset="2"/>
              <a:buChar char="v"/>
            </a:pPr>
            <a:r>
              <a:rPr lang="es-MX" sz="2800" dirty="0" smtClean="0">
                <a:solidFill>
                  <a:schemeClr val="bg1"/>
                </a:solidFill>
                <a:latin typeface="Aharoni" panose="02010803020104030203" pitchFamily="2" charset="-79"/>
                <a:cs typeface="Aharoni" panose="02010803020104030203" pitchFamily="2" charset="-79"/>
              </a:rPr>
              <a:t>FOMENTAR LOS ESPACIOS DE EXPRESION.</a:t>
            </a:r>
          </a:p>
          <a:p>
            <a:pPr marL="457200" indent="-457200" algn="just">
              <a:buFont typeface="Wingdings" panose="05000000000000000000" pitchFamily="2" charset="2"/>
              <a:buChar char="v"/>
            </a:pPr>
            <a:r>
              <a:rPr lang="es-MX" sz="2800" dirty="0" smtClean="0">
                <a:solidFill>
                  <a:schemeClr val="bg1"/>
                </a:solidFill>
                <a:latin typeface="Aharoni" panose="02010803020104030203" pitchFamily="2" charset="-79"/>
                <a:cs typeface="Aharoni" panose="02010803020104030203" pitchFamily="2" charset="-79"/>
              </a:rPr>
              <a:t>FOMENTAR LA ESPIRITUALIDAD.</a:t>
            </a:r>
          </a:p>
          <a:p>
            <a:pPr marL="457200" indent="-457200" algn="just">
              <a:buFont typeface="Wingdings" panose="05000000000000000000" pitchFamily="2" charset="2"/>
              <a:buChar char="v"/>
            </a:pPr>
            <a:r>
              <a:rPr lang="es-MX" sz="2800" dirty="0" smtClean="0">
                <a:solidFill>
                  <a:schemeClr val="bg1"/>
                </a:solidFill>
                <a:latin typeface="Aharoni" panose="02010803020104030203" pitchFamily="2" charset="-79"/>
                <a:cs typeface="Aharoni" panose="02010803020104030203" pitchFamily="2" charset="-79"/>
              </a:rPr>
              <a:t>BUSCAR LECTURAS, PELICULAS, DOCUMENTALES, CUENTOS, ETC. SOBRE EL TEMA Y REFLEXIONARLOS.</a:t>
            </a:r>
          </a:p>
          <a:p>
            <a:pPr marL="457200" indent="-457200" algn="just">
              <a:buFont typeface="Wingdings" panose="05000000000000000000" pitchFamily="2" charset="2"/>
              <a:buChar char="v"/>
            </a:pPr>
            <a:r>
              <a:rPr lang="es-MX" sz="2800" dirty="0" smtClean="0">
                <a:solidFill>
                  <a:schemeClr val="bg1"/>
                </a:solidFill>
                <a:latin typeface="Aharoni" panose="02010803020104030203" pitchFamily="2" charset="-79"/>
                <a:cs typeface="Aharoni" panose="02010803020104030203" pitchFamily="2" charset="-79"/>
              </a:rPr>
              <a:t>COMENTAR SOBRE TESTAMENTOS, ASUNTOS LEGALES, RITOS FUNERARIOS, ETC.</a:t>
            </a:r>
          </a:p>
          <a:p>
            <a:pPr marL="457200" indent="-457200" algn="just">
              <a:buFont typeface="Wingdings" panose="05000000000000000000" pitchFamily="2" charset="2"/>
              <a:buChar char="v"/>
            </a:pPr>
            <a:r>
              <a:rPr lang="es-MX" sz="2800" dirty="0" smtClean="0">
                <a:solidFill>
                  <a:schemeClr val="bg1"/>
                </a:solidFill>
                <a:latin typeface="Aharoni" panose="02010803020104030203" pitchFamily="2" charset="-79"/>
                <a:cs typeface="Aharoni" panose="02010803020104030203" pitchFamily="2" charset="-79"/>
              </a:rPr>
              <a:t>BRINDAR AFECTOS Y CONFIANZA.</a:t>
            </a:r>
          </a:p>
          <a:p>
            <a:pPr marL="457200" indent="-457200" algn="just">
              <a:buFont typeface="Wingdings" panose="05000000000000000000" pitchFamily="2" charset="2"/>
              <a:buChar char="v"/>
            </a:pPr>
            <a:r>
              <a:rPr lang="es-MX" sz="2800" dirty="0" smtClean="0">
                <a:solidFill>
                  <a:schemeClr val="bg1"/>
                </a:solidFill>
                <a:latin typeface="Aharoni" panose="02010803020104030203" pitchFamily="2" charset="-79"/>
                <a:cs typeface="Aharoni" panose="02010803020104030203" pitchFamily="2" charset="-79"/>
              </a:rPr>
              <a:t>HABLAR DEL TEMA DE MANERA HONESTA Y SENCILLA.</a:t>
            </a:r>
          </a:p>
          <a:p>
            <a:endParaRPr lang="es-MX" dirty="0" smtClean="0">
              <a:solidFill>
                <a:schemeClr val="bg1"/>
              </a:solidFill>
            </a:endParaRPr>
          </a:p>
          <a:p>
            <a:endParaRPr lang="es-MX" dirty="0" smtClean="0">
              <a:solidFill>
                <a:schemeClr val="bg1"/>
              </a:solidFill>
            </a:endParaRPr>
          </a:p>
          <a:p>
            <a:endParaRPr lang="es-MX" dirty="0"/>
          </a:p>
        </p:txBody>
      </p:sp>
      <p:pic>
        <p:nvPicPr>
          <p:cNvPr id="3" name="Picture 4" descr="HUSI sensible al duelo materno - HU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5684" y="-96845"/>
            <a:ext cx="2470485" cy="16166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USI sensible al duelo materno - HU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1200" y="4643597"/>
            <a:ext cx="2470485" cy="161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71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ultado de imagen para frases sobre la mue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254" y="440434"/>
            <a:ext cx="4762500" cy="61291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Rectángulo 2"/>
          <p:cNvSpPr/>
          <p:nvPr/>
        </p:nvSpPr>
        <p:spPr>
          <a:xfrm>
            <a:off x="304800" y="1390925"/>
            <a:ext cx="6096000" cy="3539430"/>
          </a:xfrm>
          <a:prstGeom prst="rect">
            <a:avLst/>
          </a:prstGeom>
        </p:spPr>
        <p:txBody>
          <a:bodyPr>
            <a:spAutoFit/>
          </a:bodyPr>
          <a:lstStyle/>
          <a:p>
            <a:pPr algn="ctr"/>
            <a:r>
              <a:rPr lang="es-MX" sz="2800" dirty="0">
                <a:solidFill>
                  <a:schemeClr val="bg1"/>
                </a:solidFill>
                <a:latin typeface="Aharoni" panose="02010803020104030203" pitchFamily="2" charset="-79"/>
                <a:ea typeface="Calibri" panose="020F0502020204030204" pitchFamily="34" charset="0"/>
                <a:cs typeface="Aharoni" panose="02010803020104030203" pitchFamily="2" charset="-79"/>
              </a:rPr>
              <a:t>NO ES EL CAMBIO LO QUE PRODUCE DOLOR, SINO LA RESISTENCIA A EL. LA PERMANENCIA NO EXISTE, NADA ES PARA SIEMPRE: LAS RELACIONES, LAS PERSONAS, EL TRABAJO, LAS SITUACIONES SON IMPERMANENTES</a:t>
            </a:r>
            <a:endParaRPr lang="es-MX" sz="28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67506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5519" y="533624"/>
            <a:ext cx="10660291" cy="3416320"/>
          </a:xfrm>
          <a:prstGeom prst="rect">
            <a:avLst/>
          </a:prstGeom>
          <a:noFill/>
        </p:spPr>
        <p:txBody>
          <a:bodyPr wrap="none" lIns="91440" tIns="45720" rIns="91440" bIns="45720">
            <a:spAutoFit/>
          </a:bodyPr>
          <a:lstStyle/>
          <a:p>
            <a:pPr algn="ctr"/>
            <a:r>
              <a:rPr lang="es-ES" sz="5400" b="1" spc="50" dirty="0" smtClean="0">
                <a:ln w="0"/>
                <a:solidFill>
                  <a:schemeClr val="bg1"/>
                </a:solidFill>
                <a:effectLst>
                  <a:innerShdw blurRad="63500" dist="50800" dir="13500000">
                    <a:srgbClr val="000000">
                      <a:alpha val="50000"/>
                    </a:srgbClr>
                  </a:innerShdw>
                </a:effectLst>
              </a:rPr>
              <a:t>TODOS ESTAMOS ROTOS, PERO </a:t>
            </a:r>
          </a:p>
          <a:p>
            <a:pPr algn="ctr"/>
            <a:r>
              <a:rPr lang="es-ES" sz="5400" b="1" spc="50" dirty="0" smtClean="0">
                <a:ln w="0"/>
                <a:solidFill>
                  <a:schemeClr val="bg1"/>
                </a:solidFill>
                <a:effectLst>
                  <a:innerShdw blurRad="63500" dist="50800" dir="13500000">
                    <a:srgbClr val="000000">
                      <a:alpha val="50000"/>
                    </a:srgbClr>
                  </a:innerShdw>
                </a:effectLst>
              </a:rPr>
              <a:t>HASTA LA PARTE MAS ROTA DE</a:t>
            </a:r>
          </a:p>
          <a:p>
            <a:pPr algn="ctr"/>
            <a:r>
              <a:rPr lang="es-ES" sz="5400" b="1" spc="50" dirty="0" smtClean="0">
                <a:ln w="0"/>
                <a:solidFill>
                  <a:schemeClr val="bg1"/>
                </a:solidFill>
                <a:effectLst>
                  <a:innerShdw blurRad="63500" dist="50800" dir="13500000">
                    <a:srgbClr val="000000">
                      <a:alpha val="50000"/>
                    </a:srgbClr>
                  </a:innerShdw>
                </a:effectLst>
              </a:rPr>
              <a:t>UNA CRAYOLA SIGUE</a:t>
            </a:r>
          </a:p>
          <a:p>
            <a:pPr algn="ctr"/>
            <a:r>
              <a:rPr lang="es-ES" sz="5400" b="1" spc="50" dirty="0" smtClean="0">
                <a:ln w="0"/>
                <a:solidFill>
                  <a:schemeClr val="bg1"/>
                </a:solidFill>
                <a:effectLst>
                  <a:innerShdw blurRad="63500" dist="50800" dir="13500000">
                    <a:srgbClr val="000000">
                      <a:alpha val="50000"/>
                    </a:srgbClr>
                  </a:innerShdw>
                </a:effectLst>
              </a:rPr>
              <a:t>PINTANDO </a:t>
            </a:r>
            <a:endParaRPr lang="es-ES" sz="5400" b="1" cap="none" spc="50" dirty="0">
              <a:ln w="0"/>
              <a:solidFill>
                <a:schemeClr val="bg1"/>
              </a:solidFill>
              <a:effectLst>
                <a:innerShdw blurRad="63500" dist="50800" dir="13500000">
                  <a:srgbClr val="000000">
                    <a:alpha val="50000"/>
                  </a:srgbClr>
                </a:innerShdw>
              </a:effectLst>
            </a:endParaRPr>
          </a:p>
        </p:txBody>
      </p:sp>
      <p:pic>
        <p:nvPicPr>
          <p:cNvPr id="9218" name="Picture 2" descr="Resultado de imagen para crayolas ani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26" y="3193366"/>
            <a:ext cx="3375416" cy="348878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sultado de imagen para CRAYOLAS RO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719" y="3949944"/>
            <a:ext cx="7636751" cy="2732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042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WhatsApp Image 2020-02-06 at 11">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xdr="http://schemas.openxmlformats.org/drawingml/2006/spreadsheetDrawing" xmlns="" xmlns:w="http://schemas.openxmlformats.org/wordprocessingml/2006/main" xmlns:w10="urn:schemas-microsoft-com:office:word" xmlns:v="urn:schemas-microsoft-com:vml" xmlns:o="urn:schemas-microsoft-com:office:office" xmlns:lc="http://schemas.openxmlformats.org/drawingml/2006/lockedCanvas" id="{00000000-0008-0000-0000-000004000000}"/>
              </a:ext>
            </a:extLst>
          </p:cNvPr>
          <p:cNvPicPr/>
          <p:nvPr/>
        </p:nvPicPr>
        <p:blipFill>
          <a:blip r:embed="rId2" cstate="print">
            <a:extLst>
              <a:ext uri="{28A0092B-C50C-407E-A947-70E740481C1C}">
                <a14:useLocalDpi xmlns:a14="http://schemas.microsoft.com/office/drawing/2010/main" val="0"/>
              </a:ext>
            </a:extLst>
          </a:blip>
          <a:srcRect b="25685"/>
          <a:stretch>
            <a:fillRect/>
          </a:stretch>
        </p:blipFill>
        <p:spPr bwMode="auto">
          <a:xfrm>
            <a:off x="528637" y="853420"/>
            <a:ext cx="4686300" cy="33140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6336633" y="1137145"/>
            <a:ext cx="5694948" cy="30303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ectángulo 5"/>
          <p:cNvSpPr/>
          <p:nvPr/>
        </p:nvSpPr>
        <p:spPr>
          <a:xfrm>
            <a:off x="3804110" y="4596807"/>
            <a:ext cx="467903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solidFill>
                  <a:schemeClr val="accent5">
                    <a:lumMod val="75000"/>
                  </a:schemeClr>
                </a:solidFill>
                <a:latin typeface="Aharoni" panose="02010803020104030203" pitchFamily="2" charset="-79"/>
                <a:cs typeface="Aharoni" panose="02010803020104030203" pitchFamily="2" charset="-79"/>
              </a:rPr>
              <a:t>MUCHAS</a:t>
            </a:r>
          </a:p>
          <a:p>
            <a:pPr algn="ctr"/>
            <a:r>
              <a:rPr lang="es-ES" sz="5400" b="1" dirty="0" smtClean="0">
                <a:ln/>
                <a:solidFill>
                  <a:schemeClr val="accent5">
                    <a:lumMod val="75000"/>
                  </a:schemeClr>
                </a:solidFill>
                <a:latin typeface="Aharoni" panose="02010803020104030203" pitchFamily="2" charset="-79"/>
                <a:cs typeface="Aharoni" panose="02010803020104030203" pitchFamily="2" charset="-79"/>
              </a:rPr>
              <a:t>GRACIAS</a:t>
            </a:r>
            <a:endParaRPr lang="es-ES" sz="5400" b="1" cap="none" spc="0" dirty="0">
              <a:ln/>
              <a:solidFill>
                <a:schemeClr val="accent5">
                  <a:lumMod val="75000"/>
                </a:schemeClr>
              </a:solidFill>
              <a:effectLst/>
              <a:latin typeface="Aharoni" panose="02010803020104030203" pitchFamily="2" charset="-79"/>
              <a:cs typeface="Aharoni" panose="02010803020104030203" pitchFamily="2" charset="-79"/>
            </a:endParaRPr>
          </a:p>
        </p:txBody>
      </p:sp>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2" y="4361835"/>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4598651"/>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41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3425" y="422999"/>
            <a:ext cx="4295775" cy="59400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MX" sz="2800" dirty="0" smtClean="0">
                <a:solidFill>
                  <a:schemeClr val="bg1"/>
                </a:solidFill>
                <a:latin typeface="Aharoni" panose="02010803020104030203" pitchFamily="2" charset="-79"/>
                <a:cs typeface="Aharoni" panose="02010803020104030203" pitchFamily="2" charset="-79"/>
              </a:rPr>
              <a:t>NACEMOS Y CRECEMOS, Y EN TODO ESTE</a:t>
            </a:r>
          </a:p>
          <a:p>
            <a:pPr algn="ctr"/>
            <a:r>
              <a:rPr lang="es-MX" sz="2800" dirty="0" smtClean="0">
                <a:solidFill>
                  <a:schemeClr val="bg1"/>
                </a:solidFill>
                <a:latin typeface="Aharoni" panose="02010803020104030203" pitchFamily="2" charset="-79"/>
                <a:cs typeface="Aharoni" panose="02010803020104030203" pitchFamily="2" charset="-79"/>
              </a:rPr>
              <a:t>PROCESO NOS TRANSFORMAMOS EN</a:t>
            </a:r>
          </a:p>
          <a:p>
            <a:pPr algn="ctr"/>
            <a:r>
              <a:rPr lang="es-MX" sz="2800" dirty="0" smtClean="0">
                <a:solidFill>
                  <a:schemeClr val="bg1"/>
                </a:solidFill>
                <a:latin typeface="Aharoni" panose="02010803020104030203" pitchFamily="2" charset="-79"/>
                <a:cs typeface="Aharoni" panose="02010803020104030203" pitchFamily="2" charset="-79"/>
              </a:rPr>
              <a:t>PERSONAS, CON SENTIMIENTOS Y UN</a:t>
            </a:r>
          </a:p>
          <a:p>
            <a:pPr algn="ctr"/>
            <a:r>
              <a:rPr lang="es-MX" sz="2800" dirty="0" smtClean="0">
                <a:solidFill>
                  <a:schemeClr val="bg1"/>
                </a:solidFill>
                <a:latin typeface="Aharoni" panose="02010803020104030203" pitchFamily="2" charset="-79"/>
                <a:cs typeface="Aharoni" panose="02010803020104030203" pitchFamily="2" charset="-79"/>
              </a:rPr>
              <a:t>POTENCIAL QUE DEBE SER LIBERADO PARA</a:t>
            </a:r>
          </a:p>
          <a:p>
            <a:pPr algn="ctr"/>
            <a:r>
              <a:rPr lang="es-MX" sz="2800" dirty="0" smtClean="0">
                <a:solidFill>
                  <a:schemeClr val="bg1"/>
                </a:solidFill>
                <a:latin typeface="Aharoni" panose="02010803020104030203" pitchFamily="2" charset="-79"/>
                <a:cs typeface="Aharoni" panose="02010803020104030203" pitchFamily="2" charset="-79"/>
              </a:rPr>
              <a:t>VIVIR Y SER FELICES, Y NO SOLO SOBREVIVIR.</a:t>
            </a:r>
          </a:p>
          <a:p>
            <a:pPr algn="ctr"/>
            <a:endParaRPr lang="es-MX" sz="2800" b="1" dirty="0" smtClean="0">
              <a:solidFill>
                <a:schemeClr val="bg1"/>
              </a:solidFill>
              <a:latin typeface="Aharoni" panose="02010803020104030203" pitchFamily="2" charset="-79"/>
              <a:cs typeface="Aharoni" panose="02010803020104030203" pitchFamily="2" charset="-79"/>
            </a:endParaRPr>
          </a:p>
          <a:p>
            <a:pPr algn="ctr"/>
            <a:r>
              <a:rPr lang="es-MX" sz="3600" b="1" dirty="0" smtClean="0">
                <a:solidFill>
                  <a:schemeClr val="bg1"/>
                </a:solidFill>
                <a:latin typeface="Aharoni" panose="02010803020104030203" pitchFamily="2" charset="-79"/>
                <a:cs typeface="Aharoni" panose="02010803020104030203" pitchFamily="2" charset="-79"/>
              </a:rPr>
              <a:t>SABIDURÍA ES SABER ELEGIR.</a:t>
            </a:r>
            <a:endParaRPr lang="es-MX" sz="3600" dirty="0">
              <a:solidFill>
                <a:schemeClr val="bg1"/>
              </a:solidFill>
              <a:latin typeface="Aharoni" panose="02010803020104030203" pitchFamily="2" charset="-79"/>
              <a:cs typeface="Aharoni" panose="02010803020104030203" pitchFamily="2" charset="-79"/>
            </a:endParaRPr>
          </a:p>
        </p:txBody>
      </p:sp>
      <p:pic>
        <p:nvPicPr>
          <p:cNvPr id="1026" name="Picture 2" descr="Qué es Vidas Pasadas? » Su Definición y Significado [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49" y="735189"/>
            <a:ext cx="5356225" cy="54084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903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3388" y="554801"/>
            <a:ext cx="7896226" cy="4832092"/>
          </a:xfrm>
          <a:prstGeom prst="rect">
            <a:avLst/>
          </a:prstGeom>
        </p:spPr>
        <p:txBody>
          <a:bodyPr wrap="square">
            <a:spAutoFit/>
          </a:bodyPr>
          <a:lstStyle/>
          <a:p>
            <a:pPr algn="just"/>
            <a:r>
              <a:rPr lang="es-MX" sz="2800" dirty="0" smtClean="0">
                <a:solidFill>
                  <a:schemeClr val="bg1"/>
                </a:solidFill>
                <a:latin typeface="Aharoni" panose="02010803020104030203" pitchFamily="2" charset="-79"/>
                <a:cs typeface="Aharoni" panose="02010803020104030203" pitchFamily="2" charset="-79"/>
              </a:rPr>
              <a:t>LO MÁS SANO EN CADA CICLO O ETAPA DE LA VIDA ES MANIFESTAR NUESTRAS EMOCIONES, EN LUGAR DE PERMANECER ATADOS A HECHOS O CIRCUNSTANCIAS DETERMINADAS Y A PERSONAS CON LAS CUALES NO HEMOS PODIDO CERRAR NUESTROS VÍNCULOS.</a:t>
            </a:r>
          </a:p>
          <a:p>
            <a:pPr algn="just"/>
            <a:endParaRPr lang="es-MX" sz="2800" b="1" dirty="0" smtClean="0">
              <a:solidFill>
                <a:schemeClr val="bg1"/>
              </a:solidFill>
              <a:latin typeface="Aharoni" panose="02010803020104030203" pitchFamily="2" charset="-79"/>
              <a:cs typeface="Aharoni" panose="02010803020104030203" pitchFamily="2" charset="-79"/>
            </a:endParaRPr>
          </a:p>
          <a:p>
            <a:pPr algn="just"/>
            <a:r>
              <a:rPr lang="es-MX" sz="2800" b="1" dirty="0" smtClean="0">
                <a:solidFill>
                  <a:schemeClr val="bg1"/>
                </a:solidFill>
                <a:latin typeface="Aharoni" panose="02010803020104030203" pitchFamily="2" charset="-79"/>
                <a:cs typeface="Aharoni" panose="02010803020104030203" pitchFamily="2" charset="-79"/>
              </a:rPr>
              <a:t>PERMANECER ENCERRADOS EN UNA MISMA</a:t>
            </a:r>
          </a:p>
          <a:p>
            <a:pPr algn="just"/>
            <a:r>
              <a:rPr lang="es-MX" sz="2800" b="1" dirty="0" smtClean="0">
                <a:solidFill>
                  <a:schemeClr val="bg1"/>
                </a:solidFill>
                <a:latin typeface="Aharoni" panose="02010803020104030203" pitchFamily="2" charset="-79"/>
                <a:cs typeface="Aharoni" panose="02010803020104030203" pitchFamily="2" charset="-79"/>
              </a:rPr>
              <a:t>EMOCIÓN TÓXICA NO NOS PERMITIRÁ SEGUIR VIVIENDO</a:t>
            </a:r>
            <a:endParaRPr lang="es-MX" sz="2800" dirty="0">
              <a:solidFill>
                <a:schemeClr val="bg1"/>
              </a:solidFill>
              <a:latin typeface="Aharoni" panose="02010803020104030203" pitchFamily="2" charset="-79"/>
              <a:cs typeface="Aharoni" panose="02010803020104030203" pitchFamily="2" charset="-79"/>
            </a:endParaRPr>
          </a:p>
        </p:txBody>
      </p:sp>
      <p:pic>
        <p:nvPicPr>
          <p:cNvPr id="2050" name="Picture 2" descr="Belén Valdepeñas - Sanación Energé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0" y="554801"/>
            <a:ext cx="3219450" cy="610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818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eclas Piano Órgano - Foto gratis e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2888"/>
            <a:ext cx="11687175" cy="64150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2" name="Rectángulo 1"/>
          <p:cNvSpPr/>
          <p:nvPr/>
        </p:nvSpPr>
        <p:spPr>
          <a:xfrm>
            <a:off x="915193" y="3853160"/>
            <a:ext cx="1031557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rPr>
              <a:t>LA SINFONIA DE LA VIDA</a:t>
            </a:r>
            <a:endParaRPr lang="es-ES" sz="5400" b="1" cap="none" spc="0" dirty="0">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867811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7884" y="433018"/>
            <a:ext cx="7258161" cy="923330"/>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es-ES" sz="5400" dirty="0" smtClean="0">
                <a:ln w="0"/>
                <a:effectLst>
                  <a:outerShdw blurRad="38100" dist="19050" dir="2700000" algn="tl" rotWithShape="0">
                    <a:schemeClr val="dk1">
                      <a:alpha val="40000"/>
                    </a:schemeClr>
                  </a:outerShdw>
                </a:effectLst>
              </a:rPr>
              <a:t>¿QUE ES LA MUERTE?</a:t>
            </a:r>
            <a:endParaRPr lang="es-ES" sz="5400" dirty="0">
              <a:ln w="0"/>
              <a:effectLst>
                <a:outerShdw blurRad="38100" dist="19050" dir="2700000" algn="tl" rotWithShape="0">
                  <a:schemeClr val="dk1">
                    <a:alpha val="40000"/>
                  </a:schemeClr>
                </a:outerShdw>
              </a:effectLst>
            </a:endParaRPr>
          </a:p>
        </p:txBody>
      </p:sp>
      <p:pic>
        <p:nvPicPr>
          <p:cNvPr id="3" name="Picture 8" descr="Definición de Muerte » Concepto en Definición A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945" y="191467"/>
            <a:ext cx="4047344" cy="20120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ángulo 4"/>
          <p:cNvSpPr/>
          <p:nvPr/>
        </p:nvSpPr>
        <p:spPr>
          <a:xfrm>
            <a:off x="4916774" y="2425183"/>
            <a:ext cx="6715593" cy="4439229"/>
          </a:xfrm>
          <a:prstGeom prst="rect">
            <a:avLst/>
          </a:prstGeom>
        </p:spPr>
        <p:txBody>
          <a:bodyPr wrap="square">
            <a:spAutoFit/>
          </a:bodyPr>
          <a:lstStyle/>
          <a:p>
            <a:pPr lvl="0" algn="just">
              <a:lnSpc>
                <a:spcPct val="107000"/>
              </a:lnSpc>
              <a:spcAft>
                <a:spcPts val="0"/>
              </a:spcAft>
              <a:tabLst>
                <a:tab pos="4517390" algn="l"/>
              </a:tabLst>
            </a:pPr>
            <a:r>
              <a:rPr lang="es-MX" sz="2400" b="1" dirty="0" smtClean="0">
                <a:solidFill>
                  <a:schemeClr val="bg1"/>
                </a:solidFill>
                <a:latin typeface="Aharoni" panose="02010803020104030203" pitchFamily="2" charset="-79"/>
                <a:ea typeface="Calibri" panose="020F0502020204030204" pitchFamily="34" charset="0"/>
                <a:cs typeface="Aharoni" panose="02010803020104030203" pitchFamily="2" charset="-79"/>
              </a:rPr>
              <a:t>LA MUERTE ES UN TEMA COMUN</a:t>
            </a: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a:t>
            </a:r>
          </a:p>
          <a:p>
            <a:pPr lvl="0" algn="just">
              <a:lnSpc>
                <a:spcPct val="107000"/>
              </a:lnSpc>
              <a:spcAft>
                <a:spcPts val="0"/>
              </a:spcAft>
              <a:tabLst>
                <a:tab pos="4517390" algn="l"/>
              </a:tabLst>
            </a:pPr>
            <a:endPar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tabLst>
                <a:tab pos="4517390" algn="l"/>
              </a:tabLst>
            </a:pP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LA MUERTE ES LA COSA MAS COMUN DEL MUNDO Y SIN EMBARGO, ES LA MAS EVITADA. ESTA PROHIBIDO PENSAR EN ELLA, HABLAR DE ELLA, COMO SI IGNORARLA LA HICIERA DESAPARECER. ES PARTE DE LO MAS COMUN EN NUESTRO QUEHACER DIARIO, ES PARTE DE MI, ES PARTE DE MI CICLO VITAL, CADA DIA MUERE ALGO EN MI.</a:t>
            </a:r>
          </a:p>
          <a:p>
            <a:pPr>
              <a:lnSpc>
                <a:spcPct val="107000"/>
              </a:lnSpc>
              <a:spcAft>
                <a:spcPts val="800"/>
              </a:spcAft>
              <a:tabLst>
                <a:tab pos="4517390" algn="l"/>
              </a:tabLst>
            </a:pP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 </a:t>
            </a:r>
            <a:endPar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endParaRPr>
          </a:p>
        </p:txBody>
      </p:sp>
      <p:pic>
        <p:nvPicPr>
          <p:cNvPr id="9" name="Picture 2" descr="Resultado de imagen para catrinas mexica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35" y="1750624"/>
            <a:ext cx="3792513" cy="41966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535379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ovedades septiembre y Café de la muerte – Proyecto Moki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548" y="224589"/>
            <a:ext cx="5229726" cy="63526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5694948" y="453228"/>
            <a:ext cx="6096000" cy="6031203"/>
          </a:xfrm>
          <a:prstGeom prst="rect">
            <a:avLst/>
          </a:prstGeom>
        </p:spPr>
        <p:txBody>
          <a:bodyPr>
            <a:spAutoFit/>
          </a:bodyPr>
          <a:lstStyle/>
          <a:p>
            <a:pPr algn="just">
              <a:lnSpc>
                <a:spcPct val="107000"/>
              </a:lnSpc>
              <a:spcAft>
                <a:spcPts val="800"/>
              </a:spcAft>
            </a:pPr>
            <a:r>
              <a:rPr lang="es-MX" sz="2800" dirty="0">
                <a:solidFill>
                  <a:schemeClr val="bg1"/>
                </a:solidFill>
                <a:latin typeface="Aharoni" panose="02010803020104030203" pitchFamily="2" charset="-79"/>
                <a:ea typeface="Calibri" panose="020F0502020204030204" pitchFamily="34" charset="0"/>
                <a:cs typeface="Aharoni" panose="02010803020104030203" pitchFamily="2" charset="-79"/>
              </a:rPr>
              <a:t>LO QUE ESTAMOS HACIENDO CON TODO ESTO ES ELIMINAR LA EXPERIENCIA </a:t>
            </a:r>
            <a:r>
              <a:rPr lang="es-MX" sz="28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Y EL </a:t>
            </a:r>
            <a:r>
              <a:rPr lang="es-MX" sz="2800" dirty="0">
                <a:solidFill>
                  <a:schemeClr val="bg1"/>
                </a:solidFill>
                <a:latin typeface="Aharoni" panose="02010803020104030203" pitchFamily="2" charset="-79"/>
                <a:ea typeface="Calibri" panose="020F0502020204030204" pitchFamily="34" charset="0"/>
                <a:cs typeface="Aharoni" panose="02010803020104030203" pitchFamily="2" charset="-79"/>
              </a:rPr>
              <a:t>NO ENTRAR EN CONTACTO CON LA EXPERIENCIA, GENERA BLOQUEOS EN LA </a:t>
            </a:r>
            <a:r>
              <a:rPr lang="es-MX" sz="28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PERSONA</a:t>
            </a:r>
            <a:r>
              <a:rPr lang="es-MX"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s-MX" sz="16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2800" dirty="0">
                <a:solidFill>
                  <a:schemeClr val="bg1"/>
                </a:solidFill>
                <a:latin typeface="Aharoni" panose="02010803020104030203" pitchFamily="2" charset="-79"/>
                <a:cs typeface="Aharoni" panose="02010803020104030203" pitchFamily="2" charset="-79"/>
              </a:rPr>
              <a:t>SI TANTO EL SEXO COMO LA MUERTE SON PARTE DE LA VIDA, PORQUE EDUCAMOS SEXUALMENTE Y NO TANATOLOGICAMENTE</a:t>
            </a:r>
            <a:endParaRPr lang="es-MX" sz="2800"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800"/>
              </a:spcAft>
            </a:pPr>
            <a:r>
              <a:rPr lang="es-MX"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9729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0375" y="3657600"/>
            <a:ext cx="7886699" cy="29003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MX" sz="2400" dirty="0">
                <a:solidFill>
                  <a:schemeClr val="bg1"/>
                </a:solidFill>
                <a:latin typeface="Aharoni" panose="02010803020104030203" pitchFamily="2" charset="-79"/>
                <a:cs typeface="Aharoni" panose="02010803020104030203" pitchFamily="2" charset="-79"/>
              </a:rPr>
              <a:t>COMO FORMAMOS NUESTRO CONCEPTO DE MUERTE:</a:t>
            </a:r>
          </a:p>
          <a:p>
            <a:endParaRPr lang="es-MX" sz="2400" dirty="0">
              <a:solidFill>
                <a:schemeClr val="bg1"/>
              </a:solidFill>
              <a:latin typeface="Aharoni" panose="02010803020104030203" pitchFamily="2" charset="-79"/>
              <a:cs typeface="Aharoni" panose="02010803020104030203" pitchFamily="2" charset="-79"/>
            </a:endParaRPr>
          </a:p>
          <a:p>
            <a:pPr marL="342900" indent="-342900">
              <a:buFont typeface="Wingdings" panose="05000000000000000000" pitchFamily="2" charset="2"/>
              <a:buChar char="v"/>
            </a:pPr>
            <a:r>
              <a:rPr lang="es-MX" sz="2400" dirty="0">
                <a:solidFill>
                  <a:schemeClr val="bg1"/>
                </a:solidFill>
                <a:latin typeface="Aharoni" panose="02010803020104030203" pitchFamily="2" charset="-79"/>
                <a:cs typeface="Aharoni" panose="02010803020104030203" pitchFamily="2" charset="-79"/>
              </a:rPr>
              <a:t>EXPERIENCIAS PERSONALES </a:t>
            </a:r>
          </a:p>
          <a:p>
            <a:pPr marL="342900" indent="-342900">
              <a:buFont typeface="Wingdings" panose="05000000000000000000" pitchFamily="2" charset="2"/>
              <a:buChar char="v"/>
            </a:pPr>
            <a:r>
              <a:rPr lang="es-MX" sz="2400" dirty="0">
                <a:solidFill>
                  <a:schemeClr val="bg1"/>
                </a:solidFill>
                <a:latin typeface="Aharoni" panose="02010803020104030203" pitchFamily="2" charset="-79"/>
                <a:cs typeface="Aharoni" panose="02010803020104030203" pitchFamily="2" charset="-79"/>
              </a:rPr>
              <a:t>ESCENA FUNDANTE DESDE LA INFANCIA.</a:t>
            </a:r>
          </a:p>
          <a:p>
            <a:pPr marL="342900" indent="-342900">
              <a:buFont typeface="Wingdings" panose="05000000000000000000" pitchFamily="2" charset="2"/>
              <a:buChar char="v"/>
            </a:pPr>
            <a:r>
              <a:rPr lang="es-MX" sz="2400" dirty="0">
                <a:solidFill>
                  <a:schemeClr val="bg1"/>
                </a:solidFill>
                <a:latin typeface="Aharoni" panose="02010803020104030203" pitchFamily="2" charset="-79"/>
                <a:cs typeface="Aharoni" panose="02010803020104030203" pitchFamily="2" charset="-79"/>
              </a:rPr>
              <a:t>CULTURA</a:t>
            </a:r>
          </a:p>
          <a:p>
            <a:pPr marL="342900" indent="-342900">
              <a:buFont typeface="Wingdings" panose="05000000000000000000" pitchFamily="2" charset="2"/>
              <a:buChar char="v"/>
            </a:pPr>
            <a:r>
              <a:rPr lang="es-MX" sz="2400" dirty="0">
                <a:solidFill>
                  <a:schemeClr val="bg1"/>
                </a:solidFill>
                <a:latin typeface="Aharoni" panose="02010803020104030203" pitchFamily="2" charset="-79"/>
                <a:cs typeface="Aharoni" panose="02010803020104030203" pitchFamily="2" charset="-79"/>
              </a:rPr>
              <a:t>TRADICIONES Y COSTUMBRES.</a:t>
            </a:r>
          </a:p>
          <a:p>
            <a:pPr marL="342900" indent="-342900">
              <a:buFont typeface="Wingdings" panose="05000000000000000000" pitchFamily="2" charset="2"/>
              <a:buChar char="v"/>
            </a:pPr>
            <a:r>
              <a:rPr lang="es-MX" sz="2400" dirty="0">
                <a:solidFill>
                  <a:schemeClr val="bg1"/>
                </a:solidFill>
                <a:latin typeface="Aharoni" panose="02010803020104030203" pitchFamily="2" charset="-79"/>
                <a:cs typeface="Aharoni" panose="02010803020104030203" pitchFamily="2" charset="-79"/>
              </a:rPr>
              <a:t>RELIGION O FE QUE PROFESA</a:t>
            </a:r>
          </a:p>
        </p:txBody>
      </p:sp>
      <p:pic>
        <p:nvPicPr>
          <p:cNvPr id="1026" name="Picture 2" descr="La media muerte - canción del día de muertos | Canción para el día de  muertos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6" y="542925"/>
            <a:ext cx="3286124" cy="2628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AutoShape 6" descr="Cómo abordar el tema de la muerte con los niños? - psicologiaparaninos"/>
          <p:cNvSpPr>
            <a:spLocks noChangeAspect="1" noChangeArrowheads="1"/>
          </p:cNvSpPr>
          <p:nvPr/>
        </p:nvSpPr>
        <p:spPr bwMode="auto">
          <a:xfrm>
            <a:off x="155575" y="21272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2" name="Picture 8" descr="Cómo explicar la muerte a niños - Psicólogos mad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3812" y="3550444"/>
            <a:ext cx="2857500" cy="26289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8" name="Picture 14" descr="https://contextoslapalabra.com/wp-content/uploads/2018/11/3b0300db94a083ac5a7c091dd8e641e9-696x3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988" y="542924"/>
            <a:ext cx="7299324" cy="26289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420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207921829"/>
              </p:ext>
            </p:extLst>
          </p:nvPr>
        </p:nvGraphicFramePr>
        <p:xfrm>
          <a:off x="370320" y="258332"/>
          <a:ext cx="11445443" cy="6345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03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102</TotalTime>
  <Words>974</Words>
  <Application>Microsoft Office PowerPoint</Application>
  <PresentationFormat>Panorámica</PresentationFormat>
  <Paragraphs>119</Paragraphs>
  <Slides>23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Aharoni</vt:lpstr>
      <vt:lpstr>Arial</vt:lpstr>
      <vt:lpstr>Calibri</vt:lpstr>
      <vt:lpstr>Century Gothic</vt:lpstr>
      <vt:lpstr>Times New Roman</vt:lpstr>
      <vt:lpstr>Wingdings</vt:lpstr>
      <vt:lpstr>Wingdings 3</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ALEJANDRO MAGNO</vt:lpstr>
      <vt:lpstr>Presentación de PowerPoint</vt:lpstr>
      <vt:lpstr>Presentación de PowerPoint</vt:lpstr>
      <vt:lpstr>Presentación de PowerPoint</vt:lpstr>
      <vt:lpstr>TANATOLOGIA DEL SIGLO XXI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10</cp:revision>
  <dcterms:created xsi:type="dcterms:W3CDTF">2022-08-22T00:04:00Z</dcterms:created>
  <dcterms:modified xsi:type="dcterms:W3CDTF">2022-08-27T16:21:28Z</dcterms:modified>
</cp:coreProperties>
</file>