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8" r:id="rId2"/>
    <p:sldId id="259" r:id="rId3"/>
    <p:sldId id="271" r:id="rId4"/>
    <p:sldId id="260" r:id="rId5"/>
    <p:sldId id="262" r:id="rId6"/>
    <p:sldId id="275" r:id="rId7"/>
    <p:sldId id="276" r:id="rId8"/>
    <p:sldId id="277" r:id="rId9"/>
    <p:sldId id="278" r:id="rId10"/>
    <p:sldId id="279" r:id="rId11"/>
    <p:sldId id="274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3409" autoAdjust="0"/>
  </p:normalViewPr>
  <p:slideViewPr>
    <p:cSldViewPr snapToGrid="0">
      <p:cViewPr varScale="1">
        <p:scale>
          <a:sx n="71" d="100"/>
          <a:sy n="71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5C908-DCD0-4F3F-B22A-6E5A27A879C9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BC13-17EB-43E7-9A49-D6879A9475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734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BC13-17EB-43E7-9A49-D6879A9475E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719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3BE-E20F-4B77-AA87-D35721C97D6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06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3BE-E20F-4B77-AA87-D35721C97D6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23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66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97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3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97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6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14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37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61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0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72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1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B7A277-9E7D-433A-9E42-D745ADA83894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212141-6379-48A4-A99F-78C0C5975A93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65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06106" y="402612"/>
            <a:ext cx="7886700" cy="24333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ACOMPAÑAMIENTO</a:t>
            </a: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TANATOLOGICO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TRANSPERSONAL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acompañamiento psicologico.jpg :: 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968053"/>
            <a:ext cx="5094496" cy="366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S PILARES FUNDAMENTALES PARA EL BIENESTAR FÍSICO, MENTAL Y EMOCIONAL. -  Psico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80" y="3171825"/>
            <a:ext cx="4845335" cy="325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aisaje mariposas: imágenes, fotos de stock libres de derechos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28587"/>
            <a:ext cx="11944349" cy="6543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8600" y="377352"/>
            <a:ext cx="5657850" cy="482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latin typeface="AR BLANCA" panose="02000000000000000000" pitchFamily="2" charset="0"/>
                <a:cs typeface="Aharoni" panose="02010803020104030203" pitchFamily="2" charset="-79"/>
              </a:rPr>
              <a:t>POTENCIAR LA AMABILIDAD EN TI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s-MX" sz="2400" b="1" dirty="0" smtClean="0">
              <a:effectLst/>
              <a:latin typeface="AR BLANCA" panose="02000000000000000000" pitchFamily="2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R BLANCA" panose="02000000000000000000" pitchFamily="2" charset="0"/>
                <a:ea typeface="Calibri" panose="020F0502020204030204" pitchFamily="34" charset="0"/>
                <a:cs typeface="Aharoni" panose="02010803020104030203" pitchFamily="2" charset="-79"/>
              </a:rPr>
              <a:t>TEN EN CUENTA AL OTRO. ANTES DE HABLAR, PIENSA EN LA PERSONA QUE TE VA A ESCUCHAR.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s-MX" sz="2400" b="1" dirty="0" smtClean="0">
              <a:effectLst/>
              <a:latin typeface="AR BLANCA" panose="02000000000000000000" pitchFamily="2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R BLANCA" panose="02000000000000000000" pitchFamily="2" charset="0"/>
                <a:ea typeface="Calibri" panose="020F0502020204030204" pitchFamily="34" charset="0"/>
                <a:cs typeface="Aharoni" panose="02010803020104030203" pitchFamily="2" charset="-79"/>
              </a:rPr>
              <a:t>ERES COMO UN OASIS EN MEDIO DE ENCUENTROS QUE SE DAN CON PRISAS, UNAS PALABRAS AMABLES Y DE GRATITUD SON UN REGALO QUE PUEDES DAR VARIAS VECES AL DÍA.</a:t>
            </a:r>
            <a:endParaRPr lang="es-MX" sz="2400" b="1" dirty="0">
              <a:effectLst/>
              <a:latin typeface="AR BLANCA" panose="02000000000000000000" pitchFamily="2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05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talia te invita a un viaje virtual por sus paisajes natu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197863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24840" y="200095"/>
            <a:ext cx="11277600" cy="7471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                                                            </a:t>
            </a:r>
            <a:r>
              <a:rPr lang="es-MX" sz="2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GENEROSIDAD                               BONDAD                                          HUMILDAD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CONFIANZA                                                                  COOPERACION                         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                                   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                     AMOR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                                                                                            HONESTIDAD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                                                                                              COMPASIÓN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PAZ                       LIBERTAD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/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</a:t>
            </a:r>
          </a:p>
          <a:p>
            <a:pPr lvl="0" algn="just"/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TOLERANCIA                                                    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                   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                                                                                                                         AGRADECIMIENTO                                      SABIDURIA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MX" sz="24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MX" sz="2400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49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rea Tu Frase – Quedate cerquita de las personas que te dieron luz en tus  días más oscur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28589"/>
            <a:ext cx="4257674" cy="6600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28588" y="540384"/>
            <a:ext cx="7286625" cy="5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UNA PERSONA QUE NUTRE CON UNA PRESENCIA SANADORA</a:t>
            </a: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</a:p>
          <a:p>
            <a:pPr algn="just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PARA ALIVIAR EL SUFRIMIENTO DE ALGUIEN TEN UN CORAZÓN GENEROSO. NO ES NECESARIO QUE DES CONSEJOS. TU PRESENCIA DE COMPLICIDAD ES UNA AYUDA. CON TU PRESENCIA EMITES VIBRACIONES DE CALMA Y AMOR. </a:t>
            </a: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CUANDO 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LOGRES QUE TU PRESENCIA SEA CURATIVA PARA TI MISMO, PODRÁS CONFIAR EN TU CAPACIDAD DE TENER UNA PRESENCIA CURATIVA PARA LOS DEMÁS. 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8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n de Jose L. Rocha en Frases | Frases motivadoras, Frases bonitas, Frases  posit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03212"/>
            <a:ext cx="4902200" cy="6251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191125" y="360361"/>
            <a:ext cx="6096000" cy="1271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HUMANIZAR EL ACOMPAÑAMIENTO EN EL DUELO</a:t>
            </a: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s-MX" sz="2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68874" y="1531149"/>
            <a:ext cx="6881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LAS LÁGRIMAS QUE SANAN LA HERIDA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30435" y="2229921"/>
            <a:ext cx="6907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CONTACTO Y EL ABRAZO QUE CONSUELAN</a:t>
            </a:r>
            <a:r>
              <a:rPr lang="es-MX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8131009" y="2903237"/>
            <a:ext cx="36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ESCUCHA QUE SANA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12582" y="3576553"/>
            <a:ext cx="58368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sz="2400" b="1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VALOR TERAPÉUTICO DEL RECUERDO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34749" y="5078823"/>
            <a:ext cx="722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VALOR TERAPÉUTICO DE LOS RITOS Y DE LA FE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23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Oscuridad vs Luz | Frases bonitas, Palabras, Oscu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1" y="194871"/>
            <a:ext cx="5471410" cy="6280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mar #luz #oscuridad #estrellas #frase #quote #arcoiris #rainbow |  rainbow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6" y="194871"/>
            <a:ext cx="6096000" cy="63858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alistas.com - #viralistas #noticias #frases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s colibríes en México se están acabando debido a un ritual de bruje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06680"/>
            <a:ext cx="6219825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4175760"/>
            <a:ext cx="6219826" cy="256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5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9745" y="655262"/>
            <a:ext cx="6535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ACOMPAÑAR ES “ESTAR AL LADO DE”, BRINDAR APOYO HUMANO QUE RECONFORTA Y ALIVIA. ES NO DEJAR A LA PERSONA SOLA CON EL PROBLEMA, SINO COMPARTIR CON ELLA EL DOLOR QUE SUFRE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8" descr="síndrome del miembro fantasma | P&amp;O MG LA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06" y="865124"/>
            <a:ext cx="3636963" cy="56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ángulo 3"/>
          <p:cNvSpPr/>
          <p:nvPr/>
        </p:nvSpPr>
        <p:spPr>
          <a:xfrm>
            <a:off x="389744" y="3222807"/>
            <a:ext cx="6535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FIN PRIMORDIAL DEL ACOMPAÑAMIENTO ES, POR UN LADO, LA CONTENCIÓN Y EL SOSTENIMIENTO, QUE IMPLICA AYUDAR A LA PERSONA ANTE SUS PROPIOS IMPULSOS Y SENTIMIENTOS, VOLVIENDO SU MUNDO INTERNO MÁS MANEJABLE, DE MANERA QUE PUEDA REGULAR SUS REACCIONES FÍSICAS Y PSICOLOGICAS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32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057649" y="1714352"/>
            <a:ext cx="3800475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YO TOTAL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957263" y="471488"/>
            <a:ext cx="1028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ABORDAJE DESDE LA TANATOLOGIA HUMANISTA Y TRANSPERSONAL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71463" y="3905252"/>
            <a:ext cx="2529096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YO FISICO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3078955" y="3905252"/>
            <a:ext cx="2600536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YO PSIQUICO</a:t>
            </a:r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5957886" y="3867151"/>
            <a:ext cx="2814638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YO SOCIAL</a:t>
            </a: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9050919" y="3867151"/>
            <a:ext cx="265054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YO ESPIRITUAL</a:t>
            </a:r>
            <a:endParaRPr lang="es-MX" dirty="0"/>
          </a:p>
        </p:txBody>
      </p:sp>
      <p:cxnSp>
        <p:nvCxnSpPr>
          <p:cNvPr id="10" name="Conector recto de flecha 9"/>
          <p:cNvCxnSpPr>
            <a:endCxn id="5" idx="0"/>
          </p:cNvCxnSpPr>
          <p:nvPr/>
        </p:nvCxnSpPr>
        <p:spPr>
          <a:xfrm flipH="1">
            <a:off x="1536011" y="2628752"/>
            <a:ext cx="4282676" cy="1276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endCxn id="6" idx="0"/>
          </p:cNvCxnSpPr>
          <p:nvPr/>
        </p:nvCxnSpPr>
        <p:spPr>
          <a:xfrm flipH="1">
            <a:off x="4379223" y="2628752"/>
            <a:ext cx="1439466" cy="1276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7" idx="0"/>
          </p:cNvCxnSpPr>
          <p:nvPr/>
        </p:nvCxnSpPr>
        <p:spPr>
          <a:xfrm>
            <a:off x="5818687" y="2628752"/>
            <a:ext cx="1546518" cy="1238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8" idx="0"/>
          </p:cNvCxnSpPr>
          <p:nvPr/>
        </p:nvCxnSpPr>
        <p:spPr>
          <a:xfrm>
            <a:off x="5818687" y="2628752"/>
            <a:ext cx="4557503" cy="1238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8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ompañamiento Psicológico | P&amp;O MG LA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64891"/>
            <a:ext cx="4443411" cy="6535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ectángulo 1"/>
          <p:cNvSpPr/>
          <p:nvPr/>
        </p:nvSpPr>
        <p:spPr>
          <a:xfrm>
            <a:off x="5043489" y="164891"/>
            <a:ext cx="6715124" cy="651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OBJETIVOS DEL ACOMPAÑAMIENTO TANATOLOGICO</a:t>
            </a:r>
            <a:r>
              <a:rPr lang="es-MX" sz="20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0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ESTABLECER UN CONTACTO HUMANO RECONFORTANTE Y DISPONIBLE.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CONTENER AL ACOMPAÑADO FRENTE A LAS EMOCIONES: MIEDOS, ANGUSTIA Y ANSIEDAD.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ESTABLECER PUENTES ENTRE MIEMBROS DE LA FAMILIA, EQUIPO MEDICO, ABOGADOS, GUIAS ESPIRITUALES, INSTITUCIONES, COMUNIDAD, ETC.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TRANSMITIR DE UNA FORMA ADECUADA AL DOLIENTE INFORMACIÓN.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PERCIBIR Y REFORZAR LOS RECURSOS PROPIOS DEL ACOMPAÑADO.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BRINDAR SEGURIDAD Y CONFIANZA</a:t>
            </a:r>
            <a:endParaRPr lang="es-MX" sz="2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00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5774" y="466551"/>
            <a:ext cx="11172825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LOS TRES ELEMENTOS DEL DESARROLLO HUMANO DE CARLS ROGERS (ENFOQUE CENTRADO EN LA PERSONA)</a:t>
            </a:r>
            <a:endParaRPr lang="es-MX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5122" name="Picture 2" descr="Revisión del artículo:”Fundamentación Epistemológica del Enfoque Centrado  en la Persona” | by Sayuri Lee | Teorías y sistemas psicoterapéuticos  2019–1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" y="1457325"/>
            <a:ext cx="5565491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342009" y="2016362"/>
            <a:ext cx="56025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ACEPTACION INCONDICIONAL,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s-ES" sz="36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EMPATIA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s-ES" sz="3600" b="1" cap="none" spc="0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CONGRUENCIA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8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isaje Del Bosque Del Otoño Con Los Rayos De Luz Cálida Que Ilumina El  Follaje De Oro Y Un Sendero Que Conduce A La Escena Fotos, Retratos,  Imágenes Y Fotografía De Arch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1450"/>
            <a:ext cx="11901487" cy="65722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2988" y="1885950"/>
            <a:ext cx="634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0" y="382038"/>
            <a:ext cx="6515603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4000" b="1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IMPACTO DE NUESTRA PRESENCIA</a:t>
            </a:r>
            <a:endParaRPr lang="es-MX" sz="4000" dirty="0" smtClean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40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</a:p>
          <a:p>
            <a:pPr algn="ctr"/>
            <a:r>
              <a:rPr lang="es-MX" sz="40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PODER DE LA PRESENCIA ES EL PODER VIVIR EL MOMENTO, DE SER TÚ Y DE TENER IMPACTO A TU ALREDEDOR…</a:t>
            </a:r>
            <a:endParaRPr lang="es-MX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89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núfar en estanque | Miradas | 7K - zazpika astek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0013"/>
            <a:ext cx="11903075" cy="66151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458325" y="600074"/>
            <a:ext cx="2457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ESTAR PRESENTE ES NO PERDERTE EN TU MENTE NI EN LAS SITUACIONES QUE TE RODEAN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242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isajes naturales de flores - Imag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6" y="114300"/>
            <a:ext cx="11892354" cy="65865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1962" y="308699"/>
            <a:ext cx="11325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UNA PERSONA CUYA PRESENCIA ES BRILLANTE PRACTICA Y VIVE CUALIDADES Y VALORES ESENCIALES. BRILLAR ES EL RESULTADO DE UNA PRESENCIA INTEGRADA. LA PERSONA HA INTEGRADO SUS SOMBRAS Y SUS LUCES, Y EN ESA UNIDAD ESTÁ LA FUERZA DE SU BRILLO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ransformación interna para el desarrollo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28588"/>
            <a:ext cx="11944349" cy="660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685800" y="656064"/>
            <a:ext cx="37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DESDE LA RESISTENCIA, LA VIOLENCIA O LA IRRITACION, CONFRONTAS PERO NO TRANSFORMAS</a:t>
            </a:r>
            <a:endParaRPr lang="es-MX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29499" y="656064"/>
            <a:ext cx="4214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SUSCITAS ACTITUDES DEFENSIVAS QUE DIFICULTAN EL DIALOGO Y LA COMPRENSION</a:t>
            </a:r>
            <a:endParaRPr lang="es-MX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3147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298</TotalTime>
  <Words>411</Words>
  <Application>Microsoft Office PowerPoint</Application>
  <PresentationFormat>Panorámica</PresentationFormat>
  <Paragraphs>68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Aharoni</vt:lpstr>
      <vt:lpstr>AR BLANCA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25</cp:revision>
  <dcterms:created xsi:type="dcterms:W3CDTF">2021-04-19T00:10:51Z</dcterms:created>
  <dcterms:modified xsi:type="dcterms:W3CDTF">2021-05-24T23:10:22Z</dcterms:modified>
</cp:coreProperties>
</file>