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64" r:id="rId3"/>
    <p:sldId id="274" r:id="rId4"/>
    <p:sldId id="258" r:id="rId5"/>
    <p:sldId id="257" r:id="rId6"/>
    <p:sldId id="260" r:id="rId7"/>
    <p:sldId id="259" r:id="rId8"/>
    <p:sldId id="261" r:id="rId9"/>
    <p:sldId id="263" r:id="rId10"/>
    <p:sldId id="262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2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30B28-88C6-41BA-97E0-4A9753786AA9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C658E017-EE8C-45E5-AF1F-82FE8FE8BEFF}">
      <dgm:prSet phldrT="[Texto]"/>
      <dgm:spPr/>
      <dgm:t>
        <a:bodyPr/>
        <a:lstStyle/>
        <a:p>
          <a:r>
            <a:rPr lang="es-MX" dirty="0" smtClean="0"/>
            <a:t>DESAHOGO EMOCIONAL</a:t>
          </a:r>
          <a:endParaRPr lang="es-MX" dirty="0"/>
        </a:p>
      </dgm:t>
    </dgm:pt>
    <dgm:pt modelId="{E7FD05C5-B9B3-4440-8A62-82474DD1E25B}" type="parTrans" cxnId="{552E1CBB-2029-4278-B46B-0CA21D4B08BD}">
      <dgm:prSet/>
      <dgm:spPr/>
      <dgm:t>
        <a:bodyPr/>
        <a:lstStyle/>
        <a:p>
          <a:endParaRPr lang="es-MX"/>
        </a:p>
      </dgm:t>
    </dgm:pt>
    <dgm:pt modelId="{CEE431C7-B408-4EAA-B0DC-74F59D9A92CB}" type="sibTrans" cxnId="{552E1CBB-2029-4278-B46B-0CA21D4B08BD}">
      <dgm:prSet/>
      <dgm:spPr/>
      <dgm:t>
        <a:bodyPr/>
        <a:lstStyle/>
        <a:p>
          <a:endParaRPr lang="es-MX"/>
        </a:p>
      </dgm:t>
    </dgm:pt>
    <dgm:pt modelId="{4C22606A-41D8-432A-8A98-E1854DB7313C}">
      <dgm:prSet phldrT="[Texto]"/>
      <dgm:spPr/>
      <dgm:t>
        <a:bodyPr/>
        <a:lstStyle/>
        <a:p>
          <a:r>
            <a:rPr lang="es-MX" dirty="0" smtClean="0"/>
            <a:t>ESPERANZA</a:t>
          </a:r>
          <a:endParaRPr lang="es-MX" dirty="0"/>
        </a:p>
      </dgm:t>
    </dgm:pt>
    <dgm:pt modelId="{6DD5DAAB-FB33-4B4C-AFC5-50A279F7C21B}" type="parTrans" cxnId="{BAB5B17C-69B4-49C6-B969-79FA0E84DE8A}">
      <dgm:prSet/>
      <dgm:spPr/>
      <dgm:t>
        <a:bodyPr/>
        <a:lstStyle/>
        <a:p>
          <a:endParaRPr lang="es-MX"/>
        </a:p>
      </dgm:t>
    </dgm:pt>
    <dgm:pt modelId="{70EF5983-9957-4E9A-93A5-3ECBE5DF3B5D}" type="sibTrans" cxnId="{BAB5B17C-69B4-49C6-B969-79FA0E84DE8A}">
      <dgm:prSet/>
      <dgm:spPr/>
      <dgm:t>
        <a:bodyPr/>
        <a:lstStyle/>
        <a:p>
          <a:endParaRPr lang="es-MX"/>
        </a:p>
      </dgm:t>
    </dgm:pt>
    <dgm:pt modelId="{5F119326-2937-4331-8DE5-3AAD0CD75B67}">
      <dgm:prSet phldrT="[Texto]"/>
      <dgm:spPr/>
      <dgm:t>
        <a:bodyPr/>
        <a:lstStyle/>
        <a:p>
          <a:r>
            <a:rPr lang="es-MX" dirty="0" smtClean="0"/>
            <a:t>REFLEXIONAR SOBRE LA MUERTE</a:t>
          </a:r>
          <a:endParaRPr lang="es-MX" dirty="0"/>
        </a:p>
      </dgm:t>
    </dgm:pt>
    <dgm:pt modelId="{19F691B9-9917-431E-8886-B174FF0E1E60}" type="parTrans" cxnId="{16AC2A48-5EE6-4CCA-A0DD-E0490BEB5633}">
      <dgm:prSet/>
      <dgm:spPr/>
      <dgm:t>
        <a:bodyPr/>
        <a:lstStyle/>
        <a:p>
          <a:endParaRPr lang="es-MX"/>
        </a:p>
      </dgm:t>
    </dgm:pt>
    <dgm:pt modelId="{CF82327E-A53A-4160-977D-8CB0953766F2}" type="sibTrans" cxnId="{16AC2A48-5EE6-4CCA-A0DD-E0490BEB5633}">
      <dgm:prSet/>
      <dgm:spPr/>
      <dgm:t>
        <a:bodyPr/>
        <a:lstStyle/>
        <a:p>
          <a:endParaRPr lang="es-MX"/>
        </a:p>
      </dgm:t>
    </dgm:pt>
    <dgm:pt modelId="{EFFDDC5E-0B06-4DCE-81C6-5526A1792F46}">
      <dgm:prSet phldrT="[Texto]"/>
      <dgm:spPr/>
      <dgm:t>
        <a:bodyPr/>
        <a:lstStyle/>
        <a:p>
          <a:r>
            <a:rPr lang="es-MX" dirty="0" smtClean="0"/>
            <a:t>ACEPTACION DE LA REALIDAD</a:t>
          </a:r>
          <a:endParaRPr lang="es-MX" dirty="0"/>
        </a:p>
      </dgm:t>
    </dgm:pt>
    <dgm:pt modelId="{8023BDF9-527A-428F-8AE5-6623D844939C}" type="parTrans" cxnId="{9F2BB8EA-8215-4E48-9F89-700861040897}">
      <dgm:prSet/>
      <dgm:spPr/>
      <dgm:t>
        <a:bodyPr/>
        <a:lstStyle/>
        <a:p>
          <a:endParaRPr lang="es-MX"/>
        </a:p>
      </dgm:t>
    </dgm:pt>
    <dgm:pt modelId="{4CD30BCA-C1C8-4039-85D9-258A9A107565}" type="sibTrans" cxnId="{9F2BB8EA-8215-4E48-9F89-700861040897}">
      <dgm:prSet/>
      <dgm:spPr/>
      <dgm:t>
        <a:bodyPr/>
        <a:lstStyle/>
        <a:p>
          <a:endParaRPr lang="es-MX"/>
        </a:p>
      </dgm:t>
    </dgm:pt>
    <dgm:pt modelId="{8DF8BF49-C097-4E9A-A493-6F0073C18EFB}">
      <dgm:prSet phldrT="[Texto]"/>
      <dgm:spPr/>
      <dgm:t>
        <a:bodyPr/>
        <a:lstStyle/>
        <a:p>
          <a:r>
            <a:rPr lang="es-MX" dirty="0" smtClean="0"/>
            <a:t>REUBICAR EMOCIONALMENTE A NUESTRO SER QUERIDO</a:t>
          </a:r>
          <a:endParaRPr lang="es-MX" dirty="0"/>
        </a:p>
      </dgm:t>
    </dgm:pt>
    <dgm:pt modelId="{26601885-4804-4189-8940-80FE5BDC7F76}" type="parTrans" cxnId="{602CFE2F-D02F-4F64-B1CD-4E6F288A2DBD}">
      <dgm:prSet/>
      <dgm:spPr/>
      <dgm:t>
        <a:bodyPr/>
        <a:lstStyle/>
        <a:p>
          <a:endParaRPr lang="es-MX"/>
        </a:p>
      </dgm:t>
    </dgm:pt>
    <dgm:pt modelId="{76D96E7B-FF45-4F0F-A236-1D6FA9D26240}" type="sibTrans" cxnId="{602CFE2F-D02F-4F64-B1CD-4E6F288A2DBD}">
      <dgm:prSet/>
      <dgm:spPr/>
      <dgm:t>
        <a:bodyPr/>
        <a:lstStyle/>
        <a:p>
          <a:endParaRPr lang="es-MX"/>
        </a:p>
      </dgm:t>
    </dgm:pt>
    <dgm:pt modelId="{EF36296B-394D-4CBD-BAC5-E28361073D98}" type="pres">
      <dgm:prSet presAssocID="{58E30B28-88C6-41BA-97E0-4A9753786A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BEB55DF-8309-4BAD-8075-1C9293FAC1D7}" type="pres">
      <dgm:prSet presAssocID="{C658E017-EE8C-45E5-AF1F-82FE8FE8BEF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81C3AF-8A6C-4CCF-A48A-6C49CD73335C}" type="pres">
      <dgm:prSet presAssocID="{CEE431C7-B408-4EAA-B0DC-74F59D9A92CB}" presName="sibTrans" presStyleCnt="0"/>
      <dgm:spPr/>
      <dgm:t>
        <a:bodyPr/>
        <a:lstStyle/>
        <a:p>
          <a:endParaRPr lang="es-MX"/>
        </a:p>
      </dgm:t>
    </dgm:pt>
    <dgm:pt modelId="{C5EDAACB-FD27-46AA-B58D-3B799947A69B}" type="pres">
      <dgm:prSet presAssocID="{4C22606A-41D8-432A-8A98-E1854DB7313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3D1A45-3D83-4674-B708-D0C972092226}" type="pres">
      <dgm:prSet presAssocID="{70EF5983-9957-4E9A-93A5-3ECBE5DF3B5D}" presName="sibTrans" presStyleCnt="0"/>
      <dgm:spPr/>
      <dgm:t>
        <a:bodyPr/>
        <a:lstStyle/>
        <a:p>
          <a:endParaRPr lang="es-MX"/>
        </a:p>
      </dgm:t>
    </dgm:pt>
    <dgm:pt modelId="{C01B52C9-33CD-446B-A5D3-637AABBA1672}" type="pres">
      <dgm:prSet presAssocID="{5F119326-2937-4331-8DE5-3AAD0CD75B6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AE22F7-4F43-49B5-B291-D4FA709091A0}" type="pres">
      <dgm:prSet presAssocID="{CF82327E-A53A-4160-977D-8CB0953766F2}" presName="sibTrans" presStyleCnt="0"/>
      <dgm:spPr/>
      <dgm:t>
        <a:bodyPr/>
        <a:lstStyle/>
        <a:p>
          <a:endParaRPr lang="es-MX"/>
        </a:p>
      </dgm:t>
    </dgm:pt>
    <dgm:pt modelId="{79733D80-1867-4FCB-B0D4-B4A3976FBBE6}" type="pres">
      <dgm:prSet presAssocID="{EFFDDC5E-0B06-4DCE-81C6-5526A1792F4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688005-CFF2-4868-B4D7-2FDDA27B952D}" type="pres">
      <dgm:prSet presAssocID="{4CD30BCA-C1C8-4039-85D9-258A9A107565}" presName="sibTrans" presStyleCnt="0"/>
      <dgm:spPr/>
      <dgm:t>
        <a:bodyPr/>
        <a:lstStyle/>
        <a:p>
          <a:endParaRPr lang="es-MX"/>
        </a:p>
      </dgm:t>
    </dgm:pt>
    <dgm:pt modelId="{E58DF718-EB0B-4978-BB3C-66D2A05DBFF4}" type="pres">
      <dgm:prSet presAssocID="{8DF8BF49-C097-4E9A-A493-6F0073C18EF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AB5B17C-69B4-49C6-B969-79FA0E84DE8A}" srcId="{58E30B28-88C6-41BA-97E0-4A9753786AA9}" destId="{4C22606A-41D8-432A-8A98-E1854DB7313C}" srcOrd="1" destOrd="0" parTransId="{6DD5DAAB-FB33-4B4C-AFC5-50A279F7C21B}" sibTransId="{70EF5983-9957-4E9A-93A5-3ECBE5DF3B5D}"/>
    <dgm:cxn modelId="{9F2BB8EA-8215-4E48-9F89-700861040897}" srcId="{58E30B28-88C6-41BA-97E0-4A9753786AA9}" destId="{EFFDDC5E-0B06-4DCE-81C6-5526A1792F46}" srcOrd="3" destOrd="0" parTransId="{8023BDF9-527A-428F-8AE5-6623D844939C}" sibTransId="{4CD30BCA-C1C8-4039-85D9-258A9A107565}"/>
    <dgm:cxn modelId="{4F8071C4-5EB6-4EE3-B3E7-9D4FF10A485A}" type="presOf" srcId="{5F119326-2937-4331-8DE5-3AAD0CD75B67}" destId="{C01B52C9-33CD-446B-A5D3-637AABBA1672}" srcOrd="0" destOrd="0" presId="urn:microsoft.com/office/officeart/2005/8/layout/default"/>
    <dgm:cxn modelId="{D5D857CC-A037-41DF-951B-6FC2A9D621D0}" type="presOf" srcId="{58E30B28-88C6-41BA-97E0-4A9753786AA9}" destId="{EF36296B-394D-4CBD-BAC5-E28361073D98}" srcOrd="0" destOrd="0" presId="urn:microsoft.com/office/officeart/2005/8/layout/default"/>
    <dgm:cxn modelId="{4C1E2D3F-ED05-46EE-9871-5863D60826A2}" type="presOf" srcId="{8DF8BF49-C097-4E9A-A493-6F0073C18EFB}" destId="{E58DF718-EB0B-4978-BB3C-66D2A05DBFF4}" srcOrd="0" destOrd="0" presId="urn:microsoft.com/office/officeart/2005/8/layout/default"/>
    <dgm:cxn modelId="{16AC2A48-5EE6-4CCA-A0DD-E0490BEB5633}" srcId="{58E30B28-88C6-41BA-97E0-4A9753786AA9}" destId="{5F119326-2937-4331-8DE5-3AAD0CD75B67}" srcOrd="2" destOrd="0" parTransId="{19F691B9-9917-431E-8886-B174FF0E1E60}" sibTransId="{CF82327E-A53A-4160-977D-8CB0953766F2}"/>
    <dgm:cxn modelId="{BF83585D-AF03-45BE-A2DB-1FF568066FB5}" type="presOf" srcId="{EFFDDC5E-0B06-4DCE-81C6-5526A1792F46}" destId="{79733D80-1867-4FCB-B0D4-B4A3976FBBE6}" srcOrd="0" destOrd="0" presId="urn:microsoft.com/office/officeart/2005/8/layout/default"/>
    <dgm:cxn modelId="{76B2C9F8-C71B-47CD-B783-3B6005E69749}" type="presOf" srcId="{4C22606A-41D8-432A-8A98-E1854DB7313C}" destId="{C5EDAACB-FD27-46AA-B58D-3B799947A69B}" srcOrd="0" destOrd="0" presId="urn:microsoft.com/office/officeart/2005/8/layout/default"/>
    <dgm:cxn modelId="{38F2C49D-0C68-40EF-A8D5-6D6CAEBA5D4C}" type="presOf" srcId="{C658E017-EE8C-45E5-AF1F-82FE8FE8BEFF}" destId="{6BEB55DF-8309-4BAD-8075-1C9293FAC1D7}" srcOrd="0" destOrd="0" presId="urn:microsoft.com/office/officeart/2005/8/layout/default"/>
    <dgm:cxn modelId="{552E1CBB-2029-4278-B46B-0CA21D4B08BD}" srcId="{58E30B28-88C6-41BA-97E0-4A9753786AA9}" destId="{C658E017-EE8C-45E5-AF1F-82FE8FE8BEFF}" srcOrd="0" destOrd="0" parTransId="{E7FD05C5-B9B3-4440-8A62-82474DD1E25B}" sibTransId="{CEE431C7-B408-4EAA-B0DC-74F59D9A92CB}"/>
    <dgm:cxn modelId="{602CFE2F-D02F-4F64-B1CD-4E6F288A2DBD}" srcId="{58E30B28-88C6-41BA-97E0-4A9753786AA9}" destId="{8DF8BF49-C097-4E9A-A493-6F0073C18EFB}" srcOrd="4" destOrd="0" parTransId="{26601885-4804-4189-8940-80FE5BDC7F76}" sibTransId="{76D96E7B-FF45-4F0F-A236-1D6FA9D26240}"/>
    <dgm:cxn modelId="{55E0244D-1BEC-4628-985B-D7BBED8BAAE2}" type="presParOf" srcId="{EF36296B-394D-4CBD-BAC5-E28361073D98}" destId="{6BEB55DF-8309-4BAD-8075-1C9293FAC1D7}" srcOrd="0" destOrd="0" presId="urn:microsoft.com/office/officeart/2005/8/layout/default"/>
    <dgm:cxn modelId="{C8D49674-0B70-40C0-B5A9-101309185AC4}" type="presParOf" srcId="{EF36296B-394D-4CBD-BAC5-E28361073D98}" destId="{2181C3AF-8A6C-4CCF-A48A-6C49CD73335C}" srcOrd="1" destOrd="0" presId="urn:microsoft.com/office/officeart/2005/8/layout/default"/>
    <dgm:cxn modelId="{6D07E320-2527-4AA3-9413-FDA4F3C9B131}" type="presParOf" srcId="{EF36296B-394D-4CBD-BAC5-E28361073D98}" destId="{C5EDAACB-FD27-46AA-B58D-3B799947A69B}" srcOrd="2" destOrd="0" presId="urn:microsoft.com/office/officeart/2005/8/layout/default"/>
    <dgm:cxn modelId="{CACDB968-966A-4CA9-BC03-4359A9C6490F}" type="presParOf" srcId="{EF36296B-394D-4CBD-BAC5-E28361073D98}" destId="{143D1A45-3D83-4674-B708-D0C972092226}" srcOrd="3" destOrd="0" presId="urn:microsoft.com/office/officeart/2005/8/layout/default"/>
    <dgm:cxn modelId="{70169D3D-8953-4F2A-A280-9A6CD82222AC}" type="presParOf" srcId="{EF36296B-394D-4CBD-BAC5-E28361073D98}" destId="{C01B52C9-33CD-446B-A5D3-637AABBA1672}" srcOrd="4" destOrd="0" presId="urn:microsoft.com/office/officeart/2005/8/layout/default"/>
    <dgm:cxn modelId="{14D2ED39-1683-4573-B9BD-C65917CCA615}" type="presParOf" srcId="{EF36296B-394D-4CBD-BAC5-E28361073D98}" destId="{9DAE22F7-4F43-49B5-B291-D4FA709091A0}" srcOrd="5" destOrd="0" presId="urn:microsoft.com/office/officeart/2005/8/layout/default"/>
    <dgm:cxn modelId="{BD5812B1-0360-4DD1-B02F-3CC2EDEE6732}" type="presParOf" srcId="{EF36296B-394D-4CBD-BAC5-E28361073D98}" destId="{79733D80-1867-4FCB-B0D4-B4A3976FBBE6}" srcOrd="6" destOrd="0" presId="urn:microsoft.com/office/officeart/2005/8/layout/default"/>
    <dgm:cxn modelId="{35E4178A-B734-419C-849A-9D39740B05A4}" type="presParOf" srcId="{EF36296B-394D-4CBD-BAC5-E28361073D98}" destId="{65688005-CFF2-4868-B4D7-2FDDA27B952D}" srcOrd="7" destOrd="0" presId="urn:microsoft.com/office/officeart/2005/8/layout/default"/>
    <dgm:cxn modelId="{4317078D-BC52-4356-9C91-6D4AB5A29143}" type="presParOf" srcId="{EF36296B-394D-4CBD-BAC5-E28361073D98}" destId="{E58DF718-EB0B-4978-BB3C-66D2A05DBFF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E30B28-88C6-41BA-97E0-4A9753786AA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C658E017-EE8C-45E5-AF1F-82FE8FE8BEFF}">
      <dgm:prSet phldrT="[Texto]"/>
      <dgm:spPr/>
      <dgm:t>
        <a:bodyPr/>
        <a:lstStyle/>
        <a:p>
          <a:r>
            <a:rPr lang="es-MX" dirty="0" smtClean="0"/>
            <a:t>REFORZAR LA HISTORIA DE VIDA</a:t>
          </a:r>
          <a:endParaRPr lang="es-MX" dirty="0"/>
        </a:p>
      </dgm:t>
    </dgm:pt>
    <dgm:pt modelId="{E7FD05C5-B9B3-4440-8A62-82474DD1E25B}" type="parTrans" cxnId="{552E1CBB-2029-4278-B46B-0CA21D4B08BD}">
      <dgm:prSet/>
      <dgm:spPr/>
      <dgm:t>
        <a:bodyPr/>
        <a:lstStyle/>
        <a:p>
          <a:endParaRPr lang="es-MX"/>
        </a:p>
      </dgm:t>
    </dgm:pt>
    <dgm:pt modelId="{CEE431C7-B408-4EAA-B0DC-74F59D9A92CB}" type="sibTrans" cxnId="{552E1CBB-2029-4278-B46B-0CA21D4B08BD}">
      <dgm:prSet/>
      <dgm:spPr/>
      <dgm:t>
        <a:bodyPr/>
        <a:lstStyle/>
        <a:p>
          <a:endParaRPr lang="es-MX"/>
        </a:p>
      </dgm:t>
    </dgm:pt>
    <dgm:pt modelId="{4C22606A-41D8-432A-8A98-E1854DB7313C}">
      <dgm:prSet phldrT="[Texto]"/>
      <dgm:spPr/>
      <dgm:t>
        <a:bodyPr/>
        <a:lstStyle/>
        <a:p>
          <a:r>
            <a:rPr lang="es-MX" dirty="0" smtClean="0"/>
            <a:t>CERRAR ASUNTOS INCONCLUSOS</a:t>
          </a:r>
          <a:endParaRPr lang="es-MX" dirty="0"/>
        </a:p>
      </dgm:t>
    </dgm:pt>
    <dgm:pt modelId="{6DD5DAAB-FB33-4B4C-AFC5-50A279F7C21B}" type="parTrans" cxnId="{BAB5B17C-69B4-49C6-B969-79FA0E84DE8A}">
      <dgm:prSet/>
      <dgm:spPr/>
      <dgm:t>
        <a:bodyPr/>
        <a:lstStyle/>
        <a:p>
          <a:endParaRPr lang="es-MX"/>
        </a:p>
      </dgm:t>
    </dgm:pt>
    <dgm:pt modelId="{70EF5983-9957-4E9A-93A5-3ECBE5DF3B5D}" type="sibTrans" cxnId="{BAB5B17C-69B4-49C6-B969-79FA0E84DE8A}">
      <dgm:prSet/>
      <dgm:spPr/>
      <dgm:t>
        <a:bodyPr/>
        <a:lstStyle/>
        <a:p>
          <a:endParaRPr lang="es-MX"/>
        </a:p>
      </dgm:t>
    </dgm:pt>
    <dgm:pt modelId="{5F119326-2937-4331-8DE5-3AAD0CD75B67}">
      <dgm:prSet phldrT="[Texto]"/>
      <dgm:spPr/>
      <dgm:t>
        <a:bodyPr/>
        <a:lstStyle/>
        <a:p>
          <a:r>
            <a:rPr lang="es-MX" dirty="0" smtClean="0"/>
            <a:t>VISITA AL CEMENTERIO</a:t>
          </a:r>
          <a:endParaRPr lang="es-MX" dirty="0"/>
        </a:p>
      </dgm:t>
    </dgm:pt>
    <dgm:pt modelId="{19F691B9-9917-431E-8886-B174FF0E1E60}" type="parTrans" cxnId="{16AC2A48-5EE6-4CCA-A0DD-E0490BEB5633}">
      <dgm:prSet/>
      <dgm:spPr/>
      <dgm:t>
        <a:bodyPr/>
        <a:lstStyle/>
        <a:p>
          <a:endParaRPr lang="es-MX"/>
        </a:p>
      </dgm:t>
    </dgm:pt>
    <dgm:pt modelId="{CF82327E-A53A-4160-977D-8CB0953766F2}" type="sibTrans" cxnId="{16AC2A48-5EE6-4CCA-A0DD-E0490BEB5633}">
      <dgm:prSet/>
      <dgm:spPr/>
      <dgm:t>
        <a:bodyPr/>
        <a:lstStyle/>
        <a:p>
          <a:endParaRPr lang="es-MX"/>
        </a:p>
      </dgm:t>
    </dgm:pt>
    <dgm:pt modelId="{EF36296B-394D-4CBD-BAC5-E28361073D98}" type="pres">
      <dgm:prSet presAssocID="{58E30B28-88C6-41BA-97E0-4A9753786A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BEB55DF-8309-4BAD-8075-1C9293FAC1D7}" type="pres">
      <dgm:prSet presAssocID="{C658E017-EE8C-45E5-AF1F-82FE8FE8BE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81C3AF-8A6C-4CCF-A48A-6C49CD73335C}" type="pres">
      <dgm:prSet presAssocID="{CEE431C7-B408-4EAA-B0DC-74F59D9A92CB}" presName="sibTrans" presStyleCnt="0"/>
      <dgm:spPr/>
    </dgm:pt>
    <dgm:pt modelId="{C5EDAACB-FD27-46AA-B58D-3B799947A69B}" type="pres">
      <dgm:prSet presAssocID="{4C22606A-41D8-432A-8A98-E1854DB731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3D1A45-3D83-4674-B708-D0C972092226}" type="pres">
      <dgm:prSet presAssocID="{70EF5983-9957-4E9A-93A5-3ECBE5DF3B5D}" presName="sibTrans" presStyleCnt="0"/>
      <dgm:spPr/>
    </dgm:pt>
    <dgm:pt modelId="{C01B52C9-33CD-446B-A5D3-637AABBA1672}" type="pres">
      <dgm:prSet presAssocID="{5F119326-2937-4331-8DE5-3AAD0CD75B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52E1CBB-2029-4278-B46B-0CA21D4B08BD}" srcId="{58E30B28-88C6-41BA-97E0-4A9753786AA9}" destId="{C658E017-EE8C-45E5-AF1F-82FE8FE8BEFF}" srcOrd="0" destOrd="0" parTransId="{E7FD05C5-B9B3-4440-8A62-82474DD1E25B}" sibTransId="{CEE431C7-B408-4EAA-B0DC-74F59D9A92CB}"/>
    <dgm:cxn modelId="{BAB5B17C-69B4-49C6-B969-79FA0E84DE8A}" srcId="{58E30B28-88C6-41BA-97E0-4A9753786AA9}" destId="{4C22606A-41D8-432A-8A98-E1854DB7313C}" srcOrd="1" destOrd="0" parTransId="{6DD5DAAB-FB33-4B4C-AFC5-50A279F7C21B}" sibTransId="{70EF5983-9957-4E9A-93A5-3ECBE5DF3B5D}"/>
    <dgm:cxn modelId="{166A2321-9F09-4513-AC14-821D8F358008}" type="presOf" srcId="{58E30B28-88C6-41BA-97E0-4A9753786AA9}" destId="{EF36296B-394D-4CBD-BAC5-E28361073D98}" srcOrd="0" destOrd="0" presId="urn:microsoft.com/office/officeart/2005/8/layout/default"/>
    <dgm:cxn modelId="{547453D1-D38A-4245-81A6-E6A5A6852F37}" type="presOf" srcId="{C658E017-EE8C-45E5-AF1F-82FE8FE8BEFF}" destId="{6BEB55DF-8309-4BAD-8075-1C9293FAC1D7}" srcOrd="0" destOrd="0" presId="urn:microsoft.com/office/officeart/2005/8/layout/default"/>
    <dgm:cxn modelId="{16AC2A48-5EE6-4CCA-A0DD-E0490BEB5633}" srcId="{58E30B28-88C6-41BA-97E0-4A9753786AA9}" destId="{5F119326-2937-4331-8DE5-3AAD0CD75B67}" srcOrd="2" destOrd="0" parTransId="{19F691B9-9917-431E-8886-B174FF0E1E60}" sibTransId="{CF82327E-A53A-4160-977D-8CB0953766F2}"/>
    <dgm:cxn modelId="{9CC80313-82FF-4D89-A68B-4BED30AF4341}" type="presOf" srcId="{5F119326-2937-4331-8DE5-3AAD0CD75B67}" destId="{C01B52C9-33CD-446B-A5D3-637AABBA1672}" srcOrd="0" destOrd="0" presId="urn:microsoft.com/office/officeart/2005/8/layout/default"/>
    <dgm:cxn modelId="{4671A95B-77F6-4125-B295-8354D36BDEFA}" type="presOf" srcId="{4C22606A-41D8-432A-8A98-E1854DB7313C}" destId="{C5EDAACB-FD27-46AA-B58D-3B799947A69B}" srcOrd="0" destOrd="0" presId="urn:microsoft.com/office/officeart/2005/8/layout/default"/>
    <dgm:cxn modelId="{862EA92D-2C4B-4B76-9B62-8F30D55AC088}" type="presParOf" srcId="{EF36296B-394D-4CBD-BAC5-E28361073D98}" destId="{6BEB55DF-8309-4BAD-8075-1C9293FAC1D7}" srcOrd="0" destOrd="0" presId="urn:microsoft.com/office/officeart/2005/8/layout/default"/>
    <dgm:cxn modelId="{5FB69B82-BBFD-4131-ABC6-6441F63747C9}" type="presParOf" srcId="{EF36296B-394D-4CBD-BAC5-E28361073D98}" destId="{2181C3AF-8A6C-4CCF-A48A-6C49CD73335C}" srcOrd="1" destOrd="0" presId="urn:microsoft.com/office/officeart/2005/8/layout/default"/>
    <dgm:cxn modelId="{F267E525-BA77-4B7E-8346-A706593B1C23}" type="presParOf" srcId="{EF36296B-394D-4CBD-BAC5-E28361073D98}" destId="{C5EDAACB-FD27-46AA-B58D-3B799947A69B}" srcOrd="2" destOrd="0" presId="urn:microsoft.com/office/officeart/2005/8/layout/default"/>
    <dgm:cxn modelId="{886DD7E2-3848-4CA1-B0AF-17641C5DA1CA}" type="presParOf" srcId="{EF36296B-394D-4CBD-BAC5-E28361073D98}" destId="{143D1A45-3D83-4674-B708-D0C972092226}" srcOrd="3" destOrd="0" presId="urn:microsoft.com/office/officeart/2005/8/layout/default"/>
    <dgm:cxn modelId="{738B5675-D6EA-4404-945B-72C6CF074E61}" type="presParOf" srcId="{EF36296B-394D-4CBD-BAC5-E28361073D98}" destId="{C01B52C9-33CD-446B-A5D3-637AABBA167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BCDB61-5B77-400E-8DD6-89B2F5F2ADD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A0DA1DF-6AF0-4818-AA88-ECD3F40C1434}">
      <dgm:prSet phldrT="[Texto]"/>
      <dgm:spPr/>
      <dgm:t>
        <a:bodyPr/>
        <a:lstStyle/>
        <a:p>
          <a:r>
            <a:rPr lang="es-MX" dirty="0" smtClean="0"/>
            <a:t>DESCANSO MENTAL</a:t>
          </a:r>
          <a:endParaRPr lang="es-MX" dirty="0"/>
        </a:p>
      </dgm:t>
    </dgm:pt>
    <dgm:pt modelId="{A33F74D0-733D-4E1C-9D53-61F671BB384B}" type="parTrans" cxnId="{ABA08B74-5C16-4A4B-9702-E846A7557FDB}">
      <dgm:prSet/>
      <dgm:spPr/>
      <dgm:t>
        <a:bodyPr/>
        <a:lstStyle/>
        <a:p>
          <a:endParaRPr lang="es-MX"/>
        </a:p>
      </dgm:t>
    </dgm:pt>
    <dgm:pt modelId="{42696CD0-05EF-4086-A1BA-422444F895EB}" type="sibTrans" cxnId="{ABA08B74-5C16-4A4B-9702-E846A7557FDB}">
      <dgm:prSet/>
      <dgm:spPr/>
      <dgm:t>
        <a:bodyPr/>
        <a:lstStyle/>
        <a:p>
          <a:endParaRPr lang="es-MX"/>
        </a:p>
      </dgm:t>
    </dgm:pt>
    <dgm:pt modelId="{FACA0BD7-CD96-4EEE-A75E-3422AC6AEA8B}">
      <dgm:prSet phldrT="[Texto]"/>
      <dgm:spPr/>
      <dgm:t>
        <a:bodyPr/>
        <a:lstStyle/>
        <a:p>
          <a:r>
            <a:rPr lang="es-MX" dirty="0" smtClean="0"/>
            <a:t>PRESTAR ATENCION</a:t>
          </a:r>
          <a:endParaRPr lang="es-MX" dirty="0"/>
        </a:p>
      </dgm:t>
    </dgm:pt>
    <dgm:pt modelId="{B6571583-EF12-4B4E-B5FE-928B935346AD}" type="parTrans" cxnId="{50A1A3DD-8063-408E-8DEB-580E01EFDD21}">
      <dgm:prSet/>
      <dgm:spPr/>
      <dgm:t>
        <a:bodyPr/>
        <a:lstStyle/>
        <a:p>
          <a:endParaRPr lang="es-MX"/>
        </a:p>
      </dgm:t>
    </dgm:pt>
    <dgm:pt modelId="{F44FC2DC-B2E9-4E4B-88E7-95E653152A88}" type="sibTrans" cxnId="{50A1A3DD-8063-408E-8DEB-580E01EFDD21}">
      <dgm:prSet/>
      <dgm:spPr/>
      <dgm:t>
        <a:bodyPr/>
        <a:lstStyle/>
        <a:p>
          <a:endParaRPr lang="es-MX"/>
        </a:p>
      </dgm:t>
    </dgm:pt>
    <dgm:pt modelId="{E47FA0E2-BA29-494E-850F-F86B23D26036}">
      <dgm:prSet phldrT="[Texto]"/>
      <dgm:spPr/>
      <dgm:t>
        <a:bodyPr/>
        <a:lstStyle/>
        <a:p>
          <a:r>
            <a:rPr lang="es-MX" dirty="0" smtClean="0"/>
            <a:t>PARTICIPACION</a:t>
          </a:r>
          <a:endParaRPr lang="es-MX" dirty="0"/>
        </a:p>
      </dgm:t>
    </dgm:pt>
    <dgm:pt modelId="{980D3011-37FD-4A3B-A4E9-B9EE44DE4008}" type="parTrans" cxnId="{0003DCA8-0308-4C27-B43A-5AACBA4103C2}">
      <dgm:prSet/>
      <dgm:spPr/>
      <dgm:t>
        <a:bodyPr/>
        <a:lstStyle/>
        <a:p>
          <a:endParaRPr lang="es-MX"/>
        </a:p>
      </dgm:t>
    </dgm:pt>
    <dgm:pt modelId="{AA5DBBA9-F304-4AE6-88BA-00A640ECA4A1}" type="sibTrans" cxnId="{0003DCA8-0308-4C27-B43A-5AACBA4103C2}">
      <dgm:prSet/>
      <dgm:spPr/>
      <dgm:t>
        <a:bodyPr/>
        <a:lstStyle/>
        <a:p>
          <a:endParaRPr lang="es-MX"/>
        </a:p>
      </dgm:t>
    </dgm:pt>
    <dgm:pt modelId="{39C8FBBE-D977-4187-AC83-187376A7F357}">
      <dgm:prSet/>
      <dgm:spPr/>
      <dgm:t>
        <a:bodyPr/>
        <a:lstStyle/>
        <a:p>
          <a:r>
            <a:rPr lang="es-MX" dirty="0" smtClean="0"/>
            <a:t>MUSICA</a:t>
          </a:r>
          <a:endParaRPr lang="es-MX" dirty="0"/>
        </a:p>
      </dgm:t>
    </dgm:pt>
    <dgm:pt modelId="{BC556E8C-3A6E-4F98-B7A4-14BA7D52929D}" type="parTrans" cxnId="{96AEFC0A-C35D-4E5B-916F-BC578983AC37}">
      <dgm:prSet/>
      <dgm:spPr/>
      <dgm:t>
        <a:bodyPr/>
        <a:lstStyle/>
        <a:p>
          <a:endParaRPr lang="es-MX"/>
        </a:p>
      </dgm:t>
    </dgm:pt>
    <dgm:pt modelId="{EFC3EF3A-B7E8-46F7-A49D-2ECDB417B9B2}" type="sibTrans" cxnId="{96AEFC0A-C35D-4E5B-916F-BC578983AC37}">
      <dgm:prSet/>
      <dgm:spPr/>
      <dgm:t>
        <a:bodyPr/>
        <a:lstStyle/>
        <a:p>
          <a:endParaRPr lang="es-MX"/>
        </a:p>
      </dgm:t>
    </dgm:pt>
    <dgm:pt modelId="{6104FFAB-1E7B-404F-AC74-403F9AF98EC7}">
      <dgm:prSet/>
      <dgm:spPr/>
      <dgm:t>
        <a:bodyPr/>
        <a:lstStyle/>
        <a:p>
          <a:r>
            <a:rPr lang="es-MX" dirty="0" smtClean="0"/>
            <a:t>ORACION</a:t>
          </a:r>
          <a:endParaRPr lang="es-MX" dirty="0"/>
        </a:p>
      </dgm:t>
    </dgm:pt>
    <dgm:pt modelId="{12C63D4A-16C9-4408-84F3-CFD280B4829F}" type="parTrans" cxnId="{4BA13FE7-13F7-4C8E-80B9-1903BEFDAB13}">
      <dgm:prSet/>
      <dgm:spPr/>
      <dgm:t>
        <a:bodyPr/>
        <a:lstStyle/>
        <a:p>
          <a:endParaRPr lang="es-MX"/>
        </a:p>
      </dgm:t>
    </dgm:pt>
    <dgm:pt modelId="{EE51671E-3AEE-4F44-9C0B-D0C1A2B810C9}" type="sibTrans" cxnId="{4BA13FE7-13F7-4C8E-80B9-1903BEFDAB13}">
      <dgm:prSet/>
      <dgm:spPr/>
      <dgm:t>
        <a:bodyPr/>
        <a:lstStyle/>
        <a:p>
          <a:endParaRPr lang="es-MX"/>
        </a:p>
      </dgm:t>
    </dgm:pt>
    <dgm:pt modelId="{B7480D0B-F903-4D7B-939B-9534DC909C37}">
      <dgm:prSet/>
      <dgm:spPr/>
      <dgm:t>
        <a:bodyPr/>
        <a:lstStyle/>
        <a:p>
          <a:r>
            <a:rPr lang="es-MX" dirty="0" smtClean="0"/>
            <a:t>MEDIATACION</a:t>
          </a:r>
          <a:endParaRPr lang="es-MX" dirty="0"/>
        </a:p>
      </dgm:t>
    </dgm:pt>
    <dgm:pt modelId="{62B68858-F8D3-43A3-B8E7-274B4B4A6361}" type="parTrans" cxnId="{0E3FD4CC-8444-48A6-B121-ECF30E5975C7}">
      <dgm:prSet/>
      <dgm:spPr/>
      <dgm:t>
        <a:bodyPr/>
        <a:lstStyle/>
        <a:p>
          <a:endParaRPr lang="es-MX"/>
        </a:p>
      </dgm:t>
    </dgm:pt>
    <dgm:pt modelId="{7F88A66B-085E-4D48-8D17-9564291869F1}" type="sibTrans" cxnId="{0E3FD4CC-8444-48A6-B121-ECF30E5975C7}">
      <dgm:prSet/>
      <dgm:spPr/>
      <dgm:t>
        <a:bodyPr/>
        <a:lstStyle/>
        <a:p>
          <a:endParaRPr lang="es-MX"/>
        </a:p>
      </dgm:t>
    </dgm:pt>
    <dgm:pt modelId="{9A6FF318-2896-4A5D-80A2-BBEBDACD4D36}">
      <dgm:prSet/>
      <dgm:spPr/>
      <dgm:t>
        <a:bodyPr/>
        <a:lstStyle/>
        <a:p>
          <a:r>
            <a:rPr lang="es-MX" dirty="0" smtClean="0"/>
            <a:t>LECTURA</a:t>
          </a:r>
          <a:endParaRPr lang="es-MX" dirty="0"/>
        </a:p>
      </dgm:t>
    </dgm:pt>
    <dgm:pt modelId="{D3165E2A-71E1-4DD0-945F-382C673BC089}" type="parTrans" cxnId="{9CA95C24-4673-4BC7-8DD4-00B5236BEA2F}">
      <dgm:prSet/>
      <dgm:spPr/>
      <dgm:t>
        <a:bodyPr/>
        <a:lstStyle/>
        <a:p>
          <a:endParaRPr lang="es-MX"/>
        </a:p>
      </dgm:t>
    </dgm:pt>
    <dgm:pt modelId="{B425FC33-B037-45BA-9E98-40761EB427AA}" type="sibTrans" cxnId="{9CA95C24-4673-4BC7-8DD4-00B5236BEA2F}">
      <dgm:prSet/>
      <dgm:spPr/>
      <dgm:t>
        <a:bodyPr/>
        <a:lstStyle/>
        <a:p>
          <a:endParaRPr lang="es-MX"/>
        </a:p>
      </dgm:t>
    </dgm:pt>
    <dgm:pt modelId="{9C436966-C817-4695-A162-A0AAFD683629}">
      <dgm:prSet/>
      <dgm:spPr/>
      <dgm:t>
        <a:bodyPr/>
        <a:lstStyle/>
        <a:p>
          <a:r>
            <a:rPr lang="es-MX" dirty="0" smtClean="0"/>
            <a:t>LLANTO, RISAS</a:t>
          </a:r>
          <a:endParaRPr lang="es-MX" dirty="0"/>
        </a:p>
      </dgm:t>
    </dgm:pt>
    <dgm:pt modelId="{BFBFFF3D-8B70-4D00-8AEC-8390CB4BAAA5}" type="parTrans" cxnId="{F2EDE0E2-8BB0-4F4D-B554-5447187ED80A}">
      <dgm:prSet/>
      <dgm:spPr/>
      <dgm:t>
        <a:bodyPr/>
        <a:lstStyle/>
        <a:p>
          <a:endParaRPr lang="es-MX"/>
        </a:p>
      </dgm:t>
    </dgm:pt>
    <dgm:pt modelId="{CE6A7FDE-03D1-4354-AA07-D3F61C731FB5}" type="sibTrans" cxnId="{F2EDE0E2-8BB0-4F4D-B554-5447187ED80A}">
      <dgm:prSet/>
      <dgm:spPr/>
      <dgm:t>
        <a:bodyPr/>
        <a:lstStyle/>
        <a:p>
          <a:endParaRPr lang="es-MX"/>
        </a:p>
      </dgm:t>
    </dgm:pt>
    <dgm:pt modelId="{A0595DC7-9B50-4B27-BD85-2B9408611C63}">
      <dgm:prSet/>
      <dgm:spPr/>
      <dgm:t>
        <a:bodyPr/>
        <a:lstStyle/>
        <a:p>
          <a:r>
            <a:rPr lang="es-MX" dirty="0" smtClean="0"/>
            <a:t>ESPERANZAS</a:t>
          </a:r>
          <a:endParaRPr lang="es-MX" dirty="0"/>
        </a:p>
      </dgm:t>
    </dgm:pt>
    <dgm:pt modelId="{77E61965-F2BD-438E-9E1A-A8338C2DFED9}" type="parTrans" cxnId="{034D9E4C-4F56-47B8-8583-77F6DD811A91}">
      <dgm:prSet/>
      <dgm:spPr/>
      <dgm:t>
        <a:bodyPr/>
        <a:lstStyle/>
        <a:p>
          <a:endParaRPr lang="es-MX"/>
        </a:p>
      </dgm:t>
    </dgm:pt>
    <dgm:pt modelId="{E9B2C5C1-FE8F-4AE4-997E-169DC90C159B}" type="sibTrans" cxnId="{034D9E4C-4F56-47B8-8583-77F6DD811A91}">
      <dgm:prSet/>
      <dgm:spPr/>
      <dgm:t>
        <a:bodyPr/>
        <a:lstStyle/>
        <a:p>
          <a:endParaRPr lang="es-MX"/>
        </a:p>
      </dgm:t>
    </dgm:pt>
    <dgm:pt modelId="{77C78814-C47D-4A0C-91CE-6A64C45D8995}">
      <dgm:prSet/>
      <dgm:spPr/>
      <dgm:t>
        <a:bodyPr/>
        <a:lstStyle/>
        <a:p>
          <a:r>
            <a:rPr lang="es-MX" dirty="0" smtClean="0"/>
            <a:t>DETALLES</a:t>
          </a:r>
          <a:endParaRPr lang="es-MX" dirty="0"/>
        </a:p>
      </dgm:t>
    </dgm:pt>
    <dgm:pt modelId="{FB8A8A1F-6FF9-4848-9A97-EFA0A2FE7648}" type="parTrans" cxnId="{1D74693F-1669-4916-9278-6973C2065C40}">
      <dgm:prSet/>
      <dgm:spPr/>
      <dgm:t>
        <a:bodyPr/>
        <a:lstStyle/>
        <a:p>
          <a:endParaRPr lang="es-MX"/>
        </a:p>
      </dgm:t>
    </dgm:pt>
    <dgm:pt modelId="{76900CFA-D5ED-4E05-86B8-2C2771F0449D}" type="sibTrans" cxnId="{1D74693F-1669-4916-9278-6973C2065C40}">
      <dgm:prSet/>
      <dgm:spPr/>
      <dgm:t>
        <a:bodyPr/>
        <a:lstStyle/>
        <a:p>
          <a:endParaRPr lang="es-MX"/>
        </a:p>
      </dgm:t>
    </dgm:pt>
    <dgm:pt modelId="{E1A2AD47-C1D2-47DA-BFF5-1A516CBA0537}">
      <dgm:prSet/>
      <dgm:spPr/>
      <dgm:t>
        <a:bodyPr/>
        <a:lstStyle/>
        <a:p>
          <a:r>
            <a:rPr lang="es-MX" dirty="0" smtClean="0"/>
            <a:t>RECUERDOS</a:t>
          </a:r>
          <a:endParaRPr lang="es-MX" dirty="0"/>
        </a:p>
      </dgm:t>
    </dgm:pt>
    <dgm:pt modelId="{C84ED6FB-1092-4CBB-AF3D-3E0266F83648}" type="parTrans" cxnId="{371C3E69-2F9C-4F76-83EF-E82981A50D48}">
      <dgm:prSet/>
      <dgm:spPr/>
      <dgm:t>
        <a:bodyPr/>
        <a:lstStyle/>
        <a:p>
          <a:endParaRPr lang="es-MX"/>
        </a:p>
      </dgm:t>
    </dgm:pt>
    <dgm:pt modelId="{A1525A15-E74B-4BFA-9FF7-A494A9677A64}" type="sibTrans" cxnId="{371C3E69-2F9C-4F76-83EF-E82981A50D48}">
      <dgm:prSet/>
      <dgm:spPr/>
      <dgm:t>
        <a:bodyPr/>
        <a:lstStyle/>
        <a:p>
          <a:endParaRPr lang="es-MX"/>
        </a:p>
      </dgm:t>
    </dgm:pt>
    <dgm:pt modelId="{FF3B9C72-C1B6-4F86-A86E-9E7B01417F70}">
      <dgm:prSet/>
      <dgm:spPr/>
      <dgm:t>
        <a:bodyPr/>
        <a:lstStyle/>
        <a:p>
          <a:r>
            <a:rPr lang="es-MX" dirty="0" smtClean="0"/>
            <a:t>FAMILIA</a:t>
          </a:r>
          <a:endParaRPr lang="es-MX" dirty="0"/>
        </a:p>
      </dgm:t>
    </dgm:pt>
    <dgm:pt modelId="{66876953-2202-4E58-AA23-0576F87E2403}" type="parTrans" cxnId="{63C8734E-E58B-4FC1-9C51-FCF6BDE5869F}">
      <dgm:prSet/>
      <dgm:spPr/>
      <dgm:t>
        <a:bodyPr/>
        <a:lstStyle/>
        <a:p>
          <a:endParaRPr lang="es-MX"/>
        </a:p>
      </dgm:t>
    </dgm:pt>
    <dgm:pt modelId="{D53B5DE9-2B66-4B04-9FE0-0C892D14FCC9}" type="sibTrans" cxnId="{63C8734E-E58B-4FC1-9C51-FCF6BDE5869F}">
      <dgm:prSet/>
      <dgm:spPr/>
      <dgm:t>
        <a:bodyPr/>
        <a:lstStyle/>
        <a:p>
          <a:endParaRPr lang="es-MX"/>
        </a:p>
      </dgm:t>
    </dgm:pt>
    <dgm:pt modelId="{46E55E14-2B51-4BB1-BABB-B17769818706}">
      <dgm:prSet/>
      <dgm:spPr/>
      <dgm:t>
        <a:bodyPr/>
        <a:lstStyle/>
        <a:p>
          <a:r>
            <a:rPr lang="es-MX" dirty="0" smtClean="0"/>
            <a:t>HABLAR</a:t>
          </a:r>
          <a:endParaRPr lang="es-MX" dirty="0"/>
        </a:p>
      </dgm:t>
    </dgm:pt>
    <dgm:pt modelId="{6CEE8070-A8AA-4B64-A8F8-354301567E2D}" type="parTrans" cxnId="{39957CEB-2E59-4AC3-9E78-870507F55A5D}">
      <dgm:prSet/>
      <dgm:spPr/>
      <dgm:t>
        <a:bodyPr/>
        <a:lstStyle/>
        <a:p>
          <a:endParaRPr lang="es-MX"/>
        </a:p>
      </dgm:t>
    </dgm:pt>
    <dgm:pt modelId="{625EDA7A-AAA5-4143-A39F-3BCDB26CE1AB}" type="sibTrans" cxnId="{39957CEB-2E59-4AC3-9E78-870507F55A5D}">
      <dgm:prSet/>
      <dgm:spPr/>
      <dgm:t>
        <a:bodyPr/>
        <a:lstStyle/>
        <a:p>
          <a:endParaRPr lang="es-MX"/>
        </a:p>
      </dgm:t>
    </dgm:pt>
    <dgm:pt modelId="{055D6BB2-F8BD-4CC7-A270-45467186D2C9}">
      <dgm:prSet/>
      <dgm:spPr/>
      <dgm:t>
        <a:bodyPr/>
        <a:lstStyle/>
        <a:p>
          <a:r>
            <a:rPr lang="es-MX" dirty="0" smtClean="0"/>
            <a:t>REIR</a:t>
          </a:r>
          <a:endParaRPr lang="es-MX" dirty="0"/>
        </a:p>
      </dgm:t>
    </dgm:pt>
    <dgm:pt modelId="{2024BA19-1AFA-4313-9FFF-3A5C66BB6E6C}" type="parTrans" cxnId="{8956A141-4D43-42F3-9623-57B528FDAB17}">
      <dgm:prSet/>
      <dgm:spPr/>
      <dgm:t>
        <a:bodyPr/>
        <a:lstStyle/>
        <a:p>
          <a:endParaRPr lang="es-MX"/>
        </a:p>
      </dgm:t>
    </dgm:pt>
    <dgm:pt modelId="{CC2AB2B8-DDC7-42EE-B0C7-C594630595C2}" type="sibTrans" cxnId="{8956A141-4D43-42F3-9623-57B528FDAB17}">
      <dgm:prSet/>
      <dgm:spPr/>
      <dgm:t>
        <a:bodyPr/>
        <a:lstStyle/>
        <a:p>
          <a:endParaRPr lang="es-MX"/>
        </a:p>
      </dgm:t>
    </dgm:pt>
    <dgm:pt modelId="{93D1786D-9CA6-4F8F-9F73-96533D1290C5}" type="pres">
      <dgm:prSet presAssocID="{4EBCDB61-5B77-400E-8DD6-89B2F5F2ADD3}" presName="diagram" presStyleCnt="0">
        <dgm:presLayoutVars>
          <dgm:dir/>
          <dgm:animLvl val="lvl"/>
          <dgm:resizeHandles val="exact"/>
        </dgm:presLayoutVars>
      </dgm:prSet>
      <dgm:spPr/>
    </dgm:pt>
    <dgm:pt modelId="{99E983AF-A2E1-410A-A293-376254354F90}" type="pres">
      <dgm:prSet presAssocID="{CA0DA1DF-6AF0-4818-AA88-ECD3F40C1434}" presName="compNode" presStyleCnt="0"/>
      <dgm:spPr/>
    </dgm:pt>
    <dgm:pt modelId="{4FA31BDE-BDFD-43D8-8733-CB8DEEF02A07}" type="pres">
      <dgm:prSet presAssocID="{CA0DA1DF-6AF0-4818-AA88-ECD3F40C1434}" presName="childRect" presStyleLbl="bgAcc1" presStyleIdx="0" presStyleCnt="3" custLinFactNeighborX="5171" custLinFactNeighborY="-53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F4A59E-1A4E-4123-8BF3-445709C93740}" type="pres">
      <dgm:prSet presAssocID="{CA0DA1DF-6AF0-4818-AA88-ECD3F40C143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FEE705-EAE6-40FF-853E-EFC2A4B06E5A}" type="pres">
      <dgm:prSet presAssocID="{CA0DA1DF-6AF0-4818-AA88-ECD3F40C1434}" presName="parentRect" presStyleLbl="alignNode1" presStyleIdx="0" presStyleCnt="3" custLinFactNeighborX="3234" custLinFactNeighborY="2878"/>
      <dgm:spPr/>
      <dgm:t>
        <a:bodyPr/>
        <a:lstStyle/>
        <a:p>
          <a:endParaRPr lang="es-MX"/>
        </a:p>
      </dgm:t>
    </dgm:pt>
    <dgm:pt modelId="{C6734048-42EF-47C1-AE67-59E7A291F84D}" type="pres">
      <dgm:prSet presAssocID="{CA0DA1DF-6AF0-4818-AA88-ECD3F40C1434}" presName="adorn" presStyleLbl="fgAccFollowNode1" presStyleIdx="0" presStyleCnt="3" custScaleX="136606" custScaleY="1318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9427A3CA-F4AC-445F-9AE1-067731DE49B4}" type="pres">
      <dgm:prSet presAssocID="{42696CD0-05EF-4086-A1BA-422444F895EB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B819133-0660-437E-A9D4-CD39513EDA9F}" type="pres">
      <dgm:prSet presAssocID="{FACA0BD7-CD96-4EEE-A75E-3422AC6AEA8B}" presName="compNode" presStyleCnt="0"/>
      <dgm:spPr/>
    </dgm:pt>
    <dgm:pt modelId="{33ED350E-5419-423E-8CC3-C868C3E93E24}" type="pres">
      <dgm:prSet presAssocID="{FACA0BD7-CD96-4EEE-A75E-3422AC6AEA8B}" presName="childRect" presStyleLbl="bgAcc1" presStyleIdx="1" presStyleCnt="3" custScaleX="112209" custScaleY="11949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64103A-3B39-4991-BBEF-7B8455CDA9E1}" type="pres">
      <dgm:prSet presAssocID="{FACA0BD7-CD96-4EEE-A75E-3422AC6AEA8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0091AB-19A9-4969-8769-8FD9677DFA16}" type="pres">
      <dgm:prSet presAssocID="{FACA0BD7-CD96-4EEE-A75E-3422AC6AEA8B}" presName="parentRect" presStyleLbl="alignNode1" presStyleIdx="1" presStyleCnt="3" custLinFactNeighborX="-10762" custLinFactNeighborY="6985"/>
      <dgm:spPr/>
      <dgm:t>
        <a:bodyPr/>
        <a:lstStyle/>
        <a:p>
          <a:endParaRPr lang="es-MX"/>
        </a:p>
      </dgm:t>
    </dgm:pt>
    <dgm:pt modelId="{4B1F5DB8-E0FE-4609-AD74-24E2B8056968}" type="pres">
      <dgm:prSet presAssocID="{FACA0BD7-CD96-4EEE-A75E-3422AC6AEA8B}" presName="adorn" presStyleLbl="fgAccFollowNode1" presStyleIdx="1" presStyleCnt="3" custScaleX="142414" custScaleY="134585" custLinFactNeighborX="7519" custLinFactNeighborY="-190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FCD4F19-4C01-4580-A720-84E5D51BD15A}" type="pres">
      <dgm:prSet presAssocID="{F44FC2DC-B2E9-4E4B-88E7-95E653152A8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5B2F5D85-6DF3-46D2-91AE-848719DC5007}" type="pres">
      <dgm:prSet presAssocID="{E47FA0E2-BA29-494E-850F-F86B23D26036}" presName="compNode" presStyleCnt="0"/>
      <dgm:spPr/>
    </dgm:pt>
    <dgm:pt modelId="{11DC31B1-2C20-45B6-AE4D-9C66210B054F}" type="pres">
      <dgm:prSet presAssocID="{E47FA0E2-BA29-494E-850F-F86B23D26036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083D72-8D2A-4EF6-B3FA-7724BB18FC85}" type="pres">
      <dgm:prSet presAssocID="{E47FA0E2-BA29-494E-850F-F86B23D260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28FD28-437C-4256-A66C-11A5C8DBA34A}" type="pres">
      <dgm:prSet presAssocID="{E47FA0E2-BA29-494E-850F-F86B23D26036}" presName="parentRect" presStyleLbl="alignNode1" presStyleIdx="2" presStyleCnt="3" custLinFactNeighborX="-4745" custLinFactNeighborY="1478"/>
      <dgm:spPr/>
      <dgm:t>
        <a:bodyPr/>
        <a:lstStyle/>
        <a:p>
          <a:endParaRPr lang="es-MX"/>
        </a:p>
      </dgm:t>
    </dgm:pt>
    <dgm:pt modelId="{B2DAA781-09D2-4956-8EF3-FC1BC984E787}" type="pres">
      <dgm:prSet presAssocID="{E47FA0E2-BA29-494E-850F-F86B23D26036}" presName="adorn" presStyleLbl="fgAccFollowNode1" presStyleIdx="2" presStyleCnt="3" custScaleX="155561" custScaleY="118721" custLinFactNeighborX="6465" custLinFactNeighborY="-712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87C8E49F-3960-4115-A08C-9D9336B6FD79}" type="presOf" srcId="{A0595DC7-9B50-4B27-BD85-2B9408611C63}" destId="{33ED350E-5419-423E-8CC3-C868C3E93E24}" srcOrd="0" destOrd="0" presId="urn:microsoft.com/office/officeart/2005/8/layout/bList2"/>
    <dgm:cxn modelId="{63C8734E-E58B-4FC1-9C51-FCF6BDE5869F}" srcId="{E47FA0E2-BA29-494E-850F-F86B23D26036}" destId="{FF3B9C72-C1B6-4F86-A86E-9E7B01417F70}" srcOrd="0" destOrd="0" parTransId="{66876953-2202-4E58-AA23-0576F87E2403}" sibTransId="{D53B5DE9-2B66-4B04-9FE0-0C892D14FCC9}"/>
    <dgm:cxn modelId="{1D74693F-1669-4916-9278-6973C2065C40}" srcId="{FACA0BD7-CD96-4EEE-A75E-3422AC6AEA8B}" destId="{77C78814-C47D-4A0C-91CE-6A64C45D8995}" srcOrd="1" destOrd="0" parTransId="{FB8A8A1F-6FF9-4848-9A97-EFA0A2FE7648}" sibTransId="{76900CFA-D5ED-4E05-86B8-2C2771F0449D}"/>
    <dgm:cxn modelId="{36783085-E273-456C-BF7A-D837BF3FC98C}" type="presOf" srcId="{CA0DA1DF-6AF0-4818-AA88-ECD3F40C1434}" destId="{ABFEE705-EAE6-40FF-853E-EFC2A4B06E5A}" srcOrd="1" destOrd="0" presId="urn:microsoft.com/office/officeart/2005/8/layout/bList2"/>
    <dgm:cxn modelId="{C8EA9573-9834-4F0B-B3F3-B286C56B0472}" type="presOf" srcId="{E1A2AD47-C1D2-47DA-BFF5-1A516CBA0537}" destId="{33ED350E-5419-423E-8CC3-C868C3E93E24}" srcOrd="0" destOrd="2" presId="urn:microsoft.com/office/officeart/2005/8/layout/bList2"/>
    <dgm:cxn modelId="{371C3E69-2F9C-4F76-83EF-E82981A50D48}" srcId="{FACA0BD7-CD96-4EEE-A75E-3422AC6AEA8B}" destId="{E1A2AD47-C1D2-47DA-BFF5-1A516CBA0537}" srcOrd="2" destOrd="0" parTransId="{C84ED6FB-1092-4CBB-AF3D-3E0266F83648}" sibTransId="{A1525A15-E74B-4BFA-9FF7-A494A9677A64}"/>
    <dgm:cxn modelId="{5303D6BD-0FDF-4BD9-A327-465EA92D644F}" type="presOf" srcId="{9C436966-C817-4695-A162-A0AAFD683629}" destId="{4FA31BDE-BDFD-43D8-8733-CB8DEEF02A07}" srcOrd="0" destOrd="4" presId="urn:microsoft.com/office/officeart/2005/8/layout/bList2"/>
    <dgm:cxn modelId="{3184A695-2A04-4F46-B164-BE90D3B57B9C}" type="presOf" srcId="{FACA0BD7-CD96-4EEE-A75E-3422AC6AEA8B}" destId="{A60091AB-19A9-4969-8769-8FD9677DFA16}" srcOrd="1" destOrd="0" presId="urn:microsoft.com/office/officeart/2005/8/layout/bList2"/>
    <dgm:cxn modelId="{ABA08B74-5C16-4A4B-9702-E846A7557FDB}" srcId="{4EBCDB61-5B77-400E-8DD6-89B2F5F2ADD3}" destId="{CA0DA1DF-6AF0-4818-AA88-ECD3F40C1434}" srcOrd="0" destOrd="0" parTransId="{A33F74D0-733D-4E1C-9D53-61F671BB384B}" sibTransId="{42696CD0-05EF-4086-A1BA-422444F895EB}"/>
    <dgm:cxn modelId="{39957CEB-2E59-4AC3-9E78-870507F55A5D}" srcId="{E47FA0E2-BA29-494E-850F-F86B23D26036}" destId="{46E55E14-2B51-4BB1-BABB-B17769818706}" srcOrd="1" destOrd="0" parTransId="{6CEE8070-A8AA-4B64-A8F8-354301567E2D}" sibTransId="{625EDA7A-AAA5-4143-A39F-3BCDB26CE1AB}"/>
    <dgm:cxn modelId="{3F527E05-F28F-452C-916B-B712516F8288}" type="presOf" srcId="{77C78814-C47D-4A0C-91CE-6A64C45D8995}" destId="{33ED350E-5419-423E-8CC3-C868C3E93E24}" srcOrd="0" destOrd="1" presId="urn:microsoft.com/office/officeart/2005/8/layout/bList2"/>
    <dgm:cxn modelId="{0E3FD4CC-8444-48A6-B121-ECF30E5975C7}" srcId="{CA0DA1DF-6AF0-4818-AA88-ECD3F40C1434}" destId="{B7480D0B-F903-4D7B-939B-9534DC909C37}" srcOrd="2" destOrd="0" parTransId="{62B68858-F8D3-43A3-B8E7-274B4B4A6361}" sibTransId="{7F88A66B-085E-4D48-8D17-9564291869F1}"/>
    <dgm:cxn modelId="{3D1E95DB-7E96-4B41-BC02-DB4DB56EEBF9}" type="presOf" srcId="{46E55E14-2B51-4BB1-BABB-B17769818706}" destId="{11DC31B1-2C20-45B6-AE4D-9C66210B054F}" srcOrd="0" destOrd="1" presId="urn:microsoft.com/office/officeart/2005/8/layout/bList2"/>
    <dgm:cxn modelId="{88188EEB-0E89-4C26-9375-91ED413D2412}" type="presOf" srcId="{B7480D0B-F903-4D7B-939B-9534DC909C37}" destId="{4FA31BDE-BDFD-43D8-8733-CB8DEEF02A07}" srcOrd="0" destOrd="2" presId="urn:microsoft.com/office/officeart/2005/8/layout/bList2"/>
    <dgm:cxn modelId="{7CB2E8DD-333E-44BF-AC41-84759DE68F2C}" type="presOf" srcId="{42696CD0-05EF-4086-A1BA-422444F895EB}" destId="{9427A3CA-F4AC-445F-9AE1-067731DE49B4}" srcOrd="0" destOrd="0" presId="urn:microsoft.com/office/officeart/2005/8/layout/bList2"/>
    <dgm:cxn modelId="{034D9E4C-4F56-47B8-8583-77F6DD811A91}" srcId="{FACA0BD7-CD96-4EEE-A75E-3422AC6AEA8B}" destId="{A0595DC7-9B50-4B27-BD85-2B9408611C63}" srcOrd="0" destOrd="0" parTransId="{77E61965-F2BD-438E-9E1A-A8338C2DFED9}" sibTransId="{E9B2C5C1-FE8F-4AE4-997E-169DC90C159B}"/>
    <dgm:cxn modelId="{5857CF27-04B7-448A-A8E9-7650C5DD551D}" type="presOf" srcId="{E47FA0E2-BA29-494E-850F-F86B23D26036}" destId="{BC28FD28-437C-4256-A66C-11A5C8DBA34A}" srcOrd="1" destOrd="0" presId="urn:microsoft.com/office/officeart/2005/8/layout/bList2"/>
    <dgm:cxn modelId="{4BA13FE7-13F7-4C8E-80B9-1903BEFDAB13}" srcId="{CA0DA1DF-6AF0-4818-AA88-ECD3F40C1434}" destId="{6104FFAB-1E7B-404F-AC74-403F9AF98EC7}" srcOrd="1" destOrd="0" parTransId="{12C63D4A-16C9-4408-84F3-CFD280B4829F}" sibTransId="{EE51671E-3AEE-4F44-9C0B-D0C1A2B810C9}"/>
    <dgm:cxn modelId="{5566C4D8-2EFB-4A3A-95D3-3AB1B26205F1}" type="presOf" srcId="{F44FC2DC-B2E9-4E4B-88E7-95E653152A88}" destId="{AFCD4F19-4C01-4580-A720-84E5D51BD15A}" srcOrd="0" destOrd="0" presId="urn:microsoft.com/office/officeart/2005/8/layout/bList2"/>
    <dgm:cxn modelId="{1F7FB4CA-B553-426F-ABCC-95E6D8F0FDBC}" type="presOf" srcId="{FACA0BD7-CD96-4EEE-A75E-3422AC6AEA8B}" destId="{4964103A-3B39-4991-BBEF-7B8455CDA9E1}" srcOrd="0" destOrd="0" presId="urn:microsoft.com/office/officeart/2005/8/layout/bList2"/>
    <dgm:cxn modelId="{F2EDE0E2-8BB0-4F4D-B554-5447187ED80A}" srcId="{CA0DA1DF-6AF0-4818-AA88-ECD3F40C1434}" destId="{9C436966-C817-4695-A162-A0AAFD683629}" srcOrd="4" destOrd="0" parTransId="{BFBFFF3D-8B70-4D00-8AEC-8390CB4BAAA5}" sibTransId="{CE6A7FDE-03D1-4354-AA07-D3F61C731FB5}"/>
    <dgm:cxn modelId="{84D3A1EF-E2BA-48BC-BFC8-1E937BC244D4}" type="presOf" srcId="{6104FFAB-1E7B-404F-AC74-403F9AF98EC7}" destId="{4FA31BDE-BDFD-43D8-8733-CB8DEEF02A07}" srcOrd="0" destOrd="1" presId="urn:microsoft.com/office/officeart/2005/8/layout/bList2"/>
    <dgm:cxn modelId="{3AE86207-2F61-4439-BA38-5F5CF1DFABA0}" type="presOf" srcId="{CA0DA1DF-6AF0-4818-AA88-ECD3F40C1434}" destId="{D2F4A59E-1A4E-4123-8BF3-445709C93740}" srcOrd="0" destOrd="0" presId="urn:microsoft.com/office/officeart/2005/8/layout/bList2"/>
    <dgm:cxn modelId="{16BC38C8-BC2F-4EA6-B2ED-F00B3E12D67B}" type="presOf" srcId="{E47FA0E2-BA29-494E-850F-F86B23D26036}" destId="{07083D72-8D2A-4EF6-B3FA-7724BB18FC85}" srcOrd="0" destOrd="0" presId="urn:microsoft.com/office/officeart/2005/8/layout/bList2"/>
    <dgm:cxn modelId="{96AEFC0A-C35D-4E5B-916F-BC578983AC37}" srcId="{CA0DA1DF-6AF0-4818-AA88-ECD3F40C1434}" destId="{39C8FBBE-D977-4187-AC83-187376A7F357}" srcOrd="0" destOrd="0" parTransId="{BC556E8C-3A6E-4F98-B7A4-14BA7D52929D}" sibTransId="{EFC3EF3A-B7E8-46F7-A49D-2ECDB417B9B2}"/>
    <dgm:cxn modelId="{C52D16FC-0651-4E90-924A-E82690B37DC6}" type="presOf" srcId="{FF3B9C72-C1B6-4F86-A86E-9E7B01417F70}" destId="{11DC31B1-2C20-45B6-AE4D-9C66210B054F}" srcOrd="0" destOrd="0" presId="urn:microsoft.com/office/officeart/2005/8/layout/bList2"/>
    <dgm:cxn modelId="{0003DCA8-0308-4C27-B43A-5AACBA4103C2}" srcId="{4EBCDB61-5B77-400E-8DD6-89B2F5F2ADD3}" destId="{E47FA0E2-BA29-494E-850F-F86B23D26036}" srcOrd="2" destOrd="0" parTransId="{980D3011-37FD-4A3B-A4E9-B9EE44DE4008}" sibTransId="{AA5DBBA9-F304-4AE6-88BA-00A640ECA4A1}"/>
    <dgm:cxn modelId="{804DFCA7-FC85-498A-8BAF-637299E7FF97}" type="presOf" srcId="{055D6BB2-F8BD-4CC7-A270-45467186D2C9}" destId="{11DC31B1-2C20-45B6-AE4D-9C66210B054F}" srcOrd="0" destOrd="2" presId="urn:microsoft.com/office/officeart/2005/8/layout/bList2"/>
    <dgm:cxn modelId="{9CA95C24-4673-4BC7-8DD4-00B5236BEA2F}" srcId="{CA0DA1DF-6AF0-4818-AA88-ECD3F40C1434}" destId="{9A6FF318-2896-4A5D-80A2-BBEBDACD4D36}" srcOrd="3" destOrd="0" parTransId="{D3165E2A-71E1-4DD0-945F-382C673BC089}" sibTransId="{B425FC33-B037-45BA-9E98-40761EB427AA}"/>
    <dgm:cxn modelId="{F9EDE9E9-1E8A-4AB2-9424-3643C7EA7C72}" type="presOf" srcId="{4EBCDB61-5B77-400E-8DD6-89B2F5F2ADD3}" destId="{93D1786D-9CA6-4F8F-9F73-96533D1290C5}" srcOrd="0" destOrd="0" presId="urn:microsoft.com/office/officeart/2005/8/layout/bList2"/>
    <dgm:cxn modelId="{C0F3026B-694E-4C1A-8132-0F0086EAD252}" type="presOf" srcId="{39C8FBBE-D977-4187-AC83-187376A7F357}" destId="{4FA31BDE-BDFD-43D8-8733-CB8DEEF02A07}" srcOrd="0" destOrd="0" presId="urn:microsoft.com/office/officeart/2005/8/layout/bList2"/>
    <dgm:cxn modelId="{94E21223-A07B-4D8E-8793-5930A51A8E10}" type="presOf" srcId="{9A6FF318-2896-4A5D-80A2-BBEBDACD4D36}" destId="{4FA31BDE-BDFD-43D8-8733-CB8DEEF02A07}" srcOrd="0" destOrd="3" presId="urn:microsoft.com/office/officeart/2005/8/layout/bList2"/>
    <dgm:cxn modelId="{8956A141-4D43-42F3-9623-57B528FDAB17}" srcId="{E47FA0E2-BA29-494E-850F-F86B23D26036}" destId="{055D6BB2-F8BD-4CC7-A270-45467186D2C9}" srcOrd="2" destOrd="0" parTransId="{2024BA19-1AFA-4313-9FFF-3A5C66BB6E6C}" sibTransId="{CC2AB2B8-DDC7-42EE-B0C7-C594630595C2}"/>
    <dgm:cxn modelId="{50A1A3DD-8063-408E-8DEB-580E01EFDD21}" srcId="{4EBCDB61-5B77-400E-8DD6-89B2F5F2ADD3}" destId="{FACA0BD7-CD96-4EEE-A75E-3422AC6AEA8B}" srcOrd="1" destOrd="0" parTransId="{B6571583-EF12-4B4E-B5FE-928B935346AD}" sibTransId="{F44FC2DC-B2E9-4E4B-88E7-95E653152A88}"/>
    <dgm:cxn modelId="{351CD6CB-050B-4C6A-9FB5-129D9615242C}" type="presParOf" srcId="{93D1786D-9CA6-4F8F-9F73-96533D1290C5}" destId="{99E983AF-A2E1-410A-A293-376254354F90}" srcOrd="0" destOrd="0" presId="urn:microsoft.com/office/officeart/2005/8/layout/bList2"/>
    <dgm:cxn modelId="{0E253D77-0134-4145-ABF3-F47C44810D19}" type="presParOf" srcId="{99E983AF-A2E1-410A-A293-376254354F90}" destId="{4FA31BDE-BDFD-43D8-8733-CB8DEEF02A07}" srcOrd="0" destOrd="0" presId="urn:microsoft.com/office/officeart/2005/8/layout/bList2"/>
    <dgm:cxn modelId="{7622A4AD-8262-46A5-B3B1-EB637B73BC41}" type="presParOf" srcId="{99E983AF-A2E1-410A-A293-376254354F90}" destId="{D2F4A59E-1A4E-4123-8BF3-445709C93740}" srcOrd="1" destOrd="0" presId="urn:microsoft.com/office/officeart/2005/8/layout/bList2"/>
    <dgm:cxn modelId="{2859FBED-9A22-41BF-9302-30F257164698}" type="presParOf" srcId="{99E983AF-A2E1-410A-A293-376254354F90}" destId="{ABFEE705-EAE6-40FF-853E-EFC2A4B06E5A}" srcOrd="2" destOrd="0" presId="urn:microsoft.com/office/officeart/2005/8/layout/bList2"/>
    <dgm:cxn modelId="{5BAF34D3-47EA-4CF1-A4B5-0FF1A98BC043}" type="presParOf" srcId="{99E983AF-A2E1-410A-A293-376254354F90}" destId="{C6734048-42EF-47C1-AE67-59E7A291F84D}" srcOrd="3" destOrd="0" presId="urn:microsoft.com/office/officeart/2005/8/layout/bList2"/>
    <dgm:cxn modelId="{B32471D0-5D31-4B27-B7EA-354D2845370A}" type="presParOf" srcId="{93D1786D-9CA6-4F8F-9F73-96533D1290C5}" destId="{9427A3CA-F4AC-445F-9AE1-067731DE49B4}" srcOrd="1" destOrd="0" presId="urn:microsoft.com/office/officeart/2005/8/layout/bList2"/>
    <dgm:cxn modelId="{D69013AB-95DE-4ADF-8C16-83D6F63338AE}" type="presParOf" srcId="{93D1786D-9CA6-4F8F-9F73-96533D1290C5}" destId="{BB819133-0660-437E-A9D4-CD39513EDA9F}" srcOrd="2" destOrd="0" presId="urn:microsoft.com/office/officeart/2005/8/layout/bList2"/>
    <dgm:cxn modelId="{133BDF05-119A-45B2-BB80-758A1C6D6DAF}" type="presParOf" srcId="{BB819133-0660-437E-A9D4-CD39513EDA9F}" destId="{33ED350E-5419-423E-8CC3-C868C3E93E24}" srcOrd="0" destOrd="0" presId="urn:microsoft.com/office/officeart/2005/8/layout/bList2"/>
    <dgm:cxn modelId="{29275831-A660-4264-93FE-0C8BC75A4334}" type="presParOf" srcId="{BB819133-0660-437E-A9D4-CD39513EDA9F}" destId="{4964103A-3B39-4991-BBEF-7B8455CDA9E1}" srcOrd="1" destOrd="0" presId="urn:microsoft.com/office/officeart/2005/8/layout/bList2"/>
    <dgm:cxn modelId="{253995CC-8BD9-456B-A8FC-A7DC12F74D93}" type="presParOf" srcId="{BB819133-0660-437E-A9D4-CD39513EDA9F}" destId="{A60091AB-19A9-4969-8769-8FD9677DFA16}" srcOrd="2" destOrd="0" presId="urn:microsoft.com/office/officeart/2005/8/layout/bList2"/>
    <dgm:cxn modelId="{4E470E8D-2551-4FEA-9364-F930931A5173}" type="presParOf" srcId="{BB819133-0660-437E-A9D4-CD39513EDA9F}" destId="{4B1F5DB8-E0FE-4609-AD74-24E2B8056968}" srcOrd="3" destOrd="0" presId="urn:microsoft.com/office/officeart/2005/8/layout/bList2"/>
    <dgm:cxn modelId="{A8CF399C-55E7-4436-B472-9A7572B215D6}" type="presParOf" srcId="{93D1786D-9CA6-4F8F-9F73-96533D1290C5}" destId="{AFCD4F19-4C01-4580-A720-84E5D51BD15A}" srcOrd="3" destOrd="0" presId="urn:microsoft.com/office/officeart/2005/8/layout/bList2"/>
    <dgm:cxn modelId="{B3B194F4-6793-46FF-879F-631D9743D86A}" type="presParOf" srcId="{93D1786D-9CA6-4F8F-9F73-96533D1290C5}" destId="{5B2F5D85-6DF3-46D2-91AE-848719DC5007}" srcOrd="4" destOrd="0" presId="urn:microsoft.com/office/officeart/2005/8/layout/bList2"/>
    <dgm:cxn modelId="{EB0E91B5-059C-4C24-8622-9DD8474343D7}" type="presParOf" srcId="{5B2F5D85-6DF3-46D2-91AE-848719DC5007}" destId="{11DC31B1-2C20-45B6-AE4D-9C66210B054F}" srcOrd="0" destOrd="0" presId="urn:microsoft.com/office/officeart/2005/8/layout/bList2"/>
    <dgm:cxn modelId="{D8199647-E861-4436-A000-8772BA4DDD6E}" type="presParOf" srcId="{5B2F5D85-6DF3-46D2-91AE-848719DC5007}" destId="{07083D72-8D2A-4EF6-B3FA-7724BB18FC85}" srcOrd="1" destOrd="0" presId="urn:microsoft.com/office/officeart/2005/8/layout/bList2"/>
    <dgm:cxn modelId="{F60528FC-922C-4900-A5DF-B904885FE25F}" type="presParOf" srcId="{5B2F5D85-6DF3-46D2-91AE-848719DC5007}" destId="{BC28FD28-437C-4256-A66C-11A5C8DBA34A}" srcOrd="2" destOrd="0" presId="urn:microsoft.com/office/officeart/2005/8/layout/bList2"/>
    <dgm:cxn modelId="{16C6AA51-F2F5-4B7F-9BAC-53DE730B311D}" type="presParOf" srcId="{5B2F5D85-6DF3-46D2-91AE-848719DC5007}" destId="{B2DAA781-09D2-4956-8EF3-FC1BC984E78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BCDB61-5B77-400E-8DD6-89B2F5F2ADD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A0DA1DF-6AF0-4818-AA88-ECD3F40C1434}">
      <dgm:prSet phldrT="[Texto]"/>
      <dgm:spPr/>
      <dgm:t>
        <a:bodyPr/>
        <a:lstStyle/>
        <a:p>
          <a:r>
            <a:rPr lang="es-MX" dirty="0" smtClean="0"/>
            <a:t>VISITAR LA TUMBA</a:t>
          </a:r>
          <a:endParaRPr lang="es-MX" dirty="0"/>
        </a:p>
      </dgm:t>
    </dgm:pt>
    <dgm:pt modelId="{A33F74D0-733D-4E1C-9D53-61F671BB384B}" type="parTrans" cxnId="{ABA08B74-5C16-4A4B-9702-E846A7557FDB}">
      <dgm:prSet/>
      <dgm:spPr/>
      <dgm:t>
        <a:bodyPr/>
        <a:lstStyle/>
        <a:p>
          <a:endParaRPr lang="es-MX"/>
        </a:p>
      </dgm:t>
    </dgm:pt>
    <dgm:pt modelId="{42696CD0-05EF-4086-A1BA-422444F895EB}" type="sibTrans" cxnId="{ABA08B74-5C16-4A4B-9702-E846A7557FDB}">
      <dgm:prSet/>
      <dgm:spPr/>
      <dgm:t>
        <a:bodyPr/>
        <a:lstStyle/>
        <a:p>
          <a:endParaRPr lang="es-MX"/>
        </a:p>
      </dgm:t>
    </dgm:pt>
    <dgm:pt modelId="{FACA0BD7-CD96-4EEE-A75E-3422AC6AEA8B}">
      <dgm:prSet phldrT="[Texto]"/>
      <dgm:spPr/>
      <dgm:t>
        <a:bodyPr/>
        <a:lstStyle/>
        <a:p>
          <a:r>
            <a:rPr lang="es-MX" dirty="0" smtClean="0"/>
            <a:t>HORNEAR EL PAN</a:t>
          </a:r>
          <a:endParaRPr lang="es-MX" dirty="0"/>
        </a:p>
      </dgm:t>
    </dgm:pt>
    <dgm:pt modelId="{B6571583-EF12-4B4E-B5FE-928B935346AD}" type="parTrans" cxnId="{50A1A3DD-8063-408E-8DEB-580E01EFDD21}">
      <dgm:prSet/>
      <dgm:spPr/>
      <dgm:t>
        <a:bodyPr/>
        <a:lstStyle/>
        <a:p>
          <a:endParaRPr lang="es-MX"/>
        </a:p>
      </dgm:t>
    </dgm:pt>
    <dgm:pt modelId="{F44FC2DC-B2E9-4E4B-88E7-95E653152A88}" type="sibTrans" cxnId="{50A1A3DD-8063-408E-8DEB-580E01EFDD21}">
      <dgm:prSet/>
      <dgm:spPr/>
      <dgm:t>
        <a:bodyPr/>
        <a:lstStyle/>
        <a:p>
          <a:endParaRPr lang="es-MX"/>
        </a:p>
      </dgm:t>
    </dgm:pt>
    <dgm:pt modelId="{E47FA0E2-BA29-494E-850F-F86B23D26036}">
      <dgm:prSet phldrT="[Texto]"/>
      <dgm:spPr/>
      <dgm:t>
        <a:bodyPr/>
        <a:lstStyle/>
        <a:p>
          <a:r>
            <a:rPr lang="es-MX" dirty="0" smtClean="0"/>
            <a:t>ORGANIZAR UNA COMIDA</a:t>
          </a:r>
          <a:endParaRPr lang="es-MX" dirty="0"/>
        </a:p>
      </dgm:t>
    </dgm:pt>
    <dgm:pt modelId="{980D3011-37FD-4A3B-A4E9-B9EE44DE4008}" type="parTrans" cxnId="{0003DCA8-0308-4C27-B43A-5AACBA4103C2}">
      <dgm:prSet/>
      <dgm:spPr/>
      <dgm:t>
        <a:bodyPr/>
        <a:lstStyle/>
        <a:p>
          <a:endParaRPr lang="es-MX"/>
        </a:p>
      </dgm:t>
    </dgm:pt>
    <dgm:pt modelId="{AA5DBBA9-F304-4AE6-88BA-00A640ECA4A1}" type="sibTrans" cxnId="{0003DCA8-0308-4C27-B43A-5AACBA4103C2}">
      <dgm:prSet/>
      <dgm:spPr/>
      <dgm:t>
        <a:bodyPr/>
        <a:lstStyle/>
        <a:p>
          <a:endParaRPr lang="es-MX"/>
        </a:p>
      </dgm:t>
    </dgm:pt>
    <dgm:pt modelId="{39C8FBBE-D977-4187-AC83-187376A7F357}">
      <dgm:prSet/>
      <dgm:spPr/>
      <dgm:t>
        <a:bodyPr/>
        <a:lstStyle/>
        <a:p>
          <a:endParaRPr lang="es-MX" dirty="0"/>
        </a:p>
      </dgm:t>
    </dgm:pt>
    <dgm:pt modelId="{BC556E8C-3A6E-4F98-B7A4-14BA7D52929D}" type="parTrans" cxnId="{96AEFC0A-C35D-4E5B-916F-BC578983AC37}">
      <dgm:prSet/>
      <dgm:spPr/>
      <dgm:t>
        <a:bodyPr/>
        <a:lstStyle/>
        <a:p>
          <a:endParaRPr lang="es-MX"/>
        </a:p>
      </dgm:t>
    </dgm:pt>
    <dgm:pt modelId="{EFC3EF3A-B7E8-46F7-A49D-2ECDB417B9B2}" type="sibTrans" cxnId="{96AEFC0A-C35D-4E5B-916F-BC578983AC37}">
      <dgm:prSet/>
      <dgm:spPr/>
      <dgm:t>
        <a:bodyPr/>
        <a:lstStyle/>
        <a:p>
          <a:endParaRPr lang="es-MX"/>
        </a:p>
      </dgm:t>
    </dgm:pt>
    <dgm:pt modelId="{9A6FF318-2896-4A5D-80A2-BBEBDACD4D36}">
      <dgm:prSet/>
      <dgm:spPr/>
      <dgm:t>
        <a:bodyPr/>
        <a:lstStyle/>
        <a:p>
          <a:r>
            <a:rPr lang="es-MX" dirty="0" smtClean="0"/>
            <a:t>ALIGERAR EL ESPIRITU.</a:t>
          </a:r>
          <a:endParaRPr lang="es-MX" dirty="0"/>
        </a:p>
      </dgm:t>
    </dgm:pt>
    <dgm:pt modelId="{D3165E2A-71E1-4DD0-945F-382C673BC089}" type="parTrans" cxnId="{9CA95C24-4673-4BC7-8DD4-00B5236BEA2F}">
      <dgm:prSet/>
      <dgm:spPr/>
      <dgm:t>
        <a:bodyPr/>
        <a:lstStyle/>
        <a:p>
          <a:endParaRPr lang="es-MX"/>
        </a:p>
      </dgm:t>
    </dgm:pt>
    <dgm:pt modelId="{B425FC33-B037-45BA-9E98-40761EB427AA}" type="sibTrans" cxnId="{9CA95C24-4673-4BC7-8DD4-00B5236BEA2F}">
      <dgm:prSet/>
      <dgm:spPr/>
      <dgm:t>
        <a:bodyPr/>
        <a:lstStyle/>
        <a:p>
          <a:endParaRPr lang="es-MX"/>
        </a:p>
      </dgm:t>
    </dgm:pt>
    <dgm:pt modelId="{A0595DC7-9B50-4B27-BD85-2B9408611C63}">
      <dgm:prSet/>
      <dgm:spPr/>
      <dgm:t>
        <a:bodyPr/>
        <a:lstStyle/>
        <a:p>
          <a:r>
            <a:rPr lang="es-MX" dirty="0" smtClean="0"/>
            <a:t>SENTIR EL CALOR, LOS AROMAS, EL AMOR, DULZURA</a:t>
          </a:r>
          <a:endParaRPr lang="es-MX" dirty="0"/>
        </a:p>
      </dgm:t>
    </dgm:pt>
    <dgm:pt modelId="{77E61965-F2BD-438E-9E1A-A8338C2DFED9}" type="parTrans" cxnId="{034D9E4C-4F56-47B8-8583-77F6DD811A91}">
      <dgm:prSet/>
      <dgm:spPr/>
      <dgm:t>
        <a:bodyPr/>
        <a:lstStyle/>
        <a:p>
          <a:endParaRPr lang="es-MX"/>
        </a:p>
      </dgm:t>
    </dgm:pt>
    <dgm:pt modelId="{E9B2C5C1-FE8F-4AE4-997E-169DC90C159B}" type="sibTrans" cxnId="{034D9E4C-4F56-47B8-8583-77F6DD811A91}">
      <dgm:prSet/>
      <dgm:spPr/>
      <dgm:t>
        <a:bodyPr/>
        <a:lstStyle/>
        <a:p>
          <a:endParaRPr lang="es-MX"/>
        </a:p>
      </dgm:t>
    </dgm:pt>
    <dgm:pt modelId="{FF3B9C72-C1B6-4F86-A86E-9E7B01417F70}">
      <dgm:prSet/>
      <dgm:spPr/>
      <dgm:t>
        <a:bodyPr/>
        <a:lstStyle/>
        <a:p>
          <a:r>
            <a:rPr lang="es-MX" dirty="0" smtClean="0"/>
            <a:t>CONVIVENCIA</a:t>
          </a:r>
          <a:endParaRPr lang="es-MX" dirty="0"/>
        </a:p>
      </dgm:t>
    </dgm:pt>
    <dgm:pt modelId="{66876953-2202-4E58-AA23-0576F87E2403}" type="parTrans" cxnId="{63C8734E-E58B-4FC1-9C51-FCF6BDE5869F}">
      <dgm:prSet/>
      <dgm:spPr/>
      <dgm:t>
        <a:bodyPr/>
        <a:lstStyle/>
        <a:p>
          <a:endParaRPr lang="es-MX"/>
        </a:p>
      </dgm:t>
    </dgm:pt>
    <dgm:pt modelId="{D53B5DE9-2B66-4B04-9FE0-0C892D14FCC9}" type="sibTrans" cxnId="{63C8734E-E58B-4FC1-9C51-FCF6BDE5869F}">
      <dgm:prSet/>
      <dgm:spPr/>
      <dgm:t>
        <a:bodyPr/>
        <a:lstStyle/>
        <a:p>
          <a:endParaRPr lang="es-MX"/>
        </a:p>
      </dgm:t>
    </dgm:pt>
    <dgm:pt modelId="{79B60EC6-E6F4-46BA-ACB1-2BD62FD1825D}">
      <dgm:prSet/>
      <dgm:spPr/>
      <dgm:t>
        <a:bodyPr/>
        <a:lstStyle/>
        <a:p>
          <a:r>
            <a:rPr lang="es-MX" dirty="0" smtClean="0"/>
            <a:t>EMBELLECER LA TUMBA</a:t>
          </a:r>
          <a:endParaRPr lang="es-MX" dirty="0"/>
        </a:p>
      </dgm:t>
    </dgm:pt>
    <dgm:pt modelId="{BDF4F13B-44E3-4FEA-8F87-037313D1B1C6}" type="parTrans" cxnId="{22E9D914-92E7-4D6B-86F3-DF83D33BD2B6}">
      <dgm:prSet/>
      <dgm:spPr/>
      <dgm:t>
        <a:bodyPr/>
        <a:lstStyle/>
        <a:p>
          <a:endParaRPr lang="es-MX"/>
        </a:p>
      </dgm:t>
    </dgm:pt>
    <dgm:pt modelId="{462D24F2-AB58-4E69-90C2-6853B7DFEA27}" type="sibTrans" cxnId="{22E9D914-92E7-4D6B-86F3-DF83D33BD2B6}">
      <dgm:prSet/>
      <dgm:spPr/>
      <dgm:t>
        <a:bodyPr/>
        <a:lstStyle/>
        <a:p>
          <a:endParaRPr lang="es-MX"/>
        </a:p>
      </dgm:t>
    </dgm:pt>
    <dgm:pt modelId="{BC529B93-DF8F-4A16-B0A7-D7696A87479A}">
      <dgm:prSet/>
      <dgm:spPr/>
      <dgm:t>
        <a:bodyPr/>
        <a:lstStyle/>
        <a:p>
          <a:r>
            <a:rPr lang="es-MX" dirty="0" smtClean="0"/>
            <a:t>ALEGRIA</a:t>
          </a:r>
          <a:endParaRPr lang="es-MX" dirty="0"/>
        </a:p>
      </dgm:t>
    </dgm:pt>
    <dgm:pt modelId="{52FFB0B5-689F-4AEE-BA1C-EB4492BDBEFF}" type="parTrans" cxnId="{85752C09-51B0-4D2F-96F9-85496D5BD3B3}">
      <dgm:prSet/>
      <dgm:spPr/>
      <dgm:t>
        <a:bodyPr/>
        <a:lstStyle/>
        <a:p>
          <a:endParaRPr lang="es-MX"/>
        </a:p>
      </dgm:t>
    </dgm:pt>
    <dgm:pt modelId="{BCD4A76B-8EE9-4156-AEE7-CC17C45673D6}" type="sibTrans" cxnId="{85752C09-51B0-4D2F-96F9-85496D5BD3B3}">
      <dgm:prSet/>
      <dgm:spPr/>
      <dgm:t>
        <a:bodyPr/>
        <a:lstStyle/>
        <a:p>
          <a:endParaRPr lang="es-MX"/>
        </a:p>
      </dgm:t>
    </dgm:pt>
    <dgm:pt modelId="{3AC305C4-533A-458C-A445-6B929E9B4289}">
      <dgm:prSet/>
      <dgm:spPr/>
      <dgm:t>
        <a:bodyPr/>
        <a:lstStyle/>
        <a:p>
          <a:r>
            <a:rPr lang="es-MX" dirty="0" smtClean="0"/>
            <a:t>DIALOGO</a:t>
          </a:r>
          <a:endParaRPr lang="es-MX" dirty="0"/>
        </a:p>
      </dgm:t>
    </dgm:pt>
    <dgm:pt modelId="{A9E08970-7FEF-47B1-ADF9-A2F4DEEEC84C}" type="parTrans" cxnId="{1B7F81E2-41F8-4CEC-B2C2-D8BA2C5811A6}">
      <dgm:prSet/>
      <dgm:spPr/>
      <dgm:t>
        <a:bodyPr/>
        <a:lstStyle/>
        <a:p>
          <a:endParaRPr lang="es-MX"/>
        </a:p>
      </dgm:t>
    </dgm:pt>
    <dgm:pt modelId="{F70568C3-842B-491C-903F-15956F128D14}" type="sibTrans" cxnId="{1B7F81E2-41F8-4CEC-B2C2-D8BA2C5811A6}">
      <dgm:prSet/>
      <dgm:spPr/>
      <dgm:t>
        <a:bodyPr/>
        <a:lstStyle/>
        <a:p>
          <a:endParaRPr lang="es-MX"/>
        </a:p>
      </dgm:t>
    </dgm:pt>
    <dgm:pt modelId="{71866477-AA33-4D1F-B909-ABFE147C55D0}">
      <dgm:prSet/>
      <dgm:spPr/>
      <dgm:t>
        <a:bodyPr/>
        <a:lstStyle/>
        <a:p>
          <a:r>
            <a:rPr lang="es-MX" dirty="0" smtClean="0"/>
            <a:t>BRINDIS</a:t>
          </a:r>
          <a:endParaRPr lang="es-MX" dirty="0"/>
        </a:p>
      </dgm:t>
    </dgm:pt>
    <dgm:pt modelId="{B7D8789B-9C15-441F-851B-7A23E3D3AA51}" type="parTrans" cxnId="{4F882D37-6AB8-4823-87E8-DDBAB5F3F811}">
      <dgm:prSet/>
      <dgm:spPr/>
      <dgm:t>
        <a:bodyPr/>
        <a:lstStyle/>
        <a:p>
          <a:endParaRPr lang="es-MX"/>
        </a:p>
      </dgm:t>
    </dgm:pt>
    <dgm:pt modelId="{E261D229-BADF-44D0-B402-D584DCFD5741}" type="sibTrans" cxnId="{4F882D37-6AB8-4823-87E8-DDBAB5F3F811}">
      <dgm:prSet/>
      <dgm:spPr/>
      <dgm:t>
        <a:bodyPr/>
        <a:lstStyle/>
        <a:p>
          <a:endParaRPr lang="es-MX"/>
        </a:p>
      </dgm:t>
    </dgm:pt>
    <dgm:pt modelId="{93D1786D-9CA6-4F8F-9F73-96533D1290C5}" type="pres">
      <dgm:prSet presAssocID="{4EBCDB61-5B77-400E-8DD6-89B2F5F2ADD3}" presName="diagram" presStyleCnt="0">
        <dgm:presLayoutVars>
          <dgm:dir/>
          <dgm:animLvl val="lvl"/>
          <dgm:resizeHandles val="exact"/>
        </dgm:presLayoutVars>
      </dgm:prSet>
      <dgm:spPr/>
    </dgm:pt>
    <dgm:pt modelId="{99E983AF-A2E1-410A-A293-376254354F90}" type="pres">
      <dgm:prSet presAssocID="{CA0DA1DF-6AF0-4818-AA88-ECD3F40C1434}" presName="compNode" presStyleCnt="0"/>
      <dgm:spPr/>
    </dgm:pt>
    <dgm:pt modelId="{4FA31BDE-BDFD-43D8-8733-CB8DEEF02A07}" type="pres">
      <dgm:prSet presAssocID="{CA0DA1DF-6AF0-4818-AA88-ECD3F40C1434}" presName="childRect" presStyleLbl="bgAcc1" presStyleIdx="0" presStyleCnt="3" custLinFactNeighborX="5171" custLinFactNeighborY="-53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F4A59E-1A4E-4123-8BF3-445709C93740}" type="pres">
      <dgm:prSet presAssocID="{CA0DA1DF-6AF0-4818-AA88-ECD3F40C143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FEE705-EAE6-40FF-853E-EFC2A4B06E5A}" type="pres">
      <dgm:prSet presAssocID="{CA0DA1DF-6AF0-4818-AA88-ECD3F40C1434}" presName="parentRect" presStyleLbl="alignNode1" presStyleIdx="0" presStyleCnt="3" custLinFactNeighborX="3234" custLinFactNeighborY="2878"/>
      <dgm:spPr/>
      <dgm:t>
        <a:bodyPr/>
        <a:lstStyle/>
        <a:p>
          <a:endParaRPr lang="es-MX"/>
        </a:p>
      </dgm:t>
    </dgm:pt>
    <dgm:pt modelId="{C6734048-42EF-47C1-AE67-59E7A291F84D}" type="pres">
      <dgm:prSet presAssocID="{CA0DA1DF-6AF0-4818-AA88-ECD3F40C1434}" presName="adorn" presStyleLbl="fgAccFollowNode1" presStyleIdx="0" presStyleCnt="3" custScaleX="136606" custScaleY="13184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MX"/>
        </a:p>
      </dgm:t>
    </dgm:pt>
    <dgm:pt modelId="{9427A3CA-F4AC-445F-9AE1-067731DE49B4}" type="pres">
      <dgm:prSet presAssocID="{42696CD0-05EF-4086-A1BA-422444F895EB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B819133-0660-437E-A9D4-CD39513EDA9F}" type="pres">
      <dgm:prSet presAssocID="{FACA0BD7-CD96-4EEE-A75E-3422AC6AEA8B}" presName="compNode" presStyleCnt="0"/>
      <dgm:spPr/>
    </dgm:pt>
    <dgm:pt modelId="{33ED350E-5419-423E-8CC3-C868C3E93E24}" type="pres">
      <dgm:prSet presAssocID="{FACA0BD7-CD96-4EEE-A75E-3422AC6AEA8B}" presName="childRect" presStyleLbl="bgAcc1" presStyleIdx="1" presStyleCnt="3" custScaleX="112209" custScaleY="11949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64103A-3B39-4991-BBEF-7B8455CDA9E1}" type="pres">
      <dgm:prSet presAssocID="{FACA0BD7-CD96-4EEE-A75E-3422AC6AEA8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0091AB-19A9-4969-8769-8FD9677DFA16}" type="pres">
      <dgm:prSet presAssocID="{FACA0BD7-CD96-4EEE-A75E-3422AC6AEA8B}" presName="parentRect" presStyleLbl="alignNode1" presStyleIdx="1" presStyleCnt="3" custLinFactNeighborX="-10762" custLinFactNeighborY="6985"/>
      <dgm:spPr/>
      <dgm:t>
        <a:bodyPr/>
        <a:lstStyle/>
        <a:p>
          <a:endParaRPr lang="es-MX"/>
        </a:p>
      </dgm:t>
    </dgm:pt>
    <dgm:pt modelId="{4B1F5DB8-E0FE-4609-AD74-24E2B8056968}" type="pres">
      <dgm:prSet presAssocID="{FACA0BD7-CD96-4EEE-A75E-3422AC6AEA8B}" presName="adorn" presStyleLbl="fgAccFollowNode1" presStyleIdx="1" presStyleCnt="3" custScaleX="139594" custScaleY="133801" custLinFactNeighborX="4933" custLinFactNeighborY="-65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s-MX"/>
        </a:p>
      </dgm:t>
    </dgm:pt>
    <dgm:pt modelId="{AFCD4F19-4C01-4580-A720-84E5D51BD15A}" type="pres">
      <dgm:prSet presAssocID="{F44FC2DC-B2E9-4E4B-88E7-95E653152A8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5B2F5D85-6DF3-46D2-91AE-848719DC5007}" type="pres">
      <dgm:prSet presAssocID="{E47FA0E2-BA29-494E-850F-F86B23D26036}" presName="compNode" presStyleCnt="0"/>
      <dgm:spPr/>
    </dgm:pt>
    <dgm:pt modelId="{11DC31B1-2C20-45B6-AE4D-9C66210B054F}" type="pres">
      <dgm:prSet presAssocID="{E47FA0E2-BA29-494E-850F-F86B23D26036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083D72-8D2A-4EF6-B3FA-7724BB18FC85}" type="pres">
      <dgm:prSet presAssocID="{E47FA0E2-BA29-494E-850F-F86B23D260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28FD28-437C-4256-A66C-11A5C8DBA34A}" type="pres">
      <dgm:prSet presAssocID="{E47FA0E2-BA29-494E-850F-F86B23D26036}" presName="parentRect" presStyleLbl="alignNode1" presStyleIdx="2" presStyleCnt="3" custLinFactNeighborX="-4745" custLinFactNeighborY="1478"/>
      <dgm:spPr/>
      <dgm:t>
        <a:bodyPr/>
        <a:lstStyle/>
        <a:p>
          <a:endParaRPr lang="es-MX"/>
        </a:p>
      </dgm:t>
    </dgm:pt>
    <dgm:pt modelId="{B2DAA781-09D2-4956-8EF3-FC1BC984E787}" type="pres">
      <dgm:prSet presAssocID="{E47FA0E2-BA29-494E-850F-F86B23D26036}" presName="adorn" presStyleLbl="fgAccFollowNode1" presStyleIdx="2" presStyleCnt="3" custScaleX="155561" custScaleY="123882" custLinFactNeighborX="-485" custLinFactNeighborY="444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  <dgm:t>
        <a:bodyPr/>
        <a:lstStyle/>
        <a:p>
          <a:endParaRPr lang="es-MX"/>
        </a:p>
      </dgm:t>
    </dgm:pt>
  </dgm:ptLst>
  <dgm:cxnLst>
    <dgm:cxn modelId="{034D9E4C-4F56-47B8-8583-77F6DD811A91}" srcId="{FACA0BD7-CD96-4EEE-A75E-3422AC6AEA8B}" destId="{A0595DC7-9B50-4B27-BD85-2B9408611C63}" srcOrd="0" destOrd="0" parTransId="{77E61965-F2BD-438E-9E1A-A8338C2DFED9}" sibTransId="{E9B2C5C1-FE8F-4AE4-997E-169DC90C159B}"/>
    <dgm:cxn modelId="{1B7F81E2-41F8-4CEC-B2C2-D8BA2C5811A6}" srcId="{E47FA0E2-BA29-494E-850F-F86B23D26036}" destId="{3AC305C4-533A-458C-A445-6B929E9B4289}" srcOrd="2" destOrd="0" parTransId="{A9E08970-7FEF-47B1-ADF9-A2F4DEEEC84C}" sibTransId="{F70568C3-842B-491C-903F-15956F128D14}"/>
    <dgm:cxn modelId="{696848B8-B254-4D9B-9078-84BCB1DABAE3}" type="presOf" srcId="{E47FA0E2-BA29-494E-850F-F86B23D26036}" destId="{BC28FD28-437C-4256-A66C-11A5C8DBA34A}" srcOrd="1" destOrd="0" presId="urn:microsoft.com/office/officeart/2005/8/layout/bList2"/>
    <dgm:cxn modelId="{4F882D37-6AB8-4823-87E8-DDBAB5F3F811}" srcId="{E47FA0E2-BA29-494E-850F-F86B23D26036}" destId="{71866477-AA33-4D1F-B909-ABFE147C55D0}" srcOrd="3" destOrd="0" parTransId="{B7D8789B-9C15-441F-851B-7A23E3D3AA51}" sibTransId="{E261D229-BADF-44D0-B402-D584DCFD5741}"/>
    <dgm:cxn modelId="{C92CC2C2-1C75-4B83-9FC0-4C4B1E59BBE8}" type="presOf" srcId="{CA0DA1DF-6AF0-4818-AA88-ECD3F40C1434}" destId="{D2F4A59E-1A4E-4123-8BF3-445709C93740}" srcOrd="0" destOrd="0" presId="urn:microsoft.com/office/officeart/2005/8/layout/bList2"/>
    <dgm:cxn modelId="{86E8D9F3-0465-44DA-8587-089BF42C81A2}" type="presOf" srcId="{FF3B9C72-C1B6-4F86-A86E-9E7B01417F70}" destId="{11DC31B1-2C20-45B6-AE4D-9C66210B054F}" srcOrd="0" destOrd="0" presId="urn:microsoft.com/office/officeart/2005/8/layout/bList2"/>
    <dgm:cxn modelId="{9CA95C24-4673-4BC7-8DD4-00B5236BEA2F}" srcId="{CA0DA1DF-6AF0-4818-AA88-ECD3F40C1434}" destId="{9A6FF318-2896-4A5D-80A2-BBEBDACD4D36}" srcOrd="1" destOrd="0" parTransId="{D3165E2A-71E1-4DD0-945F-382C673BC089}" sibTransId="{B425FC33-B037-45BA-9E98-40761EB427AA}"/>
    <dgm:cxn modelId="{85752C09-51B0-4D2F-96F9-85496D5BD3B3}" srcId="{E47FA0E2-BA29-494E-850F-F86B23D26036}" destId="{BC529B93-DF8F-4A16-B0A7-D7696A87479A}" srcOrd="1" destOrd="0" parTransId="{52FFB0B5-689F-4AEE-BA1C-EB4492BDBEFF}" sibTransId="{BCD4A76B-8EE9-4156-AEE7-CC17C45673D6}"/>
    <dgm:cxn modelId="{ABA08B74-5C16-4A4B-9702-E846A7557FDB}" srcId="{4EBCDB61-5B77-400E-8DD6-89B2F5F2ADD3}" destId="{CA0DA1DF-6AF0-4818-AA88-ECD3F40C1434}" srcOrd="0" destOrd="0" parTransId="{A33F74D0-733D-4E1C-9D53-61F671BB384B}" sibTransId="{42696CD0-05EF-4086-A1BA-422444F895EB}"/>
    <dgm:cxn modelId="{168FA4A3-D3CF-4169-93C6-B8AD4EA8B566}" type="presOf" srcId="{CA0DA1DF-6AF0-4818-AA88-ECD3F40C1434}" destId="{ABFEE705-EAE6-40FF-853E-EFC2A4B06E5A}" srcOrd="1" destOrd="0" presId="urn:microsoft.com/office/officeart/2005/8/layout/bList2"/>
    <dgm:cxn modelId="{2BFA4BC9-032E-4194-BB3B-498562F54C37}" type="presOf" srcId="{9A6FF318-2896-4A5D-80A2-BBEBDACD4D36}" destId="{4FA31BDE-BDFD-43D8-8733-CB8DEEF02A07}" srcOrd="0" destOrd="1" presId="urn:microsoft.com/office/officeart/2005/8/layout/bList2"/>
    <dgm:cxn modelId="{9EC3E236-3C60-40B7-9A8A-768AF53D19CC}" type="presOf" srcId="{42696CD0-05EF-4086-A1BA-422444F895EB}" destId="{9427A3CA-F4AC-445F-9AE1-067731DE49B4}" srcOrd="0" destOrd="0" presId="urn:microsoft.com/office/officeart/2005/8/layout/bList2"/>
    <dgm:cxn modelId="{DC3078C4-9D0E-411E-8A66-5FD0EFBE48E8}" type="presOf" srcId="{FACA0BD7-CD96-4EEE-A75E-3422AC6AEA8B}" destId="{4964103A-3B39-4991-BBEF-7B8455CDA9E1}" srcOrd="0" destOrd="0" presId="urn:microsoft.com/office/officeart/2005/8/layout/bList2"/>
    <dgm:cxn modelId="{52D1B449-1063-4B2C-9FD6-C1B36FB050FC}" type="presOf" srcId="{E47FA0E2-BA29-494E-850F-F86B23D26036}" destId="{07083D72-8D2A-4EF6-B3FA-7724BB18FC85}" srcOrd="0" destOrd="0" presId="urn:microsoft.com/office/officeart/2005/8/layout/bList2"/>
    <dgm:cxn modelId="{4399A6C1-5849-41B6-BF2A-103A4FB439CB}" type="presOf" srcId="{79B60EC6-E6F4-46BA-ACB1-2BD62FD1825D}" destId="{4FA31BDE-BDFD-43D8-8733-CB8DEEF02A07}" srcOrd="0" destOrd="2" presId="urn:microsoft.com/office/officeart/2005/8/layout/bList2"/>
    <dgm:cxn modelId="{00A56BB3-D8DD-4EDB-A093-14B4A8293DE1}" type="presOf" srcId="{39C8FBBE-D977-4187-AC83-187376A7F357}" destId="{4FA31BDE-BDFD-43D8-8733-CB8DEEF02A07}" srcOrd="0" destOrd="0" presId="urn:microsoft.com/office/officeart/2005/8/layout/bList2"/>
    <dgm:cxn modelId="{5CFB3DDD-4649-40D1-B5DA-0DCEE7EF5A93}" type="presOf" srcId="{71866477-AA33-4D1F-B909-ABFE147C55D0}" destId="{11DC31B1-2C20-45B6-AE4D-9C66210B054F}" srcOrd="0" destOrd="3" presId="urn:microsoft.com/office/officeart/2005/8/layout/bList2"/>
    <dgm:cxn modelId="{5A753424-BE64-4C0E-83FA-7BE2E3FC421F}" type="presOf" srcId="{3AC305C4-533A-458C-A445-6B929E9B4289}" destId="{11DC31B1-2C20-45B6-AE4D-9C66210B054F}" srcOrd="0" destOrd="2" presId="urn:microsoft.com/office/officeart/2005/8/layout/bList2"/>
    <dgm:cxn modelId="{D50215AE-AB17-4BBD-8794-7C6D122F4B42}" type="presOf" srcId="{A0595DC7-9B50-4B27-BD85-2B9408611C63}" destId="{33ED350E-5419-423E-8CC3-C868C3E93E24}" srcOrd="0" destOrd="0" presId="urn:microsoft.com/office/officeart/2005/8/layout/bList2"/>
    <dgm:cxn modelId="{082D32B7-6F32-4267-96A9-AC42180254CA}" type="presOf" srcId="{FACA0BD7-CD96-4EEE-A75E-3422AC6AEA8B}" destId="{A60091AB-19A9-4969-8769-8FD9677DFA16}" srcOrd="1" destOrd="0" presId="urn:microsoft.com/office/officeart/2005/8/layout/bList2"/>
    <dgm:cxn modelId="{50A1A3DD-8063-408E-8DEB-580E01EFDD21}" srcId="{4EBCDB61-5B77-400E-8DD6-89B2F5F2ADD3}" destId="{FACA0BD7-CD96-4EEE-A75E-3422AC6AEA8B}" srcOrd="1" destOrd="0" parTransId="{B6571583-EF12-4B4E-B5FE-928B935346AD}" sibTransId="{F44FC2DC-B2E9-4E4B-88E7-95E653152A88}"/>
    <dgm:cxn modelId="{63C8734E-E58B-4FC1-9C51-FCF6BDE5869F}" srcId="{E47FA0E2-BA29-494E-850F-F86B23D26036}" destId="{FF3B9C72-C1B6-4F86-A86E-9E7B01417F70}" srcOrd="0" destOrd="0" parTransId="{66876953-2202-4E58-AA23-0576F87E2403}" sibTransId="{D53B5DE9-2B66-4B04-9FE0-0C892D14FCC9}"/>
    <dgm:cxn modelId="{22E9D914-92E7-4D6B-86F3-DF83D33BD2B6}" srcId="{CA0DA1DF-6AF0-4818-AA88-ECD3F40C1434}" destId="{79B60EC6-E6F4-46BA-ACB1-2BD62FD1825D}" srcOrd="2" destOrd="0" parTransId="{BDF4F13B-44E3-4FEA-8F87-037313D1B1C6}" sibTransId="{462D24F2-AB58-4E69-90C2-6853B7DFEA27}"/>
    <dgm:cxn modelId="{96AEFC0A-C35D-4E5B-916F-BC578983AC37}" srcId="{CA0DA1DF-6AF0-4818-AA88-ECD3F40C1434}" destId="{39C8FBBE-D977-4187-AC83-187376A7F357}" srcOrd="0" destOrd="0" parTransId="{BC556E8C-3A6E-4F98-B7A4-14BA7D52929D}" sibTransId="{EFC3EF3A-B7E8-46F7-A49D-2ECDB417B9B2}"/>
    <dgm:cxn modelId="{03AB7528-2D9A-4E17-B0C4-057836D0E415}" type="presOf" srcId="{F44FC2DC-B2E9-4E4B-88E7-95E653152A88}" destId="{AFCD4F19-4C01-4580-A720-84E5D51BD15A}" srcOrd="0" destOrd="0" presId="urn:microsoft.com/office/officeart/2005/8/layout/bList2"/>
    <dgm:cxn modelId="{BFDCE23F-783C-4131-8B8B-81E372793758}" type="presOf" srcId="{4EBCDB61-5B77-400E-8DD6-89B2F5F2ADD3}" destId="{93D1786D-9CA6-4F8F-9F73-96533D1290C5}" srcOrd="0" destOrd="0" presId="urn:microsoft.com/office/officeart/2005/8/layout/bList2"/>
    <dgm:cxn modelId="{69D34E3F-FAC7-409F-8963-6F75928E3534}" type="presOf" srcId="{BC529B93-DF8F-4A16-B0A7-D7696A87479A}" destId="{11DC31B1-2C20-45B6-AE4D-9C66210B054F}" srcOrd="0" destOrd="1" presId="urn:microsoft.com/office/officeart/2005/8/layout/bList2"/>
    <dgm:cxn modelId="{0003DCA8-0308-4C27-B43A-5AACBA4103C2}" srcId="{4EBCDB61-5B77-400E-8DD6-89B2F5F2ADD3}" destId="{E47FA0E2-BA29-494E-850F-F86B23D26036}" srcOrd="2" destOrd="0" parTransId="{980D3011-37FD-4A3B-A4E9-B9EE44DE4008}" sibTransId="{AA5DBBA9-F304-4AE6-88BA-00A640ECA4A1}"/>
    <dgm:cxn modelId="{548F1EBE-FB01-4F8B-A386-4F15909A3166}" type="presParOf" srcId="{93D1786D-9CA6-4F8F-9F73-96533D1290C5}" destId="{99E983AF-A2E1-410A-A293-376254354F90}" srcOrd="0" destOrd="0" presId="urn:microsoft.com/office/officeart/2005/8/layout/bList2"/>
    <dgm:cxn modelId="{86766BC8-39C6-4BAE-B755-2A42E1FF670C}" type="presParOf" srcId="{99E983AF-A2E1-410A-A293-376254354F90}" destId="{4FA31BDE-BDFD-43D8-8733-CB8DEEF02A07}" srcOrd="0" destOrd="0" presId="urn:microsoft.com/office/officeart/2005/8/layout/bList2"/>
    <dgm:cxn modelId="{49807ABF-0779-440E-9C9D-78983FCA8FAB}" type="presParOf" srcId="{99E983AF-A2E1-410A-A293-376254354F90}" destId="{D2F4A59E-1A4E-4123-8BF3-445709C93740}" srcOrd="1" destOrd="0" presId="urn:microsoft.com/office/officeart/2005/8/layout/bList2"/>
    <dgm:cxn modelId="{00B1753B-44CA-4C31-BB78-33B9C4330FE1}" type="presParOf" srcId="{99E983AF-A2E1-410A-A293-376254354F90}" destId="{ABFEE705-EAE6-40FF-853E-EFC2A4B06E5A}" srcOrd="2" destOrd="0" presId="urn:microsoft.com/office/officeart/2005/8/layout/bList2"/>
    <dgm:cxn modelId="{90ADF74B-1BD4-46CD-AEBA-5C83CEACB302}" type="presParOf" srcId="{99E983AF-A2E1-410A-A293-376254354F90}" destId="{C6734048-42EF-47C1-AE67-59E7A291F84D}" srcOrd="3" destOrd="0" presId="urn:microsoft.com/office/officeart/2005/8/layout/bList2"/>
    <dgm:cxn modelId="{200260D0-277B-420B-9563-0A7579ADCAFA}" type="presParOf" srcId="{93D1786D-9CA6-4F8F-9F73-96533D1290C5}" destId="{9427A3CA-F4AC-445F-9AE1-067731DE49B4}" srcOrd="1" destOrd="0" presId="urn:microsoft.com/office/officeart/2005/8/layout/bList2"/>
    <dgm:cxn modelId="{00D12134-A045-4C1A-BBDD-419282DA906F}" type="presParOf" srcId="{93D1786D-9CA6-4F8F-9F73-96533D1290C5}" destId="{BB819133-0660-437E-A9D4-CD39513EDA9F}" srcOrd="2" destOrd="0" presId="urn:microsoft.com/office/officeart/2005/8/layout/bList2"/>
    <dgm:cxn modelId="{C0DA0FDF-65C1-44B4-8B4B-5CE5FA897341}" type="presParOf" srcId="{BB819133-0660-437E-A9D4-CD39513EDA9F}" destId="{33ED350E-5419-423E-8CC3-C868C3E93E24}" srcOrd="0" destOrd="0" presId="urn:microsoft.com/office/officeart/2005/8/layout/bList2"/>
    <dgm:cxn modelId="{C86E3254-DFDC-4347-BA6B-1FED4EBFD24B}" type="presParOf" srcId="{BB819133-0660-437E-A9D4-CD39513EDA9F}" destId="{4964103A-3B39-4991-BBEF-7B8455CDA9E1}" srcOrd="1" destOrd="0" presId="urn:microsoft.com/office/officeart/2005/8/layout/bList2"/>
    <dgm:cxn modelId="{A6A72214-CDDB-465A-A401-BF2DB79A87B9}" type="presParOf" srcId="{BB819133-0660-437E-A9D4-CD39513EDA9F}" destId="{A60091AB-19A9-4969-8769-8FD9677DFA16}" srcOrd="2" destOrd="0" presId="urn:microsoft.com/office/officeart/2005/8/layout/bList2"/>
    <dgm:cxn modelId="{EC269CDF-4CE0-42F4-8B49-936123EC2CE0}" type="presParOf" srcId="{BB819133-0660-437E-A9D4-CD39513EDA9F}" destId="{4B1F5DB8-E0FE-4609-AD74-24E2B8056968}" srcOrd="3" destOrd="0" presId="urn:microsoft.com/office/officeart/2005/8/layout/bList2"/>
    <dgm:cxn modelId="{249F3EEE-4AC9-4767-8F15-5E3BCF67A3EA}" type="presParOf" srcId="{93D1786D-9CA6-4F8F-9F73-96533D1290C5}" destId="{AFCD4F19-4C01-4580-A720-84E5D51BD15A}" srcOrd="3" destOrd="0" presId="urn:microsoft.com/office/officeart/2005/8/layout/bList2"/>
    <dgm:cxn modelId="{F844EE49-684E-4CB3-9B2F-9D6EA3B54B31}" type="presParOf" srcId="{93D1786D-9CA6-4F8F-9F73-96533D1290C5}" destId="{5B2F5D85-6DF3-46D2-91AE-848719DC5007}" srcOrd="4" destOrd="0" presId="urn:microsoft.com/office/officeart/2005/8/layout/bList2"/>
    <dgm:cxn modelId="{78160199-4566-4AC2-B3F1-B86BEA4BCDF1}" type="presParOf" srcId="{5B2F5D85-6DF3-46D2-91AE-848719DC5007}" destId="{11DC31B1-2C20-45B6-AE4D-9C66210B054F}" srcOrd="0" destOrd="0" presId="urn:microsoft.com/office/officeart/2005/8/layout/bList2"/>
    <dgm:cxn modelId="{70ECC5F8-3B2A-4175-8D0B-F80BAE76B22E}" type="presParOf" srcId="{5B2F5D85-6DF3-46D2-91AE-848719DC5007}" destId="{07083D72-8D2A-4EF6-B3FA-7724BB18FC85}" srcOrd="1" destOrd="0" presId="urn:microsoft.com/office/officeart/2005/8/layout/bList2"/>
    <dgm:cxn modelId="{7D8AA17A-BE96-49BD-BE19-1D0F5139AB18}" type="presParOf" srcId="{5B2F5D85-6DF3-46D2-91AE-848719DC5007}" destId="{BC28FD28-437C-4256-A66C-11A5C8DBA34A}" srcOrd="2" destOrd="0" presId="urn:microsoft.com/office/officeart/2005/8/layout/bList2"/>
    <dgm:cxn modelId="{B116ACC9-B161-4EE0-9DCD-A12CAE8CA154}" type="presParOf" srcId="{5B2F5D85-6DF3-46D2-91AE-848719DC5007}" destId="{B2DAA781-09D2-4956-8EF3-FC1BC984E78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BCDB61-5B77-400E-8DD6-89B2F5F2ADD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A0DA1DF-6AF0-4818-AA88-ECD3F40C1434}">
      <dgm:prSet phldrT="[Texto]"/>
      <dgm:spPr/>
      <dgm:t>
        <a:bodyPr/>
        <a:lstStyle/>
        <a:p>
          <a:r>
            <a:rPr lang="es-MX" dirty="0" smtClean="0"/>
            <a:t>CATRINAS</a:t>
          </a:r>
          <a:endParaRPr lang="es-MX" dirty="0"/>
        </a:p>
      </dgm:t>
    </dgm:pt>
    <dgm:pt modelId="{A33F74D0-733D-4E1C-9D53-61F671BB384B}" type="parTrans" cxnId="{ABA08B74-5C16-4A4B-9702-E846A7557FDB}">
      <dgm:prSet/>
      <dgm:spPr/>
      <dgm:t>
        <a:bodyPr/>
        <a:lstStyle/>
        <a:p>
          <a:endParaRPr lang="es-MX"/>
        </a:p>
      </dgm:t>
    </dgm:pt>
    <dgm:pt modelId="{42696CD0-05EF-4086-A1BA-422444F895EB}" type="sibTrans" cxnId="{ABA08B74-5C16-4A4B-9702-E846A7557FDB}">
      <dgm:prSet/>
      <dgm:spPr/>
      <dgm:t>
        <a:bodyPr/>
        <a:lstStyle/>
        <a:p>
          <a:endParaRPr lang="es-MX"/>
        </a:p>
      </dgm:t>
    </dgm:pt>
    <dgm:pt modelId="{FACA0BD7-CD96-4EEE-A75E-3422AC6AEA8B}">
      <dgm:prSet phldrT="[Texto]"/>
      <dgm:spPr/>
      <dgm:t>
        <a:bodyPr/>
        <a:lstStyle/>
        <a:p>
          <a:r>
            <a:rPr lang="es-MX" dirty="0" smtClean="0"/>
            <a:t> PELICULAS</a:t>
          </a:r>
          <a:endParaRPr lang="es-MX" dirty="0"/>
        </a:p>
      </dgm:t>
    </dgm:pt>
    <dgm:pt modelId="{B6571583-EF12-4B4E-B5FE-928B935346AD}" type="parTrans" cxnId="{50A1A3DD-8063-408E-8DEB-580E01EFDD21}">
      <dgm:prSet/>
      <dgm:spPr/>
      <dgm:t>
        <a:bodyPr/>
        <a:lstStyle/>
        <a:p>
          <a:endParaRPr lang="es-MX"/>
        </a:p>
      </dgm:t>
    </dgm:pt>
    <dgm:pt modelId="{F44FC2DC-B2E9-4E4B-88E7-95E653152A88}" type="sibTrans" cxnId="{50A1A3DD-8063-408E-8DEB-580E01EFDD21}">
      <dgm:prSet/>
      <dgm:spPr/>
      <dgm:t>
        <a:bodyPr/>
        <a:lstStyle/>
        <a:p>
          <a:endParaRPr lang="es-MX"/>
        </a:p>
      </dgm:t>
    </dgm:pt>
    <dgm:pt modelId="{E47FA0E2-BA29-494E-850F-F86B23D26036}">
      <dgm:prSet phldrT="[Texto]"/>
      <dgm:spPr/>
      <dgm:t>
        <a:bodyPr/>
        <a:lstStyle/>
        <a:p>
          <a:r>
            <a:rPr lang="es-MX" dirty="0" smtClean="0"/>
            <a:t>AGRADECER</a:t>
          </a:r>
          <a:endParaRPr lang="es-MX" dirty="0"/>
        </a:p>
      </dgm:t>
    </dgm:pt>
    <dgm:pt modelId="{980D3011-37FD-4A3B-A4E9-B9EE44DE4008}" type="parTrans" cxnId="{0003DCA8-0308-4C27-B43A-5AACBA4103C2}">
      <dgm:prSet/>
      <dgm:spPr/>
      <dgm:t>
        <a:bodyPr/>
        <a:lstStyle/>
        <a:p>
          <a:endParaRPr lang="es-MX"/>
        </a:p>
      </dgm:t>
    </dgm:pt>
    <dgm:pt modelId="{AA5DBBA9-F304-4AE6-88BA-00A640ECA4A1}" type="sibTrans" cxnId="{0003DCA8-0308-4C27-B43A-5AACBA4103C2}">
      <dgm:prSet/>
      <dgm:spPr/>
      <dgm:t>
        <a:bodyPr/>
        <a:lstStyle/>
        <a:p>
          <a:endParaRPr lang="es-MX"/>
        </a:p>
      </dgm:t>
    </dgm:pt>
    <dgm:pt modelId="{39C8FBBE-D977-4187-AC83-187376A7F357}">
      <dgm:prSet/>
      <dgm:spPr/>
      <dgm:t>
        <a:bodyPr/>
        <a:lstStyle/>
        <a:p>
          <a:endParaRPr lang="es-MX" dirty="0"/>
        </a:p>
      </dgm:t>
    </dgm:pt>
    <dgm:pt modelId="{BC556E8C-3A6E-4F98-B7A4-14BA7D52929D}" type="parTrans" cxnId="{96AEFC0A-C35D-4E5B-916F-BC578983AC37}">
      <dgm:prSet/>
      <dgm:spPr/>
      <dgm:t>
        <a:bodyPr/>
        <a:lstStyle/>
        <a:p>
          <a:endParaRPr lang="es-MX"/>
        </a:p>
      </dgm:t>
    </dgm:pt>
    <dgm:pt modelId="{EFC3EF3A-B7E8-46F7-A49D-2ECDB417B9B2}" type="sibTrans" cxnId="{96AEFC0A-C35D-4E5B-916F-BC578983AC37}">
      <dgm:prSet/>
      <dgm:spPr/>
      <dgm:t>
        <a:bodyPr/>
        <a:lstStyle/>
        <a:p>
          <a:endParaRPr lang="es-MX"/>
        </a:p>
      </dgm:t>
    </dgm:pt>
    <dgm:pt modelId="{9A6FF318-2896-4A5D-80A2-BBEBDACD4D36}">
      <dgm:prSet/>
      <dgm:spPr/>
      <dgm:t>
        <a:bodyPr/>
        <a:lstStyle/>
        <a:p>
          <a:r>
            <a:rPr lang="es-MX" dirty="0" smtClean="0"/>
            <a:t>DISFRACESE</a:t>
          </a:r>
          <a:endParaRPr lang="es-MX" dirty="0"/>
        </a:p>
      </dgm:t>
    </dgm:pt>
    <dgm:pt modelId="{D3165E2A-71E1-4DD0-945F-382C673BC089}" type="parTrans" cxnId="{9CA95C24-4673-4BC7-8DD4-00B5236BEA2F}">
      <dgm:prSet/>
      <dgm:spPr/>
      <dgm:t>
        <a:bodyPr/>
        <a:lstStyle/>
        <a:p>
          <a:endParaRPr lang="es-MX"/>
        </a:p>
      </dgm:t>
    </dgm:pt>
    <dgm:pt modelId="{B425FC33-B037-45BA-9E98-40761EB427AA}" type="sibTrans" cxnId="{9CA95C24-4673-4BC7-8DD4-00B5236BEA2F}">
      <dgm:prSet/>
      <dgm:spPr/>
      <dgm:t>
        <a:bodyPr/>
        <a:lstStyle/>
        <a:p>
          <a:endParaRPr lang="es-MX"/>
        </a:p>
      </dgm:t>
    </dgm:pt>
    <dgm:pt modelId="{A0595DC7-9B50-4B27-BD85-2B9408611C63}">
      <dgm:prSet/>
      <dgm:spPr/>
      <dgm:t>
        <a:bodyPr/>
        <a:lstStyle/>
        <a:p>
          <a:r>
            <a:rPr lang="es-MX" dirty="0" smtClean="0"/>
            <a:t>COCO</a:t>
          </a:r>
          <a:endParaRPr lang="es-MX" dirty="0"/>
        </a:p>
      </dgm:t>
    </dgm:pt>
    <dgm:pt modelId="{77E61965-F2BD-438E-9E1A-A8338C2DFED9}" type="parTrans" cxnId="{034D9E4C-4F56-47B8-8583-77F6DD811A91}">
      <dgm:prSet/>
      <dgm:spPr/>
      <dgm:t>
        <a:bodyPr/>
        <a:lstStyle/>
        <a:p>
          <a:endParaRPr lang="es-MX"/>
        </a:p>
      </dgm:t>
    </dgm:pt>
    <dgm:pt modelId="{E9B2C5C1-FE8F-4AE4-997E-169DC90C159B}" type="sibTrans" cxnId="{034D9E4C-4F56-47B8-8583-77F6DD811A91}">
      <dgm:prSet/>
      <dgm:spPr/>
      <dgm:t>
        <a:bodyPr/>
        <a:lstStyle/>
        <a:p>
          <a:endParaRPr lang="es-MX"/>
        </a:p>
      </dgm:t>
    </dgm:pt>
    <dgm:pt modelId="{FF3B9C72-C1B6-4F86-A86E-9E7B01417F70}">
      <dgm:prSet/>
      <dgm:spPr/>
      <dgm:t>
        <a:bodyPr/>
        <a:lstStyle/>
        <a:p>
          <a:r>
            <a:rPr lang="es-MX" dirty="0" smtClean="0"/>
            <a:t>LO QUE ERES</a:t>
          </a:r>
          <a:endParaRPr lang="es-MX" dirty="0"/>
        </a:p>
      </dgm:t>
    </dgm:pt>
    <dgm:pt modelId="{66876953-2202-4E58-AA23-0576F87E2403}" type="parTrans" cxnId="{63C8734E-E58B-4FC1-9C51-FCF6BDE5869F}">
      <dgm:prSet/>
      <dgm:spPr/>
      <dgm:t>
        <a:bodyPr/>
        <a:lstStyle/>
        <a:p>
          <a:endParaRPr lang="es-MX"/>
        </a:p>
      </dgm:t>
    </dgm:pt>
    <dgm:pt modelId="{D53B5DE9-2B66-4B04-9FE0-0C892D14FCC9}" type="sibTrans" cxnId="{63C8734E-E58B-4FC1-9C51-FCF6BDE5869F}">
      <dgm:prSet/>
      <dgm:spPr/>
      <dgm:t>
        <a:bodyPr/>
        <a:lstStyle/>
        <a:p>
          <a:endParaRPr lang="es-MX"/>
        </a:p>
      </dgm:t>
    </dgm:pt>
    <dgm:pt modelId="{EABED118-46E8-42EA-BD5B-DFC80E49708C}">
      <dgm:prSet/>
      <dgm:spPr/>
      <dgm:t>
        <a:bodyPr/>
        <a:lstStyle/>
        <a:p>
          <a:r>
            <a:rPr lang="es-MX" dirty="0" smtClean="0"/>
            <a:t>DESFILES</a:t>
          </a:r>
          <a:endParaRPr lang="es-MX" dirty="0"/>
        </a:p>
      </dgm:t>
    </dgm:pt>
    <dgm:pt modelId="{346282AD-36CB-4733-B22A-D15573BE1ED0}" type="parTrans" cxnId="{C3A6514E-8545-4A1D-AAC6-2508DABA8DA9}">
      <dgm:prSet/>
      <dgm:spPr/>
      <dgm:t>
        <a:bodyPr/>
        <a:lstStyle/>
        <a:p>
          <a:endParaRPr lang="es-MX"/>
        </a:p>
      </dgm:t>
    </dgm:pt>
    <dgm:pt modelId="{3D4DD5A1-9F1A-47BE-9C22-BABFA26F8DB1}" type="sibTrans" cxnId="{C3A6514E-8545-4A1D-AAC6-2508DABA8DA9}">
      <dgm:prSet/>
      <dgm:spPr/>
      <dgm:t>
        <a:bodyPr/>
        <a:lstStyle/>
        <a:p>
          <a:endParaRPr lang="es-MX"/>
        </a:p>
      </dgm:t>
    </dgm:pt>
    <dgm:pt modelId="{9E5B259C-C4F8-4B50-A23B-C74992D31DAB}">
      <dgm:prSet/>
      <dgm:spPr/>
      <dgm:t>
        <a:bodyPr/>
        <a:lstStyle/>
        <a:p>
          <a:r>
            <a:rPr lang="es-MX" dirty="0" smtClean="0"/>
            <a:t>EL LIBRO DE LA VIDA.</a:t>
          </a:r>
          <a:endParaRPr lang="es-MX" dirty="0"/>
        </a:p>
      </dgm:t>
    </dgm:pt>
    <dgm:pt modelId="{4D7CD014-E691-47E3-B866-58B7EF708BCD}" type="parTrans" cxnId="{F7E41EA6-0A53-4A42-915E-C0536DFA268D}">
      <dgm:prSet/>
      <dgm:spPr/>
      <dgm:t>
        <a:bodyPr/>
        <a:lstStyle/>
        <a:p>
          <a:endParaRPr lang="es-MX"/>
        </a:p>
      </dgm:t>
    </dgm:pt>
    <dgm:pt modelId="{7AACA239-EC47-4287-932B-048F09558140}" type="sibTrans" cxnId="{F7E41EA6-0A53-4A42-915E-C0536DFA268D}">
      <dgm:prSet/>
      <dgm:spPr/>
      <dgm:t>
        <a:bodyPr/>
        <a:lstStyle/>
        <a:p>
          <a:endParaRPr lang="es-MX"/>
        </a:p>
      </dgm:t>
    </dgm:pt>
    <dgm:pt modelId="{086531E5-851C-4D63-AC77-FF1ECC359C19}">
      <dgm:prSet/>
      <dgm:spPr/>
      <dgm:t>
        <a:bodyPr/>
        <a:lstStyle/>
        <a:p>
          <a:r>
            <a:rPr lang="es-MX" dirty="0" smtClean="0"/>
            <a:t>UP</a:t>
          </a:r>
          <a:endParaRPr lang="es-MX" dirty="0"/>
        </a:p>
      </dgm:t>
    </dgm:pt>
    <dgm:pt modelId="{E5F57E02-8577-4557-A9C9-0C817F8C8712}" type="parTrans" cxnId="{89635DF8-5931-46F5-AD50-3F38405EF078}">
      <dgm:prSet/>
      <dgm:spPr/>
      <dgm:t>
        <a:bodyPr/>
        <a:lstStyle/>
        <a:p>
          <a:endParaRPr lang="es-MX"/>
        </a:p>
      </dgm:t>
    </dgm:pt>
    <dgm:pt modelId="{80021EA7-1392-4FBA-AA13-D86725F45CFB}" type="sibTrans" cxnId="{89635DF8-5931-46F5-AD50-3F38405EF078}">
      <dgm:prSet/>
      <dgm:spPr/>
      <dgm:t>
        <a:bodyPr/>
        <a:lstStyle/>
        <a:p>
          <a:endParaRPr lang="es-MX"/>
        </a:p>
      </dgm:t>
    </dgm:pt>
    <dgm:pt modelId="{65210EB3-8489-4E12-970C-56EE1FA04E14}">
      <dgm:prSet/>
      <dgm:spPr/>
      <dgm:t>
        <a:bodyPr/>
        <a:lstStyle/>
        <a:p>
          <a:r>
            <a:rPr lang="es-MX" dirty="0" smtClean="0"/>
            <a:t>MILLONES.</a:t>
          </a:r>
          <a:endParaRPr lang="es-MX" dirty="0"/>
        </a:p>
      </dgm:t>
    </dgm:pt>
    <dgm:pt modelId="{89161EA1-55E0-4300-89EB-6F1FBD6C21A9}" type="parTrans" cxnId="{56CDCC62-B028-4C15-B849-ED0B566DF70E}">
      <dgm:prSet/>
      <dgm:spPr/>
      <dgm:t>
        <a:bodyPr/>
        <a:lstStyle/>
        <a:p>
          <a:endParaRPr lang="es-MX"/>
        </a:p>
      </dgm:t>
    </dgm:pt>
    <dgm:pt modelId="{355EA896-2D67-4FE9-BC30-919FC418BA3F}" type="sibTrans" cxnId="{56CDCC62-B028-4C15-B849-ED0B566DF70E}">
      <dgm:prSet/>
      <dgm:spPr/>
      <dgm:t>
        <a:bodyPr/>
        <a:lstStyle/>
        <a:p>
          <a:endParaRPr lang="es-MX"/>
        </a:p>
      </dgm:t>
    </dgm:pt>
    <dgm:pt modelId="{9BCB559C-18DE-43A0-A21D-3652479F1952}">
      <dgm:prSet/>
      <dgm:spPr/>
      <dgm:t>
        <a:bodyPr/>
        <a:lstStyle/>
        <a:p>
          <a:r>
            <a:rPr lang="es-MX" dirty="0" smtClean="0"/>
            <a:t>MI CHICA</a:t>
          </a:r>
          <a:endParaRPr lang="es-MX" dirty="0"/>
        </a:p>
      </dgm:t>
    </dgm:pt>
    <dgm:pt modelId="{F5DE8C33-98C6-4A57-BA87-1FBF31848FEA}" type="parTrans" cxnId="{141CA617-F228-4A10-BE20-1232446613B3}">
      <dgm:prSet/>
      <dgm:spPr/>
      <dgm:t>
        <a:bodyPr/>
        <a:lstStyle/>
        <a:p>
          <a:endParaRPr lang="es-MX"/>
        </a:p>
      </dgm:t>
    </dgm:pt>
    <dgm:pt modelId="{73D05CA0-21F3-4228-9674-ECC73FD47EF8}" type="sibTrans" cxnId="{141CA617-F228-4A10-BE20-1232446613B3}">
      <dgm:prSet/>
      <dgm:spPr/>
      <dgm:t>
        <a:bodyPr/>
        <a:lstStyle/>
        <a:p>
          <a:endParaRPr lang="es-MX"/>
        </a:p>
      </dgm:t>
    </dgm:pt>
    <dgm:pt modelId="{A04C6D0D-3004-4FBD-A499-19569FEA5C2D}">
      <dgm:prSet/>
      <dgm:spPr/>
      <dgm:t>
        <a:bodyPr/>
        <a:lstStyle/>
        <a:p>
          <a:r>
            <a:rPr lang="es-MX" dirty="0" smtClean="0"/>
            <a:t>EL REY LEON</a:t>
          </a:r>
          <a:endParaRPr lang="es-MX" dirty="0"/>
        </a:p>
      </dgm:t>
    </dgm:pt>
    <dgm:pt modelId="{CDB2F193-28D6-4012-88FE-5916F2DD311A}" type="parTrans" cxnId="{31C92D3C-0C39-464B-A805-7AD7499DCEE1}">
      <dgm:prSet/>
      <dgm:spPr/>
      <dgm:t>
        <a:bodyPr/>
        <a:lstStyle/>
        <a:p>
          <a:endParaRPr lang="es-MX"/>
        </a:p>
      </dgm:t>
    </dgm:pt>
    <dgm:pt modelId="{48107020-8626-4162-A1FB-9E4F88F18878}" type="sibTrans" cxnId="{31C92D3C-0C39-464B-A805-7AD7499DCEE1}">
      <dgm:prSet/>
      <dgm:spPr/>
      <dgm:t>
        <a:bodyPr/>
        <a:lstStyle/>
        <a:p>
          <a:endParaRPr lang="es-MX"/>
        </a:p>
      </dgm:t>
    </dgm:pt>
    <dgm:pt modelId="{124A5287-A0B6-4F3B-9C4F-3B707E51EF00}">
      <dgm:prSet/>
      <dgm:spPr/>
      <dgm:t>
        <a:bodyPr/>
        <a:lstStyle/>
        <a:p>
          <a:r>
            <a:rPr lang="es-MX" dirty="0" smtClean="0"/>
            <a:t>LO QUE TIENES</a:t>
          </a:r>
          <a:endParaRPr lang="es-MX" dirty="0"/>
        </a:p>
      </dgm:t>
    </dgm:pt>
    <dgm:pt modelId="{2EA15538-AF80-4A0E-937D-226D57E0DACD}" type="parTrans" cxnId="{502D7241-19CA-4D12-A7CC-6FCE9ED425E4}">
      <dgm:prSet/>
      <dgm:spPr/>
      <dgm:t>
        <a:bodyPr/>
        <a:lstStyle/>
        <a:p>
          <a:endParaRPr lang="es-MX"/>
        </a:p>
      </dgm:t>
    </dgm:pt>
    <dgm:pt modelId="{BB462BCA-75F7-4596-8DF0-9CF50B336BC0}" type="sibTrans" cxnId="{502D7241-19CA-4D12-A7CC-6FCE9ED425E4}">
      <dgm:prSet/>
      <dgm:spPr/>
      <dgm:t>
        <a:bodyPr/>
        <a:lstStyle/>
        <a:p>
          <a:endParaRPr lang="es-MX"/>
        </a:p>
      </dgm:t>
    </dgm:pt>
    <dgm:pt modelId="{6305CC42-2F51-4692-83B0-A1990FF0A986}">
      <dgm:prSet/>
      <dgm:spPr/>
      <dgm:t>
        <a:bodyPr/>
        <a:lstStyle/>
        <a:p>
          <a:r>
            <a:rPr lang="es-MX" dirty="0" smtClean="0"/>
            <a:t>LO QUE TE RODEA</a:t>
          </a:r>
          <a:endParaRPr lang="es-MX" dirty="0"/>
        </a:p>
      </dgm:t>
    </dgm:pt>
    <dgm:pt modelId="{41F7C50A-BD63-4DB9-AB84-EA9C7F0F751C}" type="parTrans" cxnId="{0582B4FE-632F-48D6-8C76-F85E5ED398C1}">
      <dgm:prSet/>
      <dgm:spPr/>
      <dgm:t>
        <a:bodyPr/>
        <a:lstStyle/>
        <a:p>
          <a:endParaRPr lang="es-MX"/>
        </a:p>
      </dgm:t>
    </dgm:pt>
    <dgm:pt modelId="{FD6D1C13-C00F-44A8-ADD9-89751EBA84D8}" type="sibTrans" cxnId="{0582B4FE-632F-48D6-8C76-F85E5ED398C1}">
      <dgm:prSet/>
      <dgm:spPr/>
      <dgm:t>
        <a:bodyPr/>
        <a:lstStyle/>
        <a:p>
          <a:endParaRPr lang="es-MX"/>
        </a:p>
      </dgm:t>
    </dgm:pt>
    <dgm:pt modelId="{9EA35C22-47FA-4AEB-B453-1CDB45FE686E}">
      <dgm:prSet/>
      <dgm:spPr/>
      <dgm:t>
        <a:bodyPr/>
        <a:lstStyle/>
        <a:p>
          <a:r>
            <a:rPr lang="es-MX" dirty="0" smtClean="0"/>
            <a:t>LO QUE SE HA IDO</a:t>
          </a:r>
          <a:endParaRPr lang="es-MX" dirty="0"/>
        </a:p>
      </dgm:t>
    </dgm:pt>
    <dgm:pt modelId="{42D80837-8599-44DD-8DEC-5A5BFE29273A}" type="parTrans" cxnId="{EBFE14AF-9AFC-4BC5-B224-CE27F52FB411}">
      <dgm:prSet/>
      <dgm:spPr/>
      <dgm:t>
        <a:bodyPr/>
        <a:lstStyle/>
        <a:p>
          <a:endParaRPr lang="es-MX"/>
        </a:p>
      </dgm:t>
    </dgm:pt>
    <dgm:pt modelId="{933BE6C8-E22D-4A6F-9051-23962E2C8389}" type="sibTrans" cxnId="{EBFE14AF-9AFC-4BC5-B224-CE27F52FB411}">
      <dgm:prSet/>
      <dgm:spPr/>
      <dgm:t>
        <a:bodyPr/>
        <a:lstStyle/>
        <a:p>
          <a:endParaRPr lang="es-MX"/>
        </a:p>
      </dgm:t>
    </dgm:pt>
    <dgm:pt modelId="{2C0BAFF9-50BC-433E-8172-1E8789EA2DDD}">
      <dgm:prSet/>
      <dgm:spPr/>
      <dgm:t>
        <a:bodyPr/>
        <a:lstStyle/>
        <a:p>
          <a:r>
            <a:rPr lang="es-MX" dirty="0" smtClean="0"/>
            <a:t>LA VIDA</a:t>
          </a:r>
          <a:endParaRPr lang="es-MX" dirty="0"/>
        </a:p>
      </dgm:t>
    </dgm:pt>
    <dgm:pt modelId="{F1934DF6-6C14-4CBD-A746-0506E84AF8F4}" type="parTrans" cxnId="{72025E47-37E3-46CD-A3D4-5D8425ED55D7}">
      <dgm:prSet/>
      <dgm:spPr/>
      <dgm:t>
        <a:bodyPr/>
        <a:lstStyle/>
        <a:p>
          <a:endParaRPr lang="es-MX"/>
        </a:p>
      </dgm:t>
    </dgm:pt>
    <dgm:pt modelId="{C08E1FA4-C27F-4AFA-A660-4406037C9041}" type="sibTrans" cxnId="{72025E47-37E3-46CD-A3D4-5D8425ED55D7}">
      <dgm:prSet/>
      <dgm:spPr/>
      <dgm:t>
        <a:bodyPr/>
        <a:lstStyle/>
        <a:p>
          <a:endParaRPr lang="es-MX"/>
        </a:p>
      </dgm:t>
    </dgm:pt>
    <dgm:pt modelId="{93D1786D-9CA6-4F8F-9F73-96533D1290C5}" type="pres">
      <dgm:prSet presAssocID="{4EBCDB61-5B77-400E-8DD6-89B2F5F2ADD3}" presName="diagram" presStyleCnt="0">
        <dgm:presLayoutVars>
          <dgm:dir/>
          <dgm:animLvl val="lvl"/>
          <dgm:resizeHandles val="exact"/>
        </dgm:presLayoutVars>
      </dgm:prSet>
      <dgm:spPr/>
    </dgm:pt>
    <dgm:pt modelId="{99E983AF-A2E1-410A-A293-376254354F90}" type="pres">
      <dgm:prSet presAssocID="{CA0DA1DF-6AF0-4818-AA88-ECD3F40C1434}" presName="compNode" presStyleCnt="0"/>
      <dgm:spPr/>
    </dgm:pt>
    <dgm:pt modelId="{4FA31BDE-BDFD-43D8-8733-CB8DEEF02A07}" type="pres">
      <dgm:prSet presAssocID="{CA0DA1DF-6AF0-4818-AA88-ECD3F40C1434}" presName="childRect" presStyleLbl="bgAcc1" presStyleIdx="0" presStyleCnt="3" custLinFactNeighborX="5171" custLinFactNeighborY="-53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F4A59E-1A4E-4123-8BF3-445709C93740}" type="pres">
      <dgm:prSet presAssocID="{CA0DA1DF-6AF0-4818-AA88-ECD3F40C143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FEE705-EAE6-40FF-853E-EFC2A4B06E5A}" type="pres">
      <dgm:prSet presAssocID="{CA0DA1DF-6AF0-4818-AA88-ECD3F40C1434}" presName="parentRect" presStyleLbl="alignNode1" presStyleIdx="0" presStyleCnt="3" custLinFactNeighborX="3234" custLinFactNeighborY="2878"/>
      <dgm:spPr/>
      <dgm:t>
        <a:bodyPr/>
        <a:lstStyle/>
        <a:p>
          <a:endParaRPr lang="es-MX"/>
        </a:p>
      </dgm:t>
    </dgm:pt>
    <dgm:pt modelId="{C6734048-42EF-47C1-AE67-59E7A291F84D}" type="pres">
      <dgm:prSet presAssocID="{CA0DA1DF-6AF0-4818-AA88-ECD3F40C1434}" presName="adorn" presStyleLbl="fgAccFollowNode1" presStyleIdx="0" presStyleCnt="3" custScaleX="136606" custScaleY="131840" custLinFactNeighborX="3872" custLinFactNeighborY="645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MX"/>
        </a:p>
      </dgm:t>
    </dgm:pt>
    <dgm:pt modelId="{9427A3CA-F4AC-445F-9AE1-067731DE49B4}" type="pres">
      <dgm:prSet presAssocID="{42696CD0-05EF-4086-A1BA-422444F895EB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B819133-0660-437E-A9D4-CD39513EDA9F}" type="pres">
      <dgm:prSet presAssocID="{FACA0BD7-CD96-4EEE-A75E-3422AC6AEA8B}" presName="compNode" presStyleCnt="0"/>
      <dgm:spPr/>
    </dgm:pt>
    <dgm:pt modelId="{33ED350E-5419-423E-8CC3-C868C3E93E24}" type="pres">
      <dgm:prSet presAssocID="{FACA0BD7-CD96-4EEE-A75E-3422AC6AEA8B}" presName="childRect" presStyleLbl="bgAcc1" presStyleIdx="1" presStyleCnt="3" custScaleX="112209" custScaleY="11949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64103A-3B39-4991-BBEF-7B8455CDA9E1}" type="pres">
      <dgm:prSet presAssocID="{FACA0BD7-CD96-4EEE-A75E-3422AC6AEA8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0091AB-19A9-4969-8769-8FD9677DFA16}" type="pres">
      <dgm:prSet presAssocID="{FACA0BD7-CD96-4EEE-A75E-3422AC6AEA8B}" presName="parentRect" presStyleLbl="alignNode1" presStyleIdx="1" presStyleCnt="3" custLinFactNeighborX="-10762" custLinFactNeighborY="6985"/>
      <dgm:spPr/>
      <dgm:t>
        <a:bodyPr/>
        <a:lstStyle/>
        <a:p>
          <a:endParaRPr lang="es-MX"/>
        </a:p>
      </dgm:t>
    </dgm:pt>
    <dgm:pt modelId="{4B1F5DB8-E0FE-4609-AD74-24E2B8056968}" type="pres">
      <dgm:prSet presAssocID="{FACA0BD7-CD96-4EEE-A75E-3422AC6AEA8B}" presName="adorn" presStyleLbl="fgAccFollowNode1" presStyleIdx="1" presStyleCnt="3" custScaleX="139594" custScaleY="133801" custLinFactNeighborX="4933" custLinFactNeighborY="-65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s-MX"/>
        </a:p>
      </dgm:t>
    </dgm:pt>
    <dgm:pt modelId="{AFCD4F19-4C01-4580-A720-84E5D51BD15A}" type="pres">
      <dgm:prSet presAssocID="{F44FC2DC-B2E9-4E4B-88E7-95E653152A8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5B2F5D85-6DF3-46D2-91AE-848719DC5007}" type="pres">
      <dgm:prSet presAssocID="{E47FA0E2-BA29-494E-850F-F86B23D26036}" presName="compNode" presStyleCnt="0"/>
      <dgm:spPr/>
    </dgm:pt>
    <dgm:pt modelId="{11DC31B1-2C20-45B6-AE4D-9C66210B054F}" type="pres">
      <dgm:prSet presAssocID="{E47FA0E2-BA29-494E-850F-F86B23D26036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083D72-8D2A-4EF6-B3FA-7724BB18FC85}" type="pres">
      <dgm:prSet presAssocID="{E47FA0E2-BA29-494E-850F-F86B23D260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28FD28-437C-4256-A66C-11A5C8DBA34A}" type="pres">
      <dgm:prSet presAssocID="{E47FA0E2-BA29-494E-850F-F86B23D26036}" presName="parentRect" presStyleLbl="alignNode1" presStyleIdx="2" presStyleCnt="3" custLinFactNeighborX="-4745" custLinFactNeighborY="1478"/>
      <dgm:spPr/>
      <dgm:t>
        <a:bodyPr/>
        <a:lstStyle/>
        <a:p>
          <a:endParaRPr lang="es-MX"/>
        </a:p>
      </dgm:t>
    </dgm:pt>
    <dgm:pt modelId="{B2DAA781-09D2-4956-8EF3-FC1BC984E787}" type="pres">
      <dgm:prSet presAssocID="{E47FA0E2-BA29-494E-850F-F86B23D26036}" presName="adorn" presStyleLbl="fgAccFollowNode1" presStyleIdx="2" presStyleCnt="3" custScaleX="155561" custScaleY="123882" custLinFactNeighborX="-485" custLinFactNeighborY="444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s-MX"/>
        </a:p>
      </dgm:t>
    </dgm:pt>
  </dgm:ptLst>
  <dgm:cxnLst>
    <dgm:cxn modelId="{7D4F554D-CC86-4A6E-93D0-A63D633EC1B4}" type="presOf" srcId="{39C8FBBE-D977-4187-AC83-187376A7F357}" destId="{4FA31BDE-BDFD-43D8-8733-CB8DEEF02A07}" srcOrd="0" destOrd="0" presId="urn:microsoft.com/office/officeart/2005/8/layout/bList2"/>
    <dgm:cxn modelId="{984C0459-2D6C-47B2-A197-ABF7F19209B4}" type="presOf" srcId="{FACA0BD7-CD96-4EEE-A75E-3422AC6AEA8B}" destId="{A60091AB-19A9-4969-8769-8FD9677DFA16}" srcOrd="1" destOrd="0" presId="urn:microsoft.com/office/officeart/2005/8/layout/bList2"/>
    <dgm:cxn modelId="{3BAD9C05-2108-4649-BB10-1578D6A64A31}" type="presOf" srcId="{9E5B259C-C4F8-4B50-A23B-C74992D31DAB}" destId="{33ED350E-5419-423E-8CC3-C868C3E93E24}" srcOrd="0" destOrd="1" presId="urn:microsoft.com/office/officeart/2005/8/layout/bList2"/>
    <dgm:cxn modelId="{63C8734E-E58B-4FC1-9C51-FCF6BDE5869F}" srcId="{E47FA0E2-BA29-494E-850F-F86B23D26036}" destId="{FF3B9C72-C1B6-4F86-A86E-9E7B01417F70}" srcOrd="0" destOrd="0" parTransId="{66876953-2202-4E58-AA23-0576F87E2403}" sibTransId="{D53B5DE9-2B66-4B04-9FE0-0C892D14FCC9}"/>
    <dgm:cxn modelId="{EE8EB2CC-E4A7-424B-80E8-75C8D4B14DE5}" type="presOf" srcId="{E47FA0E2-BA29-494E-850F-F86B23D26036}" destId="{BC28FD28-437C-4256-A66C-11A5C8DBA34A}" srcOrd="1" destOrd="0" presId="urn:microsoft.com/office/officeart/2005/8/layout/bList2"/>
    <dgm:cxn modelId="{F69794DF-4B23-4965-B108-E4BBC42BBE28}" type="presOf" srcId="{086531E5-851C-4D63-AC77-FF1ECC359C19}" destId="{33ED350E-5419-423E-8CC3-C868C3E93E24}" srcOrd="0" destOrd="2" presId="urn:microsoft.com/office/officeart/2005/8/layout/bList2"/>
    <dgm:cxn modelId="{75DCDB73-8917-4056-8514-5F7B4F612B5D}" type="presOf" srcId="{A0595DC7-9B50-4B27-BD85-2B9408611C63}" destId="{33ED350E-5419-423E-8CC3-C868C3E93E24}" srcOrd="0" destOrd="0" presId="urn:microsoft.com/office/officeart/2005/8/layout/bList2"/>
    <dgm:cxn modelId="{72025E47-37E3-46CD-A3D4-5D8425ED55D7}" srcId="{E47FA0E2-BA29-494E-850F-F86B23D26036}" destId="{2C0BAFF9-50BC-433E-8172-1E8789EA2DDD}" srcOrd="4" destOrd="0" parTransId="{F1934DF6-6C14-4CBD-A746-0506E84AF8F4}" sibTransId="{C08E1FA4-C27F-4AFA-A660-4406037C9041}"/>
    <dgm:cxn modelId="{0582B4FE-632F-48D6-8C76-F85E5ED398C1}" srcId="{E47FA0E2-BA29-494E-850F-F86B23D26036}" destId="{6305CC42-2F51-4692-83B0-A1990FF0A986}" srcOrd="2" destOrd="0" parTransId="{41F7C50A-BD63-4DB9-AB84-EA9C7F0F751C}" sibTransId="{FD6D1C13-C00F-44A8-ADD9-89751EBA84D8}"/>
    <dgm:cxn modelId="{39BD9C99-4141-4B9B-A0C2-8580DDEC193E}" type="presOf" srcId="{A04C6D0D-3004-4FBD-A499-19569FEA5C2D}" destId="{33ED350E-5419-423E-8CC3-C868C3E93E24}" srcOrd="0" destOrd="5" presId="urn:microsoft.com/office/officeart/2005/8/layout/bList2"/>
    <dgm:cxn modelId="{502D7241-19CA-4D12-A7CC-6FCE9ED425E4}" srcId="{E47FA0E2-BA29-494E-850F-F86B23D26036}" destId="{124A5287-A0B6-4F3B-9C4F-3B707E51EF00}" srcOrd="1" destOrd="0" parTransId="{2EA15538-AF80-4A0E-937D-226D57E0DACD}" sibTransId="{BB462BCA-75F7-4596-8DF0-9CF50B336BC0}"/>
    <dgm:cxn modelId="{8664200C-E6AE-461A-B4E3-36DE921403E5}" type="presOf" srcId="{F44FC2DC-B2E9-4E4B-88E7-95E653152A88}" destId="{AFCD4F19-4C01-4580-A720-84E5D51BD15A}" srcOrd="0" destOrd="0" presId="urn:microsoft.com/office/officeart/2005/8/layout/bList2"/>
    <dgm:cxn modelId="{18B43A88-3DCE-4A91-AAB1-64CBCACA93A8}" type="presOf" srcId="{42696CD0-05EF-4086-A1BA-422444F895EB}" destId="{9427A3CA-F4AC-445F-9AE1-067731DE49B4}" srcOrd="0" destOrd="0" presId="urn:microsoft.com/office/officeart/2005/8/layout/bList2"/>
    <dgm:cxn modelId="{ABA08B74-5C16-4A4B-9702-E846A7557FDB}" srcId="{4EBCDB61-5B77-400E-8DD6-89B2F5F2ADD3}" destId="{CA0DA1DF-6AF0-4818-AA88-ECD3F40C1434}" srcOrd="0" destOrd="0" parTransId="{A33F74D0-733D-4E1C-9D53-61F671BB384B}" sibTransId="{42696CD0-05EF-4086-A1BA-422444F895EB}"/>
    <dgm:cxn modelId="{CFE7B57F-C673-44AD-8568-DC20A3E053EC}" type="presOf" srcId="{FF3B9C72-C1B6-4F86-A86E-9E7B01417F70}" destId="{11DC31B1-2C20-45B6-AE4D-9C66210B054F}" srcOrd="0" destOrd="0" presId="urn:microsoft.com/office/officeart/2005/8/layout/bList2"/>
    <dgm:cxn modelId="{EBFE14AF-9AFC-4BC5-B224-CE27F52FB411}" srcId="{E47FA0E2-BA29-494E-850F-F86B23D26036}" destId="{9EA35C22-47FA-4AEB-B453-1CDB45FE686E}" srcOrd="3" destOrd="0" parTransId="{42D80837-8599-44DD-8DEC-5A5BFE29273A}" sibTransId="{933BE6C8-E22D-4A6F-9051-23962E2C8389}"/>
    <dgm:cxn modelId="{12485E2C-C132-46C7-B1AF-4B868F2EFD15}" type="presOf" srcId="{124A5287-A0B6-4F3B-9C4F-3B707E51EF00}" destId="{11DC31B1-2C20-45B6-AE4D-9C66210B054F}" srcOrd="0" destOrd="1" presId="urn:microsoft.com/office/officeart/2005/8/layout/bList2"/>
    <dgm:cxn modelId="{D09DC189-2A7B-4E96-90A0-D7186193DDC2}" type="presOf" srcId="{9A6FF318-2896-4A5D-80A2-BBEBDACD4D36}" destId="{4FA31BDE-BDFD-43D8-8733-CB8DEEF02A07}" srcOrd="0" destOrd="1" presId="urn:microsoft.com/office/officeart/2005/8/layout/bList2"/>
    <dgm:cxn modelId="{141CA617-F228-4A10-BE20-1232446613B3}" srcId="{FACA0BD7-CD96-4EEE-A75E-3422AC6AEA8B}" destId="{9BCB559C-18DE-43A0-A21D-3652479F1952}" srcOrd="4" destOrd="0" parTransId="{F5DE8C33-98C6-4A57-BA87-1FBF31848FEA}" sibTransId="{73D05CA0-21F3-4228-9674-ECC73FD47EF8}"/>
    <dgm:cxn modelId="{26FDB094-92CD-446C-8090-F8F8AADDE358}" type="presOf" srcId="{4EBCDB61-5B77-400E-8DD6-89B2F5F2ADD3}" destId="{93D1786D-9CA6-4F8F-9F73-96533D1290C5}" srcOrd="0" destOrd="0" presId="urn:microsoft.com/office/officeart/2005/8/layout/bList2"/>
    <dgm:cxn modelId="{034D9E4C-4F56-47B8-8583-77F6DD811A91}" srcId="{FACA0BD7-CD96-4EEE-A75E-3422AC6AEA8B}" destId="{A0595DC7-9B50-4B27-BD85-2B9408611C63}" srcOrd="0" destOrd="0" parTransId="{77E61965-F2BD-438E-9E1A-A8338C2DFED9}" sibTransId="{E9B2C5C1-FE8F-4AE4-997E-169DC90C159B}"/>
    <dgm:cxn modelId="{C3A6514E-8545-4A1D-AAC6-2508DABA8DA9}" srcId="{CA0DA1DF-6AF0-4818-AA88-ECD3F40C1434}" destId="{EABED118-46E8-42EA-BD5B-DFC80E49708C}" srcOrd="2" destOrd="0" parTransId="{346282AD-36CB-4733-B22A-D15573BE1ED0}" sibTransId="{3D4DD5A1-9F1A-47BE-9C22-BABFA26F8DB1}"/>
    <dgm:cxn modelId="{DFDC51D4-C0B6-4D38-B9C2-5C0569CAA9A6}" type="presOf" srcId="{65210EB3-8489-4E12-970C-56EE1FA04E14}" destId="{33ED350E-5419-423E-8CC3-C868C3E93E24}" srcOrd="0" destOrd="3" presId="urn:microsoft.com/office/officeart/2005/8/layout/bList2"/>
    <dgm:cxn modelId="{CD933082-473E-4F70-AA01-CBA2812D1FF2}" type="presOf" srcId="{EABED118-46E8-42EA-BD5B-DFC80E49708C}" destId="{4FA31BDE-BDFD-43D8-8733-CB8DEEF02A07}" srcOrd="0" destOrd="2" presId="urn:microsoft.com/office/officeart/2005/8/layout/bList2"/>
    <dgm:cxn modelId="{233A861D-A314-448F-9766-AE2BEE2AED58}" type="presOf" srcId="{9BCB559C-18DE-43A0-A21D-3652479F1952}" destId="{33ED350E-5419-423E-8CC3-C868C3E93E24}" srcOrd="0" destOrd="4" presId="urn:microsoft.com/office/officeart/2005/8/layout/bList2"/>
    <dgm:cxn modelId="{31C92D3C-0C39-464B-A805-7AD7499DCEE1}" srcId="{FACA0BD7-CD96-4EEE-A75E-3422AC6AEA8B}" destId="{A04C6D0D-3004-4FBD-A499-19569FEA5C2D}" srcOrd="5" destOrd="0" parTransId="{CDB2F193-28D6-4012-88FE-5916F2DD311A}" sibTransId="{48107020-8626-4162-A1FB-9E4F88F18878}"/>
    <dgm:cxn modelId="{96AEFC0A-C35D-4E5B-916F-BC578983AC37}" srcId="{CA0DA1DF-6AF0-4818-AA88-ECD3F40C1434}" destId="{39C8FBBE-D977-4187-AC83-187376A7F357}" srcOrd="0" destOrd="0" parTransId="{BC556E8C-3A6E-4F98-B7A4-14BA7D52929D}" sibTransId="{EFC3EF3A-B7E8-46F7-A49D-2ECDB417B9B2}"/>
    <dgm:cxn modelId="{AD5AB6EB-0F3C-4C2B-926E-D5F3780FFA49}" type="presOf" srcId="{CA0DA1DF-6AF0-4818-AA88-ECD3F40C1434}" destId="{ABFEE705-EAE6-40FF-853E-EFC2A4B06E5A}" srcOrd="1" destOrd="0" presId="urn:microsoft.com/office/officeart/2005/8/layout/bList2"/>
    <dgm:cxn modelId="{5C763713-6D62-47B0-938C-B05F963C0B99}" type="presOf" srcId="{FACA0BD7-CD96-4EEE-A75E-3422AC6AEA8B}" destId="{4964103A-3B39-4991-BBEF-7B8455CDA9E1}" srcOrd="0" destOrd="0" presId="urn:microsoft.com/office/officeart/2005/8/layout/bList2"/>
    <dgm:cxn modelId="{A7AD9DCF-4F3D-4733-824C-DF1C21D56635}" type="presOf" srcId="{CA0DA1DF-6AF0-4818-AA88-ECD3F40C1434}" destId="{D2F4A59E-1A4E-4123-8BF3-445709C93740}" srcOrd="0" destOrd="0" presId="urn:microsoft.com/office/officeart/2005/8/layout/bList2"/>
    <dgm:cxn modelId="{0003DCA8-0308-4C27-B43A-5AACBA4103C2}" srcId="{4EBCDB61-5B77-400E-8DD6-89B2F5F2ADD3}" destId="{E47FA0E2-BA29-494E-850F-F86B23D26036}" srcOrd="2" destOrd="0" parTransId="{980D3011-37FD-4A3B-A4E9-B9EE44DE4008}" sibTransId="{AA5DBBA9-F304-4AE6-88BA-00A640ECA4A1}"/>
    <dgm:cxn modelId="{9CA95C24-4673-4BC7-8DD4-00B5236BEA2F}" srcId="{CA0DA1DF-6AF0-4818-AA88-ECD3F40C1434}" destId="{9A6FF318-2896-4A5D-80A2-BBEBDACD4D36}" srcOrd="1" destOrd="0" parTransId="{D3165E2A-71E1-4DD0-945F-382C673BC089}" sibTransId="{B425FC33-B037-45BA-9E98-40761EB427AA}"/>
    <dgm:cxn modelId="{552271B3-1F83-458D-B815-849F3BCEB4C5}" type="presOf" srcId="{2C0BAFF9-50BC-433E-8172-1E8789EA2DDD}" destId="{11DC31B1-2C20-45B6-AE4D-9C66210B054F}" srcOrd="0" destOrd="4" presId="urn:microsoft.com/office/officeart/2005/8/layout/bList2"/>
    <dgm:cxn modelId="{64512FA1-B763-4235-8952-687DC2116F8A}" type="presOf" srcId="{6305CC42-2F51-4692-83B0-A1990FF0A986}" destId="{11DC31B1-2C20-45B6-AE4D-9C66210B054F}" srcOrd="0" destOrd="2" presId="urn:microsoft.com/office/officeart/2005/8/layout/bList2"/>
    <dgm:cxn modelId="{56CDCC62-B028-4C15-B849-ED0B566DF70E}" srcId="{FACA0BD7-CD96-4EEE-A75E-3422AC6AEA8B}" destId="{65210EB3-8489-4E12-970C-56EE1FA04E14}" srcOrd="3" destOrd="0" parTransId="{89161EA1-55E0-4300-89EB-6F1FBD6C21A9}" sibTransId="{355EA896-2D67-4FE9-BC30-919FC418BA3F}"/>
    <dgm:cxn modelId="{1106076B-02E8-4036-A614-4B3819937972}" type="presOf" srcId="{E47FA0E2-BA29-494E-850F-F86B23D26036}" destId="{07083D72-8D2A-4EF6-B3FA-7724BB18FC85}" srcOrd="0" destOrd="0" presId="urn:microsoft.com/office/officeart/2005/8/layout/bList2"/>
    <dgm:cxn modelId="{89635DF8-5931-46F5-AD50-3F38405EF078}" srcId="{FACA0BD7-CD96-4EEE-A75E-3422AC6AEA8B}" destId="{086531E5-851C-4D63-AC77-FF1ECC359C19}" srcOrd="2" destOrd="0" parTransId="{E5F57E02-8577-4557-A9C9-0C817F8C8712}" sibTransId="{80021EA7-1392-4FBA-AA13-D86725F45CFB}"/>
    <dgm:cxn modelId="{F7E41EA6-0A53-4A42-915E-C0536DFA268D}" srcId="{FACA0BD7-CD96-4EEE-A75E-3422AC6AEA8B}" destId="{9E5B259C-C4F8-4B50-A23B-C74992D31DAB}" srcOrd="1" destOrd="0" parTransId="{4D7CD014-E691-47E3-B866-58B7EF708BCD}" sibTransId="{7AACA239-EC47-4287-932B-048F09558140}"/>
    <dgm:cxn modelId="{FF3A4E45-5FCD-4F4D-A6FB-396603B0E9AD}" type="presOf" srcId="{9EA35C22-47FA-4AEB-B453-1CDB45FE686E}" destId="{11DC31B1-2C20-45B6-AE4D-9C66210B054F}" srcOrd="0" destOrd="3" presId="urn:microsoft.com/office/officeart/2005/8/layout/bList2"/>
    <dgm:cxn modelId="{50A1A3DD-8063-408E-8DEB-580E01EFDD21}" srcId="{4EBCDB61-5B77-400E-8DD6-89B2F5F2ADD3}" destId="{FACA0BD7-CD96-4EEE-A75E-3422AC6AEA8B}" srcOrd="1" destOrd="0" parTransId="{B6571583-EF12-4B4E-B5FE-928B935346AD}" sibTransId="{F44FC2DC-B2E9-4E4B-88E7-95E653152A88}"/>
    <dgm:cxn modelId="{8AB188D6-1909-4D38-9F66-C6AF6049E46B}" type="presParOf" srcId="{93D1786D-9CA6-4F8F-9F73-96533D1290C5}" destId="{99E983AF-A2E1-410A-A293-376254354F90}" srcOrd="0" destOrd="0" presId="urn:microsoft.com/office/officeart/2005/8/layout/bList2"/>
    <dgm:cxn modelId="{AA2D3462-1CD3-4C08-BAB9-1D491DC88275}" type="presParOf" srcId="{99E983AF-A2E1-410A-A293-376254354F90}" destId="{4FA31BDE-BDFD-43D8-8733-CB8DEEF02A07}" srcOrd="0" destOrd="0" presId="urn:microsoft.com/office/officeart/2005/8/layout/bList2"/>
    <dgm:cxn modelId="{F36F451B-FD1D-47A1-BEB6-CE06EEA32D30}" type="presParOf" srcId="{99E983AF-A2E1-410A-A293-376254354F90}" destId="{D2F4A59E-1A4E-4123-8BF3-445709C93740}" srcOrd="1" destOrd="0" presId="urn:microsoft.com/office/officeart/2005/8/layout/bList2"/>
    <dgm:cxn modelId="{9B583355-5055-4876-A5A5-8BEBA11DC49C}" type="presParOf" srcId="{99E983AF-A2E1-410A-A293-376254354F90}" destId="{ABFEE705-EAE6-40FF-853E-EFC2A4B06E5A}" srcOrd="2" destOrd="0" presId="urn:microsoft.com/office/officeart/2005/8/layout/bList2"/>
    <dgm:cxn modelId="{9B342F5F-383D-4933-817F-157E84BDE730}" type="presParOf" srcId="{99E983AF-A2E1-410A-A293-376254354F90}" destId="{C6734048-42EF-47C1-AE67-59E7A291F84D}" srcOrd="3" destOrd="0" presId="urn:microsoft.com/office/officeart/2005/8/layout/bList2"/>
    <dgm:cxn modelId="{149E2ACB-4847-47E7-A756-B233B2FC2364}" type="presParOf" srcId="{93D1786D-9CA6-4F8F-9F73-96533D1290C5}" destId="{9427A3CA-F4AC-445F-9AE1-067731DE49B4}" srcOrd="1" destOrd="0" presId="urn:microsoft.com/office/officeart/2005/8/layout/bList2"/>
    <dgm:cxn modelId="{A67DA64E-A0C7-482F-A2FC-DB9B864AD882}" type="presParOf" srcId="{93D1786D-9CA6-4F8F-9F73-96533D1290C5}" destId="{BB819133-0660-437E-A9D4-CD39513EDA9F}" srcOrd="2" destOrd="0" presId="urn:microsoft.com/office/officeart/2005/8/layout/bList2"/>
    <dgm:cxn modelId="{02C38E6D-A422-419C-9CEE-EE3C9856584B}" type="presParOf" srcId="{BB819133-0660-437E-A9D4-CD39513EDA9F}" destId="{33ED350E-5419-423E-8CC3-C868C3E93E24}" srcOrd="0" destOrd="0" presId="urn:microsoft.com/office/officeart/2005/8/layout/bList2"/>
    <dgm:cxn modelId="{CA3FD9D6-6DF8-4E23-8EB0-C8D861670886}" type="presParOf" srcId="{BB819133-0660-437E-A9D4-CD39513EDA9F}" destId="{4964103A-3B39-4991-BBEF-7B8455CDA9E1}" srcOrd="1" destOrd="0" presId="urn:microsoft.com/office/officeart/2005/8/layout/bList2"/>
    <dgm:cxn modelId="{C6F48838-23E9-46AF-A5B5-4BC3B6127820}" type="presParOf" srcId="{BB819133-0660-437E-A9D4-CD39513EDA9F}" destId="{A60091AB-19A9-4969-8769-8FD9677DFA16}" srcOrd="2" destOrd="0" presId="urn:microsoft.com/office/officeart/2005/8/layout/bList2"/>
    <dgm:cxn modelId="{90FCCABE-E6DF-40D8-81E6-165E0C479C8B}" type="presParOf" srcId="{BB819133-0660-437E-A9D4-CD39513EDA9F}" destId="{4B1F5DB8-E0FE-4609-AD74-24E2B8056968}" srcOrd="3" destOrd="0" presId="urn:microsoft.com/office/officeart/2005/8/layout/bList2"/>
    <dgm:cxn modelId="{04A44697-9F53-457A-92E5-C43A3F44CE6E}" type="presParOf" srcId="{93D1786D-9CA6-4F8F-9F73-96533D1290C5}" destId="{AFCD4F19-4C01-4580-A720-84E5D51BD15A}" srcOrd="3" destOrd="0" presId="urn:microsoft.com/office/officeart/2005/8/layout/bList2"/>
    <dgm:cxn modelId="{58A7ED40-65A2-45E3-A013-DEB570A6CB49}" type="presParOf" srcId="{93D1786D-9CA6-4F8F-9F73-96533D1290C5}" destId="{5B2F5D85-6DF3-46D2-91AE-848719DC5007}" srcOrd="4" destOrd="0" presId="urn:microsoft.com/office/officeart/2005/8/layout/bList2"/>
    <dgm:cxn modelId="{ABD8331D-00D8-4F8C-93B7-B8289DADBA5F}" type="presParOf" srcId="{5B2F5D85-6DF3-46D2-91AE-848719DC5007}" destId="{11DC31B1-2C20-45B6-AE4D-9C66210B054F}" srcOrd="0" destOrd="0" presId="urn:microsoft.com/office/officeart/2005/8/layout/bList2"/>
    <dgm:cxn modelId="{6E6C150D-1CA6-4AAB-B6B4-483428352672}" type="presParOf" srcId="{5B2F5D85-6DF3-46D2-91AE-848719DC5007}" destId="{07083D72-8D2A-4EF6-B3FA-7724BB18FC85}" srcOrd="1" destOrd="0" presId="urn:microsoft.com/office/officeart/2005/8/layout/bList2"/>
    <dgm:cxn modelId="{F729B12C-46DE-4E67-A935-580C6C26EE42}" type="presParOf" srcId="{5B2F5D85-6DF3-46D2-91AE-848719DC5007}" destId="{BC28FD28-437C-4256-A66C-11A5C8DBA34A}" srcOrd="2" destOrd="0" presId="urn:microsoft.com/office/officeart/2005/8/layout/bList2"/>
    <dgm:cxn modelId="{24FF97BB-784F-4F0B-81E4-4FF21A1390CB}" type="presParOf" srcId="{5B2F5D85-6DF3-46D2-91AE-848719DC5007}" destId="{B2DAA781-09D2-4956-8EF3-FC1BC984E78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B55DF-8309-4BAD-8075-1C9293FAC1D7}">
      <dsp:nvSpPr>
        <dsp:cNvPr id="0" name=""/>
        <dsp:cNvSpPr/>
      </dsp:nvSpPr>
      <dsp:spPr>
        <a:xfrm>
          <a:off x="0" y="219479"/>
          <a:ext cx="3504902" cy="210294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DESAHOGO EMOCIONAL</a:t>
          </a:r>
          <a:endParaRPr lang="es-MX" sz="2800" kern="1200" dirty="0"/>
        </a:p>
      </dsp:txBody>
      <dsp:txXfrm>
        <a:off x="0" y="219479"/>
        <a:ext cx="3504902" cy="2102941"/>
      </dsp:txXfrm>
    </dsp:sp>
    <dsp:sp modelId="{C5EDAACB-FD27-46AA-B58D-3B799947A69B}">
      <dsp:nvSpPr>
        <dsp:cNvPr id="0" name=""/>
        <dsp:cNvSpPr/>
      </dsp:nvSpPr>
      <dsp:spPr>
        <a:xfrm>
          <a:off x="3855392" y="219479"/>
          <a:ext cx="3504902" cy="210294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ESPERANZA</a:t>
          </a:r>
          <a:endParaRPr lang="es-MX" sz="2800" kern="1200" dirty="0"/>
        </a:p>
      </dsp:txBody>
      <dsp:txXfrm>
        <a:off x="3855392" y="219479"/>
        <a:ext cx="3504902" cy="2102941"/>
      </dsp:txXfrm>
    </dsp:sp>
    <dsp:sp modelId="{C01B52C9-33CD-446B-A5D3-637AABBA1672}">
      <dsp:nvSpPr>
        <dsp:cNvPr id="0" name=""/>
        <dsp:cNvSpPr/>
      </dsp:nvSpPr>
      <dsp:spPr>
        <a:xfrm>
          <a:off x="7710785" y="219479"/>
          <a:ext cx="3504902" cy="210294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REFLEXIONAR SOBRE LA MUERTE</a:t>
          </a:r>
          <a:endParaRPr lang="es-MX" sz="2800" kern="1200" dirty="0"/>
        </a:p>
      </dsp:txBody>
      <dsp:txXfrm>
        <a:off x="7710785" y="219479"/>
        <a:ext cx="3504902" cy="2102941"/>
      </dsp:txXfrm>
    </dsp:sp>
    <dsp:sp modelId="{79733D80-1867-4FCB-B0D4-B4A3976FBBE6}">
      <dsp:nvSpPr>
        <dsp:cNvPr id="0" name=""/>
        <dsp:cNvSpPr/>
      </dsp:nvSpPr>
      <dsp:spPr>
        <a:xfrm>
          <a:off x="1927696" y="2672911"/>
          <a:ext cx="3504902" cy="210294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ACEPTACION DE LA REALIDAD</a:t>
          </a:r>
          <a:endParaRPr lang="es-MX" sz="2800" kern="1200" dirty="0"/>
        </a:p>
      </dsp:txBody>
      <dsp:txXfrm>
        <a:off x="1927696" y="2672911"/>
        <a:ext cx="3504902" cy="2102941"/>
      </dsp:txXfrm>
    </dsp:sp>
    <dsp:sp modelId="{E58DF718-EB0B-4978-BB3C-66D2A05DBFF4}">
      <dsp:nvSpPr>
        <dsp:cNvPr id="0" name=""/>
        <dsp:cNvSpPr/>
      </dsp:nvSpPr>
      <dsp:spPr>
        <a:xfrm>
          <a:off x="5783089" y="2672911"/>
          <a:ext cx="3504902" cy="210294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REUBICAR EMOCIONALMENTE A NUESTRO SER QUERIDO</a:t>
          </a:r>
          <a:endParaRPr lang="es-MX" sz="2800" kern="1200" dirty="0"/>
        </a:p>
      </dsp:txBody>
      <dsp:txXfrm>
        <a:off x="5783089" y="2672911"/>
        <a:ext cx="3504902" cy="2102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B55DF-8309-4BAD-8075-1C9293FAC1D7}">
      <dsp:nvSpPr>
        <dsp:cNvPr id="0" name=""/>
        <dsp:cNvSpPr/>
      </dsp:nvSpPr>
      <dsp:spPr>
        <a:xfrm>
          <a:off x="274909" y="1188"/>
          <a:ext cx="3840736" cy="23044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REFORZAR LA HISTORIA DE VIDA</a:t>
          </a:r>
          <a:endParaRPr lang="es-MX" sz="3900" kern="1200" dirty="0"/>
        </a:p>
      </dsp:txBody>
      <dsp:txXfrm>
        <a:off x="274909" y="1188"/>
        <a:ext cx="3840736" cy="2304441"/>
      </dsp:txXfrm>
    </dsp:sp>
    <dsp:sp modelId="{C5EDAACB-FD27-46AA-B58D-3B799947A69B}">
      <dsp:nvSpPr>
        <dsp:cNvPr id="0" name=""/>
        <dsp:cNvSpPr/>
      </dsp:nvSpPr>
      <dsp:spPr>
        <a:xfrm>
          <a:off x="4499718" y="1188"/>
          <a:ext cx="3840736" cy="2304441"/>
        </a:xfrm>
        <a:prstGeom prst="rect">
          <a:avLst/>
        </a:prstGeom>
        <a:solidFill>
          <a:schemeClr val="accent2">
            <a:hueOff val="595867"/>
            <a:satOff val="3457"/>
            <a:lumOff val="343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CERRAR ASUNTOS INCONCLUSOS</a:t>
          </a:r>
          <a:endParaRPr lang="es-MX" sz="3900" kern="1200" dirty="0"/>
        </a:p>
      </dsp:txBody>
      <dsp:txXfrm>
        <a:off x="4499718" y="1188"/>
        <a:ext cx="3840736" cy="2304441"/>
      </dsp:txXfrm>
    </dsp:sp>
    <dsp:sp modelId="{C01B52C9-33CD-446B-A5D3-637AABBA1672}">
      <dsp:nvSpPr>
        <dsp:cNvPr id="0" name=""/>
        <dsp:cNvSpPr/>
      </dsp:nvSpPr>
      <dsp:spPr>
        <a:xfrm>
          <a:off x="2387313" y="2689703"/>
          <a:ext cx="3840736" cy="2304441"/>
        </a:xfrm>
        <a:prstGeom prst="rect">
          <a:avLst/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VISITA AL CEMENTERIO</a:t>
          </a:r>
          <a:endParaRPr lang="es-MX" sz="3900" kern="1200" dirty="0"/>
        </a:p>
      </dsp:txBody>
      <dsp:txXfrm>
        <a:off x="2387313" y="2689703"/>
        <a:ext cx="3840736" cy="2304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31BDE-BDFD-43D8-8733-CB8DEEF02A07}">
      <dsp:nvSpPr>
        <dsp:cNvPr id="0" name=""/>
        <dsp:cNvSpPr/>
      </dsp:nvSpPr>
      <dsp:spPr>
        <a:xfrm>
          <a:off x="174219" y="336855"/>
          <a:ext cx="3157123" cy="23567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MUSICA</a:t>
          </a:r>
          <a:endParaRPr lang="es-MX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ORACION</a:t>
          </a:r>
          <a:endParaRPr lang="es-MX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MEDIATACION</a:t>
          </a:r>
          <a:endParaRPr lang="es-MX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LECTURA</a:t>
          </a:r>
          <a:endParaRPr lang="es-MX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LLANTO, RISAS</a:t>
          </a:r>
          <a:endParaRPr lang="es-MX" sz="2800" kern="1200" dirty="0"/>
        </a:p>
      </dsp:txBody>
      <dsp:txXfrm>
        <a:off x="229440" y="392076"/>
        <a:ext cx="3046681" cy="2301505"/>
      </dsp:txXfrm>
    </dsp:sp>
    <dsp:sp modelId="{ABFEE705-EAE6-40FF-853E-EFC2A4B06E5A}">
      <dsp:nvSpPr>
        <dsp:cNvPr id="0" name=""/>
        <dsp:cNvSpPr/>
      </dsp:nvSpPr>
      <dsp:spPr>
        <a:xfrm>
          <a:off x="113066" y="2848525"/>
          <a:ext cx="3157123" cy="1013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DESCANSO MENTAL</a:t>
          </a:r>
          <a:endParaRPr lang="es-MX" sz="2300" kern="1200" dirty="0"/>
        </a:p>
      </dsp:txBody>
      <dsp:txXfrm>
        <a:off x="113066" y="2848525"/>
        <a:ext cx="2223326" cy="1013392"/>
      </dsp:txXfrm>
    </dsp:sp>
    <dsp:sp modelId="{C6734048-42EF-47C1-AE67-59E7A291F84D}">
      <dsp:nvSpPr>
        <dsp:cNvPr id="0" name=""/>
        <dsp:cNvSpPr/>
      </dsp:nvSpPr>
      <dsp:spPr>
        <a:xfrm>
          <a:off x="2121354" y="2804413"/>
          <a:ext cx="1509487" cy="1456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D350E-5419-423E-8CC3-C868C3E93E24}">
      <dsp:nvSpPr>
        <dsp:cNvPr id="0" name=""/>
        <dsp:cNvSpPr/>
      </dsp:nvSpPr>
      <dsp:spPr>
        <a:xfrm>
          <a:off x="3904596" y="340171"/>
          <a:ext cx="3542577" cy="28162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ESPERANZAS</a:t>
          </a:r>
          <a:endParaRPr lang="es-MX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DETALLES</a:t>
          </a:r>
          <a:endParaRPr lang="es-MX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RECUERDOS</a:t>
          </a:r>
          <a:endParaRPr lang="es-MX" sz="2800" kern="1200" dirty="0"/>
        </a:p>
      </dsp:txBody>
      <dsp:txXfrm>
        <a:off x="3970584" y="406159"/>
        <a:ext cx="3410601" cy="2750252"/>
      </dsp:txXfrm>
    </dsp:sp>
    <dsp:sp modelId="{A60091AB-19A9-4969-8769-8FD9677DFA16}">
      <dsp:nvSpPr>
        <dsp:cNvPr id="0" name=""/>
        <dsp:cNvSpPr/>
      </dsp:nvSpPr>
      <dsp:spPr>
        <a:xfrm>
          <a:off x="3757553" y="2997440"/>
          <a:ext cx="3157123" cy="1013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PRESTAR ATENCION</a:t>
          </a:r>
          <a:endParaRPr lang="es-MX" sz="2300" kern="1200" dirty="0"/>
        </a:p>
      </dsp:txBody>
      <dsp:txXfrm>
        <a:off x="3757553" y="2997440"/>
        <a:ext cx="2223326" cy="1013392"/>
      </dsp:txXfrm>
    </dsp:sp>
    <dsp:sp modelId="{4B1F5DB8-E0FE-4609-AD74-24E2B8056968}">
      <dsp:nvSpPr>
        <dsp:cNvPr id="0" name=""/>
        <dsp:cNvSpPr/>
      </dsp:nvSpPr>
      <dsp:spPr>
        <a:xfrm>
          <a:off x="6258708" y="2875536"/>
          <a:ext cx="1573665" cy="148715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C31B1-2C20-45B6-AE4D-9C66210B054F}">
      <dsp:nvSpPr>
        <dsp:cNvPr id="0" name=""/>
        <dsp:cNvSpPr/>
      </dsp:nvSpPr>
      <dsp:spPr>
        <a:xfrm>
          <a:off x="8023044" y="498874"/>
          <a:ext cx="3157123" cy="23567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FAMILIA</a:t>
          </a:r>
          <a:endParaRPr lang="es-MX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HABLAR</a:t>
          </a:r>
          <a:endParaRPr lang="es-MX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REIR</a:t>
          </a:r>
          <a:endParaRPr lang="es-MX" sz="2800" kern="1200" dirty="0"/>
        </a:p>
      </dsp:txBody>
      <dsp:txXfrm>
        <a:off x="8078265" y="554095"/>
        <a:ext cx="3046681" cy="2301505"/>
      </dsp:txXfrm>
    </dsp:sp>
    <dsp:sp modelId="{BC28FD28-437C-4256-A66C-11A5C8DBA34A}">
      <dsp:nvSpPr>
        <dsp:cNvPr id="0" name=""/>
        <dsp:cNvSpPr/>
      </dsp:nvSpPr>
      <dsp:spPr>
        <a:xfrm>
          <a:off x="7873239" y="2870578"/>
          <a:ext cx="3157123" cy="1013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PARTICIPACION</a:t>
          </a:r>
          <a:endParaRPr lang="es-MX" sz="2300" kern="1200" dirty="0"/>
        </a:p>
      </dsp:txBody>
      <dsp:txXfrm>
        <a:off x="7873239" y="2870578"/>
        <a:ext cx="2223326" cy="1013392"/>
      </dsp:txXfrm>
    </dsp:sp>
    <dsp:sp modelId="{B2DAA781-09D2-4956-8EF3-FC1BC984E787}">
      <dsp:nvSpPr>
        <dsp:cNvPr id="0" name=""/>
        <dsp:cNvSpPr/>
      </dsp:nvSpPr>
      <dsp:spPr>
        <a:xfrm>
          <a:off x="10039673" y="2834361"/>
          <a:ext cx="1718938" cy="13118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31BDE-BDFD-43D8-8733-CB8DEEF02A07}">
      <dsp:nvSpPr>
        <dsp:cNvPr id="0" name=""/>
        <dsp:cNvSpPr/>
      </dsp:nvSpPr>
      <dsp:spPr>
        <a:xfrm>
          <a:off x="172450" y="333457"/>
          <a:ext cx="3162421" cy="23606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14300" rIns="3810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000" kern="1200" dirty="0" smtClean="0"/>
            <a:t>ALIGERAR EL ESPIRITU.</a:t>
          </a:r>
          <a:endParaRPr lang="es-MX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000" kern="1200" dirty="0" smtClean="0"/>
            <a:t>EMBELLECER LA TUMBA</a:t>
          </a:r>
          <a:endParaRPr lang="es-MX" sz="3000" kern="1200" dirty="0"/>
        </a:p>
      </dsp:txBody>
      <dsp:txXfrm>
        <a:off x="227764" y="388771"/>
        <a:ext cx="3051793" cy="2305366"/>
      </dsp:txXfrm>
    </dsp:sp>
    <dsp:sp modelId="{ABFEE705-EAE6-40FF-853E-EFC2A4B06E5A}">
      <dsp:nvSpPr>
        <dsp:cNvPr id="0" name=""/>
        <dsp:cNvSpPr/>
      </dsp:nvSpPr>
      <dsp:spPr>
        <a:xfrm>
          <a:off x="111194" y="2849341"/>
          <a:ext cx="3162421" cy="1015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VISITAR LA TUMBA</a:t>
          </a:r>
          <a:endParaRPr lang="es-MX" sz="2500" kern="1200" dirty="0"/>
        </a:p>
      </dsp:txBody>
      <dsp:txXfrm>
        <a:off x="111194" y="2849341"/>
        <a:ext cx="2227057" cy="1015092"/>
      </dsp:txXfrm>
    </dsp:sp>
    <dsp:sp modelId="{C6734048-42EF-47C1-AE67-59E7A291F84D}">
      <dsp:nvSpPr>
        <dsp:cNvPr id="0" name=""/>
        <dsp:cNvSpPr/>
      </dsp:nvSpPr>
      <dsp:spPr>
        <a:xfrm>
          <a:off x="2122852" y="2805155"/>
          <a:ext cx="1512019" cy="145926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D350E-5419-423E-8CC3-C868C3E93E24}">
      <dsp:nvSpPr>
        <dsp:cNvPr id="0" name=""/>
        <dsp:cNvSpPr/>
      </dsp:nvSpPr>
      <dsp:spPr>
        <a:xfrm>
          <a:off x="3909086" y="338949"/>
          <a:ext cx="3548521" cy="28209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14300" rIns="3810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000" kern="1200" dirty="0" smtClean="0"/>
            <a:t>SENTIR EL CALOR, LOS AROMAS, EL AMOR, DULZURA</a:t>
          </a:r>
          <a:endParaRPr lang="es-MX" sz="3000" kern="1200" dirty="0"/>
        </a:p>
      </dsp:txBody>
      <dsp:txXfrm>
        <a:off x="3975185" y="405048"/>
        <a:ext cx="3416323" cy="2754867"/>
      </dsp:txXfrm>
    </dsp:sp>
    <dsp:sp modelId="{A60091AB-19A9-4969-8769-8FD9677DFA16}">
      <dsp:nvSpPr>
        <dsp:cNvPr id="0" name=""/>
        <dsp:cNvSpPr/>
      </dsp:nvSpPr>
      <dsp:spPr>
        <a:xfrm>
          <a:off x="3761797" y="3000676"/>
          <a:ext cx="3162421" cy="1015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HORNEAR EL PAN</a:t>
          </a:r>
          <a:endParaRPr lang="es-MX" sz="2500" kern="1200" dirty="0"/>
        </a:p>
      </dsp:txBody>
      <dsp:txXfrm>
        <a:off x="3761797" y="3000676"/>
        <a:ext cx="2227057" cy="1015092"/>
      </dsp:txXfrm>
    </dsp:sp>
    <dsp:sp modelId="{4B1F5DB8-E0FE-4609-AD74-24E2B8056968}">
      <dsp:nvSpPr>
        <dsp:cNvPr id="0" name=""/>
        <dsp:cNvSpPr/>
      </dsp:nvSpPr>
      <dsp:spPr>
        <a:xfrm>
          <a:off x="6254131" y="2896742"/>
          <a:ext cx="1545092" cy="148097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C31B1-2C20-45B6-AE4D-9C66210B054F}">
      <dsp:nvSpPr>
        <dsp:cNvPr id="0" name=""/>
        <dsp:cNvSpPr/>
      </dsp:nvSpPr>
      <dsp:spPr>
        <a:xfrm>
          <a:off x="8018838" y="481467"/>
          <a:ext cx="3162421" cy="23606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14300" rIns="3810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000" kern="1200" dirty="0" smtClean="0"/>
            <a:t>CONVIVENCIA</a:t>
          </a:r>
          <a:endParaRPr lang="es-MX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000" kern="1200" dirty="0" smtClean="0"/>
            <a:t>ALEGRIA</a:t>
          </a:r>
          <a:endParaRPr lang="es-MX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000" kern="1200" dirty="0" smtClean="0"/>
            <a:t>DIALOGO</a:t>
          </a:r>
          <a:endParaRPr lang="es-MX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000" kern="1200" dirty="0" smtClean="0"/>
            <a:t>BRINDIS</a:t>
          </a:r>
          <a:endParaRPr lang="es-MX" sz="3000" kern="1200" dirty="0"/>
        </a:p>
      </dsp:txBody>
      <dsp:txXfrm>
        <a:off x="8074152" y="536781"/>
        <a:ext cx="3051793" cy="2305366"/>
      </dsp:txXfrm>
    </dsp:sp>
    <dsp:sp modelId="{BC28FD28-437C-4256-A66C-11A5C8DBA34A}">
      <dsp:nvSpPr>
        <dsp:cNvPr id="0" name=""/>
        <dsp:cNvSpPr/>
      </dsp:nvSpPr>
      <dsp:spPr>
        <a:xfrm>
          <a:off x="7868781" y="2857151"/>
          <a:ext cx="3162421" cy="1015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ORGANIZAR UNA COMIDA</a:t>
          </a:r>
          <a:endParaRPr lang="es-MX" sz="2500" kern="1200" dirty="0"/>
        </a:p>
      </dsp:txBody>
      <dsp:txXfrm>
        <a:off x="7868781" y="2857151"/>
        <a:ext cx="2227057" cy="1015092"/>
      </dsp:txXfrm>
    </dsp:sp>
    <dsp:sp modelId="{B2DAA781-09D2-4956-8EF3-FC1BC984E787}">
      <dsp:nvSpPr>
        <dsp:cNvPr id="0" name=""/>
        <dsp:cNvSpPr/>
      </dsp:nvSpPr>
      <dsp:spPr>
        <a:xfrm>
          <a:off x="10022499" y="2920417"/>
          <a:ext cx="1721822" cy="137118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31BDE-BDFD-43D8-8733-CB8DEEF02A07}">
      <dsp:nvSpPr>
        <dsp:cNvPr id="0" name=""/>
        <dsp:cNvSpPr/>
      </dsp:nvSpPr>
      <dsp:spPr>
        <a:xfrm>
          <a:off x="172450" y="333457"/>
          <a:ext cx="3162421" cy="23606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DISFRACESE</a:t>
          </a:r>
          <a:endParaRPr lang="es-MX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DESFILES</a:t>
          </a:r>
          <a:endParaRPr lang="es-MX" sz="2500" kern="1200" dirty="0"/>
        </a:p>
      </dsp:txBody>
      <dsp:txXfrm>
        <a:off x="227764" y="388771"/>
        <a:ext cx="3051793" cy="2305366"/>
      </dsp:txXfrm>
    </dsp:sp>
    <dsp:sp modelId="{ABFEE705-EAE6-40FF-853E-EFC2A4B06E5A}">
      <dsp:nvSpPr>
        <dsp:cNvPr id="0" name=""/>
        <dsp:cNvSpPr/>
      </dsp:nvSpPr>
      <dsp:spPr>
        <a:xfrm>
          <a:off x="111194" y="2849341"/>
          <a:ext cx="3162421" cy="1015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CATRINAS</a:t>
          </a:r>
          <a:endParaRPr lang="es-MX" sz="2800" kern="1200" dirty="0"/>
        </a:p>
      </dsp:txBody>
      <dsp:txXfrm>
        <a:off x="111194" y="2849341"/>
        <a:ext cx="2227057" cy="1015092"/>
      </dsp:txXfrm>
    </dsp:sp>
    <dsp:sp modelId="{C6734048-42EF-47C1-AE67-59E7A291F84D}">
      <dsp:nvSpPr>
        <dsp:cNvPr id="0" name=""/>
        <dsp:cNvSpPr/>
      </dsp:nvSpPr>
      <dsp:spPr>
        <a:xfrm>
          <a:off x="2165709" y="2876591"/>
          <a:ext cx="1512019" cy="145926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D350E-5419-423E-8CC3-C868C3E93E24}">
      <dsp:nvSpPr>
        <dsp:cNvPr id="0" name=""/>
        <dsp:cNvSpPr/>
      </dsp:nvSpPr>
      <dsp:spPr>
        <a:xfrm>
          <a:off x="3909086" y="338949"/>
          <a:ext cx="3548521" cy="28209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COCO</a:t>
          </a:r>
          <a:endParaRPr lang="es-MX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EL LIBRO DE LA VIDA.</a:t>
          </a:r>
          <a:endParaRPr lang="es-MX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UP</a:t>
          </a:r>
          <a:endParaRPr lang="es-MX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MILLONES.</a:t>
          </a:r>
          <a:endParaRPr lang="es-MX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MI CHICA</a:t>
          </a:r>
          <a:endParaRPr lang="es-MX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EL REY LEON</a:t>
          </a:r>
          <a:endParaRPr lang="es-MX" sz="2500" kern="1200" dirty="0"/>
        </a:p>
      </dsp:txBody>
      <dsp:txXfrm>
        <a:off x="3975185" y="405048"/>
        <a:ext cx="3416323" cy="2754867"/>
      </dsp:txXfrm>
    </dsp:sp>
    <dsp:sp modelId="{A60091AB-19A9-4969-8769-8FD9677DFA16}">
      <dsp:nvSpPr>
        <dsp:cNvPr id="0" name=""/>
        <dsp:cNvSpPr/>
      </dsp:nvSpPr>
      <dsp:spPr>
        <a:xfrm>
          <a:off x="3761797" y="3000676"/>
          <a:ext cx="3162421" cy="1015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 PELICULAS</a:t>
          </a:r>
          <a:endParaRPr lang="es-MX" sz="2800" kern="1200" dirty="0"/>
        </a:p>
      </dsp:txBody>
      <dsp:txXfrm>
        <a:off x="3761797" y="3000676"/>
        <a:ext cx="2227057" cy="1015092"/>
      </dsp:txXfrm>
    </dsp:sp>
    <dsp:sp modelId="{4B1F5DB8-E0FE-4609-AD74-24E2B8056968}">
      <dsp:nvSpPr>
        <dsp:cNvPr id="0" name=""/>
        <dsp:cNvSpPr/>
      </dsp:nvSpPr>
      <dsp:spPr>
        <a:xfrm>
          <a:off x="6254131" y="2896742"/>
          <a:ext cx="1545092" cy="148097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C31B1-2C20-45B6-AE4D-9C66210B054F}">
      <dsp:nvSpPr>
        <dsp:cNvPr id="0" name=""/>
        <dsp:cNvSpPr/>
      </dsp:nvSpPr>
      <dsp:spPr>
        <a:xfrm>
          <a:off x="8018838" y="481467"/>
          <a:ext cx="3162421" cy="23606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LO QUE ERES</a:t>
          </a:r>
          <a:endParaRPr lang="es-MX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LO QUE TIENES</a:t>
          </a:r>
          <a:endParaRPr lang="es-MX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LO QUE TE RODEA</a:t>
          </a:r>
          <a:endParaRPr lang="es-MX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LO QUE SE HA IDO</a:t>
          </a:r>
          <a:endParaRPr lang="es-MX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LA VIDA</a:t>
          </a:r>
          <a:endParaRPr lang="es-MX" sz="2500" kern="1200" dirty="0"/>
        </a:p>
      </dsp:txBody>
      <dsp:txXfrm>
        <a:off x="8074152" y="536781"/>
        <a:ext cx="3051793" cy="2305366"/>
      </dsp:txXfrm>
    </dsp:sp>
    <dsp:sp modelId="{BC28FD28-437C-4256-A66C-11A5C8DBA34A}">
      <dsp:nvSpPr>
        <dsp:cNvPr id="0" name=""/>
        <dsp:cNvSpPr/>
      </dsp:nvSpPr>
      <dsp:spPr>
        <a:xfrm>
          <a:off x="7868781" y="2857151"/>
          <a:ext cx="3162421" cy="1015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AGRADECER</a:t>
          </a:r>
          <a:endParaRPr lang="es-MX" sz="2800" kern="1200" dirty="0"/>
        </a:p>
      </dsp:txBody>
      <dsp:txXfrm>
        <a:off x="7868781" y="2857151"/>
        <a:ext cx="2227057" cy="1015092"/>
      </dsp:txXfrm>
    </dsp:sp>
    <dsp:sp modelId="{B2DAA781-09D2-4956-8EF3-FC1BC984E787}">
      <dsp:nvSpPr>
        <dsp:cNvPr id="0" name=""/>
        <dsp:cNvSpPr/>
      </dsp:nvSpPr>
      <dsp:spPr>
        <a:xfrm>
          <a:off x="10022499" y="2920417"/>
          <a:ext cx="1721822" cy="13711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1354BD-293D-4A4E-8C14-F493548C110F}" type="datetimeFigureOut">
              <a:rPr lang="es-MX" smtClean="0"/>
              <a:t>01/11/2021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F45B49-8413-4A6D-9FCC-032B34B77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203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54BD-293D-4A4E-8C14-F493548C110F}" type="datetimeFigureOut">
              <a:rPr lang="es-MX" smtClean="0"/>
              <a:t>01/11/2021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B49-8413-4A6D-9FCC-032B34B77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276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1354BD-293D-4A4E-8C14-F493548C110F}" type="datetimeFigureOut">
              <a:rPr lang="es-MX" smtClean="0"/>
              <a:t>01/11/2021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F45B49-8413-4A6D-9FCC-032B34B77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74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54BD-293D-4A4E-8C14-F493548C110F}" type="datetimeFigureOut">
              <a:rPr lang="es-MX" smtClean="0"/>
              <a:t>01/11/2021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AF45B49-8413-4A6D-9FCC-032B34B77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735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1354BD-293D-4A4E-8C14-F493548C110F}" type="datetimeFigureOut">
              <a:rPr lang="es-MX" smtClean="0"/>
              <a:t>01/11/2021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F45B49-8413-4A6D-9FCC-032B34B77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180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54BD-293D-4A4E-8C14-F493548C110F}" type="datetimeFigureOut">
              <a:rPr lang="es-MX" smtClean="0"/>
              <a:t>01/11/2021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B49-8413-4A6D-9FCC-032B34B77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01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54BD-293D-4A4E-8C14-F493548C110F}" type="datetimeFigureOut">
              <a:rPr lang="es-MX" smtClean="0"/>
              <a:t>01/11/2021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B49-8413-4A6D-9FCC-032B34B77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02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54BD-293D-4A4E-8C14-F493548C110F}" type="datetimeFigureOut">
              <a:rPr lang="es-MX" smtClean="0"/>
              <a:t>01/11/2021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B49-8413-4A6D-9FCC-032B34B77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157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54BD-293D-4A4E-8C14-F493548C110F}" type="datetimeFigureOut">
              <a:rPr lang="es-MX" smtClean="0"/>
              <a:t>01/11/2021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B49-8413-4A6D-9FCC-032B34B77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7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1354BD-293D-4A4E-8C14-F493548C110F}" type="datetimeFigureOut">
              <a:rPr lang="es-MX" smtClean="0"/>
              <a:t>01/11/2021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F45B49-8413-4A6D-9FCC-032B34B77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263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54BD-293D-4A4E-8C14-F493548C110F}" type="datetimeFigureOut">
              <a:rPr lang="es-MX" smtClean="0"/>
              <a:t>01/11/2021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B49-8413-4A6D-9FCC-032B34B77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13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91354BD-293D-4A4E-8C14-F493548C110F}" type="datetimeFigureOut">
              <a:rPr lang="es-MX" smtClean="0"/>
              <a:t>01/11/2021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AF45B49-8413-4A6D-9FCC-032B34B77121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15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elebración Día de Muertos. - Arte-Onl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69" y="127614"/>
            <a:ext cx="6025515" cy="64696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6575478" y="853019"/>
            <a:ext cx="5341702" cy="47089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scene3d>
            <a:camera prst="isometricOffAxis1Right"/>
            <a:lightRig rig="threePt" dir="tl">
              <a:rot lat="0" lon="0" rev="1200000"/>
            </a:lightRig>
          </a:scene3d>
          <a:sp3d>
            <a:bevelT w="38100" h="508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DIA DE MUERTOS</a:t>
            </a:r>
          </a:p>
          <a:p>
            <a:pPr algn="ctr"/>
            <a:r>
              <a:rPr lang="es-E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UNA TRADICION QUE SANA</a:t>
            </a:r>
            <a:endParaRPr lang="es-E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3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8600" y="195560"/>
            <a:ext cx="11215688" cy="13234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952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COMO INFLUYE EN EL PROCESO DEL DUELO</a:t>
            </a:r>
            <a:endParaRPr lang="es-ES" sz="4000" b="1" cap="none" spc="50" dirty="0">
              <a:ln w="9525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7996713"/>
              </p:ext>
            </p:extLst>
          </p:nvPr>
        </p:nvGraphicFramePr>
        <p:xfrm>
          <a:off x="428626" y="1714500"/>
          <a:ext cx="11215688" cy="499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0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8600" y="195560"/>
            <a:ext cx="11215688" cy="13234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952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COMO INFLUYE EN EL PROCESO DEL DUELO</a:t>
            </a:r>
            <a:endParaRPr lang="es-ES" sz="4000" b="1" cap="none" spc="50" dirty="0">
              <a:ln w="9525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48925290"/>
              </p:ext>
            </p:extLst>
          </p:nvPr>
        </p:nvGraphicFramePr>
        <p:xfrm>
          <a:off x="228600" y="1714500"/>
          <a:ext cx="8615364" cy="499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30 Frases de Coco | Una película de animación que te emocionará [Con  Imágenes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4" y="1714499"/>
            <a:ext cx="3195638" cy="4995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uede ser una imagen de una o varias personas y texto que dice &quot;fb/letrasamihijo Me dejaré atrapar por la magia de saber que un día te volveré a mirar. FAMA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" y="344170"/>
            <a:ext cx="5009515" cy="6113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50000"/>
                <a:lumOff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agen 2" descr="Puede ser una imagen de tex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44170"/>
            <a:ext cx="5187314" cy="5956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72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jas Tropicales Con Pájaros, Mariposas. Fondo De Diseño Floral Con Colibri.  Ilustraciones Vectoriales, Clip Art Vectorizado Libre De Derechos. Image  3691162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124619"/>
            <a:ext cx="11958638" cy="66087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Rectángulo 2"/>
          <p:cNvSpPr/>
          <p:nvPr/>
        </p:nvSpPr>
        <p:spPr>
          <a:xfrm>
            <a:off x="2815988" y="918149"/>
            <a:ext cx="82659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 CUERPO SE</a:t>
            </a:r>
          </a:p>
          <a:p>
            <a:pPr algn="ctr"/>
            <a:r>
              <a:rPr lang="es-ES" sz="28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CONVIERTE EN</a:t>
            </a:r>
          </a:p>
          <a:p>
            <a:pPr algn="ctr"/>
            <a:r>
              <a:rPr lang="es-ES" sz="28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CENIZAS, EL ESPIRITU EMIGRA Y TU RECUERDO SE QUEDA EN EL CORAZON</a:t>
            </a:r>
            <a:endParaRPr lang="es-ES" sz="2800" b="1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  <a:lumOff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6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4217" y="367010"/>
            <a:ext cx="10028557" cy="92333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  <a:lumOff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COMO PREPARAME</a:t>
            </a:r>
            <a:endParaRPr lang="es-ES" sz="5400" b="1" cap="none" spc="0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25000"/>
                  <a:lumOff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62240880"/>
              </p:ext>
            </p:extLst>
          </p:nvPr>
        </p:nvGraphicFramePr>
        <p:xfrm>
          <a:off x="214313" y="1571625"/>
          <a:ext cx="11758612" cy="472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4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4217" y="367010"/>
            <a:ext cx="10028557" cy="92333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  <a:lumOff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COMO PREPARAME</a:t>
            </a:r>
            <a:endParaRPr lang="es-ES" sz="5400" b="1" cap="none" spc="0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25000"/>
                  <a:lumOff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97595450"/>
              </p:ext>
            </p:extLst>
          </p:nvPr>
        </p:nvGraphicFramePr>
        <p:xfrm>
          <a:off x="214313" y="1571625"/>
          <a:ext cx="11758612" cy="472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0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4217" y="367010"/>
            <a:ext cx="10028557" cy="92333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  <a:lumOff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COMO PREPARAME</a:t>
            </a:r>
            <a:endParaRPr lang="es-ES" sz="5400" b="1" cap="none" spc="0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25000"/>
                  <a:lumOff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93864557"/>
              </p:ext>
            </p:extLst>
          </p:nvPr>
        </p:nvGraphicFramePr>
        <p:xfrm>
          <a:off x="214313" y="1571625"/>
          <a:ext cx="11758612" cy="472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6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ibrí Mariposa Floración Del - Foto gratis e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141715"/>
            <a:ext cx="5414963" cy="6516259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829301" y="445189"/>
            <a:ext cx="6129337" cy="59093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 LA MUERTE TERMINA LA VIDA FISICA Y MATERIAL, PERO NO TERMINA UNA RELACION O EL VINCULO,  SE MODIFICA LA PRESENCIA  DE ESTE PLANO TERRENAL, PARA REUBICAR LA AUSENCIA AHORA EN UN PLANO ESPIRITUAL, LLENANDO EL ALMA Y EL CORAZON CON SU PRESENCIA ETERNA.</a:t>
            </a:r>
          </a:p>
          <a:p>
            <a:pPr algn="just"/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CONTINUAR VIVIENDO, CONTINUAR RESPIRANDO Y RECORDANDO, SONREIR POR LAS AVENTURAS Y EXPERIENCIAS VIVIDAS, PARA PODER SENTIRTE VIVO EN MI, PARA CONTINUAR CON TU HISTORIA AUN DESDE ESE BELLO LUGAR AL QUE AHORA PERTENCES.</a:t>
            </a:r>
          </a:p>
          <a:p>
            <a:pPr algn="just"/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SEGUIR CUMPLIENDO SUEÑOS, METAS EN TU MEMORIA, SEGUIR AMANDOTE PORQUE EL AMOR ES LO UNICO QUE ES ETERNO Y PREVALECE AUN DESPUES DE LA MUERTE. </a:t>
            </a:r>
          </a:p>
          <a:p>
            <a:pPr algn="just"/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NUESTROS RECUERDOS PREVALECEN SOBRE EL OLVIDO, Y ELLOS NOS MOTIVAN A RECORDARTE DESDE EL AMOR Y NO DESDE EL DOLOR…TITA</a:t>
            </a:r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30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riposa: imágenes, fotos de stock y vectore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2" y="96553"/>
            <a:ext cx="3961572" cy="639445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230806" y="313899"/>
            <a:ext cx="77519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  FUISTE PARA SONREIR CON LOS ANGELES,  PARA ANDAR POR BRILLANTES NUBES, RODEADO DE SOL…</a:t>
            </a:r>
          </a:p>
          <a:p>
            <a:pPr algn="just"/>
            <a:endParaRPr lang="es-MX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 FUISTE PARA COLMAR EL ALMA Y HABITAR FELIZ EN DONDE NO EXISTE LLANTO NI DOLOR… TUS OJOS CONTEMPLAN LA GLORIA SIN OCASO , LO ETERNO QUE ES VIDA, LA FELICIDAD SIN FIN…</a:t>
            </a:r>
          </a:p>
          <a:p>
            <a:pPr algn="just"/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YA NO SUFRES LA CORRUPCION DEL TIEMPO,  DEL DOLOR Y LA PENA, MAS TU ALMA SE VISTE DE FIESTA ANTE EL SOL, SOL DE JUSTICIA Y DE LA PROMESA QUE ES ETERNA DONDE ME ESPERAS PARA LLENAR DE ALABANZAS NUESTRO CIELO SIN FIN…</a:t>
            </a:r>
          </a:p>
          <a:p>
            <a:pPr algn="just"/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 FUISTE PARA ABRAZARME MAS FUERTE, PARA SECAR MIS LAGRIMAS QUE TE RECUERDAN SIEMPRE, PARA SUSURRARME AL CORAZON QUE DISFRUTAS DEL CIELO CADA VEZ QUE ORO POR TI…</a:t>
            </a:r>
          </a:p>
          <a:p>
            <a:pPr algn="just"/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 FUISTE PARA HACER QUE A PARTIR DE HOY MIS OJOS TE BUSQUEN  SONRIENDO CADA VEZ QUE MIRO LAS ESTRELLAS QUE BRILLAN EN TI. 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 FUISTE PARA RECORDARME QUE EL AMOR NUNCA SE ACABA, QUE CUANDO SE AMA LA MUERTE NO EXISTE, QUE SOLO ES UN PASO HACIA LO ETERNO Y A LA  FELICIDAD SIN FIN.</a:t>
            </a:r>
          </a:p>
          <a:p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WhatsApp Image 2020-02-06 at 11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="" xmlns:xdr="http://schemas.openxmlformats.org/drawingml/2006/spreadsheetDrawing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000-000004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5"/>
          <a:stretch>
            <a:fillRect/>
          </a:stretch>
        </p:blipFill>
        <p:spPr bwMode="auto">
          <a:xfrm>
            <a:off x="400049" y="739120"/>
            <a:ext cx="5514976" cy="331406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1114425"/>
            <a:ext cx="6086476" cy="3247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4217799" y="4361835"/>
            <a:ext cx="39260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bg1"/>
                </a:solidFill>
              </a:rPr>
              <a:t>MUCHAS</a:t>
            </a:r>
          </a:p>
          <a:p>
            <a:pPr algn="ctr"/>
            <a:r>
              <a:rPr lang="es-ES" sz="5400" b="1" dirty="0" smtClean="0">
                <a:ln/>
                <a:solidFill>
                  <a:schemeClr val="bg1"/>
                </a:solidFill>
              </a:rPr>
              <a:t>GRACIAS</a:t>
            </a:r>
            <a:endParaRPr lang="es-ES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pic>
        <p:nvPicPr>
          <p:cNvPr id="7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4361835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4598651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oce Mictlán, la tierra mexica de los muertos donde se liberaban las al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" y="190826"/>
            <a:ext cx="6046787" cy="33289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676297" y="424159"/>
            <a:ext cx="473941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MICTLAN SIGNIFICA LUGAR</a:t>
            </a:r>
          </a:p>
          <a:p>
            <a:pPr algn="ctr"/>
            <a:r>
              <a:rPr lang="es-ES" sz="3600" b="1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ETERNO DE REPOSO DE LOS</a:t>
            </a:r>
          </a:p>
          <a:p>
            <a:pPr algn="ctr"/>
            <a:r>
              <a:rPr lang="es-ES" sz="3600" b="1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MUERTOS</a:t>
            </a:r>
            <a:endParaRPr lang="es-ES" sz="3600" b="1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8" name="Picture 4" descr="Historia de Mictlantecuhtli, el dios de la mue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6" y="3702821"/>
            <a:ext cx="6046787" cy="28694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529388" y="4474685"/>
            <a:ext cx="550068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MICTLANTECUHTLI</a:t>
            </a:r>
            <a:endParaRPr lang="es-E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1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noce el inframundo a través del Mictlán: el lugar de los muertos | Dónde  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52" y="272954"/>
            <a:ext cx="4595241" cy="6403573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87656" y="272954"/>
            <a:ext cx="6729413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 LLEGAR  AL MICTLAN , SE TIENE QUE ATRAVESAR POR NUEVE NIVELES.</a:t>
            </a:r>
          </a:p>
          <a:p>
            <a:pPr algn="just"/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DESPUES DE UN  VIAJE DE CUATRO AÑOS ATRAVESANDO OBSTACULOS QUE MIDEN LA FORTALEZA DEL ESPIRITU.</a:t>
            </a:r>
          </a:p>
          <a:p>
            <a:pPr algn="just"/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 LOS MEXICAS LA MUERTE NO ES SUBITA, ES UNA TRANSFORMACION GRADUAL</a:t>
            </a:r>
            <a:r>
              <a:rPr lang="es-MX" dirty="0" smtClean="0">
                <a:solidFill>
                  <a:schemeClr val="bg1"/>
                </a:solidFill>
              </a:rPr>
              <a:t>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7129" y="4517409"/>
            <a:ext cx="6630465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 TRATA DE UN CAMINO QUE SE ENSANCHA POCO A POCO HASTA DESAPARECER, NO HAY MUERTE REAL, SINO UNA SENSACION DE AVANZAR…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92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377460" y="4535487"/>
            <a:ext cx="7415134" cy="156966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LA MUERTE SIGNIFICA ALEGRÍA, TRASCENDENCIA Y REGRESAR AL LUGAR DE ORIGEN: EL CUERPO SE DESINTEGRA, PERO EL ESPÍRITU VIVE POR TODA LA ETERNIDAD”,</a:t>
            </a:r>
            <a:endParaRPr lang="es-MX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40467" y="632663"/>
            <a:ext cx="7415134" cy="1938992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PARA LLEGAR AL MICTLÁN, LAS ALMAS LLEGABAN A UN RÍO, DONDE </a:t>
            </a:r>
            <a:r>
              <a:rPr lang="es-MX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SÓLO </a:t>
            </a:r>
            <a:r>
              <a:rPr lang="es-MX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PODÍAN CRUZAR </a:t>
            </a:r>
            <a:r>
              <a:rPr lang="es-MX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ACOMPAÑADOS DE </a:t>
            </a:r>
            <a:r>
              <a:rPr lang="es-MX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 PERRO PARDO –NI BLANCO NI NEGRO–, Y ASÍ INGRESABAN A OTRA </a:t>
            </a:r>
            <a:r>
              <a:rPr lang="es-MX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DIMENSIÓN. </a:t>
            </a:r>
            <a:endParaRPr lang="es-MX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Xoloitzcuintle, el guía hacia el Mictl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9" y="250526"/>
            <a:ext cx="3894136" cy="40642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  <a:lumOff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4" name="Picture 6" descr="Coco | Disney Lat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67" y="3128961"/>
            <a:ext cx="3974345" cy="3586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  <a:lumOff val="2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9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87276" y="433997"/>
            <a:ext cx="1075534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COMO INICIA LA TRADICION</a:t>
            </a:r>
            <a:endParaRPr lang="es-E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6522" y="2006810"/>
            <a:ext cx="6797944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EN LA ÉPOCA PREHISPÁNICA EL CULTO A LA MUERTE ERA UNO DE LOS ELEMENTOS BÁSICOS DE LA CULTURA, CUANDO ALGUIEN MORÍA ERA ENTERRADO ENVUELTO EN UN </a:t>
            </a:r>
            <a:r>
              <a:rPr lang="es-MX" sz="28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PETATE</a:t>
            </a:r>
            <a:r>
              <a:rPr lang="es-MX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Y SUS FAMILIARES ORGANIZABAN UNA FIESTA CON EL FIN DE GUIARLO EN SU RECORRIDO AL MICTLÁN.</a:t>
            </a:r>
            <a:endParaRPr lang="es-MX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2" descr="Petatearse, origen y significado - México Desconoc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30" y="1501253"/>
            <a:ext cx="4699987" cy="49814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  <a:lumOff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24" y="493958"/>
            <a:ext cx="90211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ANCESTROS INDIGENAS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Elipse 3"/>
          <p:cNvSpPr/>
          <p:nvPr/>
        </p:nvSpPr>
        <p:spPr>
          <a:xfrm>
            <a:off x="191324" y="1555229"/>
            <a:ext cx="4077325" cy="37812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LA MUERTE NO REPRESENTA UNA AUSENCIA SINO A UNA PRESENCIA VIVA; LA MUERTE ES UN SÍMBOLO DE LA VIDA QUE SE MATERIALIZA EN EL ALTAR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7896262" y="1417288"/>
            <a:ext cx="4295738" cy="37842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 ORIGEN SE UBICA EN LA ARMONÍA ENTRE LA CELEBRACIÓN DE LOS RITUALES RELIGIOSOS CATÓLICOS TRAÍDOS POR LOS ESPAÑOLES </a:t>
            </a:r>
          </a:p>
        </p:txBody>
      </p:sp>
      <p:pic>
        <p:nvPicPr>
          <p:cNvPr id="6" name="Imagen 5" descr="El Día de Muert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89" y="1693889"/>
            <a:ext cx="3327816" cy="4781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193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809" y="269745"/>
            <a:ext cx="11492459" cy="26776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800" b="1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EL DÍA DE MUERTOS EN LA VISIÓN INDÍGENA IMPLICA EL RETORNO TRANSITORIO DE LAS ÁNIMAS DE LOS DIFUNTOS, QUIENES REGRESAN A CASA, AL MUNDO DE LOS VIVOS, PARA CONVIVIR CON LOS FAMILIARES Y PARA NUTRIRSE DE LA ESENCIA DEL ALIMENTO QUE SE LES OFRECE EN LOS ALTARES PUESTOS EN SU HONOR</a:t>
            </a:r>
            <a:r>
              <a:rPr lang="es-MX" sz="2800" b="1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</a:t>
            </a:r>
            <a:endParaRPr lang="es-MX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 descr="Día de Muertos: ante el dolor y celebración de la memoria (opinión) |  Tecnológico de Monterre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9" y="3206787"/>
            <a:ext cx="11492459" cy="347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69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2410" y="171361"/>
            <a:ext cx="609600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PARA LOS MEXICANOS, AUNQUE SE TRATA DE LA MUERTE, LOS HOGARES SE LLENAN DE COLORES CÁLIDOS COMO SI FUERAN UNA CARICIA DE NUESTROS SERES QUERIDOS QUE HAN PARTIDO</a:t>
            </a:r>
            <a:r>
              <a:rPr lang="es-MX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MX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00725" y="4369628"/>
            <a:ext cx="6257926" cy="206178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LAS </a:t>
            </a:r>
            <a:r>
              <a:rPr lang="es-MX" sz="2400" b="1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TRADICIONES</a:t>
            </a:r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DE </a:t>
            </a:r>
            <a:r>
              <a:rPr lang="es-MX" sz="2400" b="1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DÍA DE MUERTOS</a:t>
            </a:r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VARÍA SEGÚN LA REGIÓN, PERO TODOS TIENEN UN PRINCIPIO COMÚN: LA FAMILIA SE REÚNE PARA DAR LA BIENVENIDA A LAS ÁNIMAS</a:t>
            </a:r>
            <a:r>
              <a:rPr lang="es-MX" sz="2400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, </a:t>
            </a:r>
            <a:r>
              <a:rPr lang="es-MX" sz="2400" dirty="0" smtClean="0">
                <a:solidFill>
                  <a:srgbClr val="202124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  <a:endParaRPr lang="es-MX" sz="24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Imagen 3" descr="family eating brunc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2" y="428536"/>
            <a:ext cx="4914901" cy="3586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Imagen 4" descr="Los Rivera | Disney Wiki | Fand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" y="2528888"/>
            <a:ext cx="5025390" cy="4071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48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492" y="381298"/>
            <a:ext cx="10814370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FESTIVIDAD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95700" y="1552233"/>
            <a:ext cx="46101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FAMILIAS COLOCAN OFRENDAS Y ALTARES DECORADOS</a:t>
            </a:r>
            <a:endParaRPr lang="es-MX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76650" y="2538040"/>
            <a:ext cx="46101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ADORNAR LAS TUMBAS CON FLORES Y MUCHAS VECES HACER ALTARES SOBRE LAS LÁPIDAS</a:t>
            </a:r>
            <a:endParaRPr lang="es-MX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00462" y="3985052"/>
            <a:ext cx="46101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COMER Y LLEVAR MUSICA AL PANTEON</a:t>
            </a:r>
            <a:endParaRPr lang="es-MX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05225" y="5617651"/>
            <a:ext cx="459105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UNESCO RITUAL QUE PRIVILEGIA EL RECUERDO SOBRE EL OLVIDO</a:t>
            </a:r>
            <a:endParaRPr lang="es-MX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90937" y="4878526"/>
            <a:ext cx="459105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 </a:t>
            </a:r>
            <a:r>
              <a:rPr lang="es-MX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RITOS  DE FE</a:t>
            </a:r>
            <a:endParaRPr lang="es-MX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Imagen 7" descr="El día de los Muertos | Tradición representativa de Méxic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9" y="1467578"/>
            <a:ext cx="3200400" cy="482856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50000"/>
                <a:lumOff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4" name="Picture 2" descr="Frases y Diálogos del Cine: Frases de la película Coco (Lee Unkrich, Adrián  Molin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0" y="1552232"/>
            <a:ext cx="3328989" cy="47439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  <a:lumOff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97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331</TotalTime>
  <Words>835</Words>
  <Application>Microsoft Office PowerPoint</Application>
  <PresentationFormat>Panorámica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Aharoni</vt:lpstr>
      <vt:lpstr>Arial</vt:lpstr>
      <vt:lpstr>Calibri</vt:lpstr>
      <vt:lpstr>Gill Sans MT</vt:lpstr>
      <vt:lpstr>Times New Roman</vt:lpstr>
      <vt:lpstr>Wingdings 2</vt:lpstr>
      <vt:lpstr>Dividendo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</dc:creator>
  <cp:lastModifiedBy>tita</cp:lastModifiedBy>
  <cp:revision>32</cp:revision>
  <dcterms:created xsi:type="dcterms:W3CDTF">2021-10-25T21:48:09Z</dcterms:created>
  <dcterms:modified xsi:type="dcterms:W3CDTF">2021-11-02T04:04:09Z</dcterms:modified>
</cp:coreProperties>
</file>