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9" r:id="rId18"/>
    <p:sldId id="272" r:id="rId19"/>
    <p:sldId id="273" r:id="rId20"/>
    <p:sldId id="274" r:id="rId21"/>
    <p:sldId id="275" r:id="rId22"/>
    <p:sldId id="276" r:id="rId23"/>
    <p:sldId id="277" r:id="rId24"/>
    <p:sldId id="278" r:id="rId25"/>
    <p:sldId id="280"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F7F27-DC8C-488C-AF2F-69440AE7BD9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22C3AF46-5ACA-4F4C-9AC6-BB01BC961B8D}">
      <dgm:prSet phldrT="[Texto]" custT="1"/>
      <dgm:spPr/>
      <dgm:t>
        <a:bodyPr/>
        <a:lstStyle/>
        <a:p>
          <a:pPr algn="just"/>
          <a:r>
            <a:rPr lang="es-MX" sz="4000" dirty="0" smtClean="0">
              <a:solidFill>
                <a:schemeClr val="bg1"/>
              </a:solidFill>
              <a:latin typeface="Aharoni" panose="02010803020104030203" pitchFamily="2" charset="-79"/>
              <a:cs typeface="Aharoni" panose="02010803020104030203" pitchFamily="2" charset="-79"/>
            </a:rPr>
            <a:t>1.- </a:t>
          </a:r>
          <a:r>
            <a:rPr lang="es-MX" sz="2800" dirty="0" smtClean="0">
              <a:solidFill>
                <a:schemeClr val="bg1"/>
              </a:solidFill>
              <a:latin typeface="Aharoni" panose="02010803020104030203" pitchFamily="2" charset="-79"/>
              <a:cs typeface="Aharoni" panose="02010803020104030203" pitchFamily="2" charset="-79"/>
            </a:rPr>
            <a:t>IDEACION O PENSAMIENTO     </a:t>
          </a:r>
        </a:p>
        <a:p>
          <a:pPr algn="just"/>
          <a:r>
            <a:rPr lang="es-MX" sz="2800" dirty="0" smtClean="0">
              <a:solidFill>
                <a:schemeClr val="bg1"/>
              </a:solidFill>
              <a:latin typeface="Aharoni" panose="02010803020104030203" pitchFamily="2" charset="-79"/>
              <a:cs typeface="Aharoni" panose="02010803020104030203" pitchFamily="2" charset="-79"/>
            </a:rPr>
            <a:t>       SUICIDA.</a:t>
          </a:r>
          <a:endParaRPr lang="es-MX" sz="2800" dirty="0">
            <a:solidFill>
              <a:schemeClr val="bg1"/>
            </a:solidFill>
            <a:latin typeface="Aharoni" panose="02010803020104030203" pitchFamily="2" charset="-79"/>
            <a:cs typeface="Aharoni" panose="02010803020104030203" pitchFamily="2" charset="-79"/>
          </a:endParaRPr>
        </a:p>
      </dgm:t>
    </dgm:pt>
    <dgm:pt modelId="{288F6796-937B-4CA0-9F9F-1F6A0D8C62E1}" type="parTrans" cxnId="{4216F6ED-083E-477A-98C2-98E09FCC0290}">
      <dgm:prSet/>
      <dgm:spPr/>
      <dgm:t>
        <a:bodyPr/>
        <a:lstStyle/>
        <a:p>
          <a:endParaRPr lang="es-MX"/>
        </a:p>
      </dgm:t>
    </dgm:pt>
    <dgm:pt modelId="{8676BFD0-E0CF-4DC1-AF71-41547A1909A4}" type="sibTrans" cxnId="{4216F6ED-083E-477A-98C2-98E09FCC0290}">
      <dgm:prSet/>
      <dgm:spPr/>
      <dgm:t>
        <a:bodyPr/>
        <a:lstStyle/>
        <a:p>
          <a:endParaRPr lang="es-MX"/>
        </a:p>
      </dgm:t>
    </dgm:pt>
    <dgm:pt modelId="{00E9D96A-0DCB-48C2-AEFD-7015D05D0E93}">
      <dgm:prSet phldrT="[Texto]" custT="1"/>
      <dgm:spPr/>
      <dgm:t>
        <a:bodyPr/>
        <a:lstStyle/>
        <a:p>
          <a:r>
            <a:rPr lang="es-MX" sz="4000" dirty="0" smtClean="0">
              <a:solidFill>
                <a:schemeClr val="bg1"/>
              </a:solidFill>
              <a:latin typeface="Aharoni" panose="02010803020104030203" pitchFamily="2" charset="-79"/>
              <a:cs typeface="Aharoni" panose="02010803020104030203" pitchFamily="2" charset="-79"/>
            </a:rPr>
            <a:t>2</a:t>
          </a:r>
          <a:r>
            <a:rPr lang="es-MX" sz="2800" dirty="0" smtClean="0">
              <a:solidFill>
                <a:schemeClr val="bg1"/>
              </a:solidFill>
              <a:latin typeface="Aharoni" panose="02010803020104030203" pitchFamily="2" charset="-79"/>
              <a:cs typeface="Aharoni" panose="02010803020104030203" pitchFamily="2" charset="-79"/>
            </a:rPr>
            <a:t>.- CONDUCTA SUICIDA</a:t>
          </a:r>
          <a:endParaRPr lang="es-MX" sz="2800" dirty="0">
            <a:solidFill>
              <a:schemeClr val="bg1"/>
            </a:solidFill>
            <a:latin typeface="Aharoni" panose="02010803020104030203" pitchFamily="2" charset="-79"/>
            <a:cs typeface="Aharoni" panose="02010803020104030203" pitchFamily="2" charset="-79"/>
          </a:endParaRPr>
        </a:p>
      </dgm:t>
    </dgm:pt>
    <dgm:pt modelId="{0CC4E65E-CD2D-4D6E-B50F-716B67748C94}" type="parTrans" cxnId="{23EB4934-633E-4AC4-86C4-87344FB0092C}">
      <dgm:prSet/>
      <dgm:spPr/>
      <dgm:t>
        <a:bodyPr/>
        <a:lstStyle/>
        <a:p>
          <a:endParaRPr lang="es-MX"/>
        </a:p>
      </dgm:t>
    </dgm:pt>
    <dgm:pt modelId="{A07A55F4-B96F-44E7-A9D0-18F5DA3691AE}" type="sibTrans" cxnId="{23EB4934-633E-4AC4-86C4-87344FB0092C}">
      <dgm:prSet/>
      <dgm:spPr/>
      <dgm:t>
        <a:bodyPr/>
        <a:lstStyle/>
        <a:p>
          <a:endParaRPr lang="es-MX"/>
        </a:p>
      </dgm:t>
    </dgm:pt>
    <dgm:pt modelId="{A5757470-D713-457A-980B-71F0E43BCF57}">
      <dgm:prSet phldrT="[Texto]" custT="1"/>
      <dgm:spPr/>
      <dgm:t>
        <a:bodyPr/>
        <a:lstStyle/>
        <a:p>
          <a:r>
            <a:rPr lang="es-MX" sz="4400" dirty="0" smtClean="0">
              <a:solidFill>
                <a:schemeClr val="bg1"/>
              </a:solidFill>
              <a:latin typeface="Aharoni" panose="02010803020104030203" pitchFamily="2" charset="-79"/>
              <a:cs typeface="Aharoni" panose="02010803020104030203" pitchFamily="2" charset="-79"/>
            </a:rPr>
            <a:t>3.</a:t>
          </a:r>
          <a:r>
            <a:rPr lang="es-MX" sz="2800" dirty="0" smtClean="0">
              <a:solidFill>
                <a:schemeClr val="bg1"/>
              </a:solidFill>
              <a:latin typeface="Aharoni" panose="02010803020104030203" pitchFamily="2" charset="-79"/>
              <a:cs typeface="Aharoni" panose="02010803020104030203" pitchFamily="2" charset="-79"/>
            </a:rPr>
            <a:t>- ACTO SUICIDA</a:t>
          </a:r>
          <a:endParaRPr lang="es-MX" sz="2800" dirty="0">
            <a:solidFill>
              <a:schemeClr val="bg1"/>
            </a:solidFill>
            <a:latin typeface="Aharoni" panose="02010803020104030203" pitchFamily="2" charset="-79"/>
            <a:cs typeface="Aharoni" panose="02010803020104030203" pitchFamily="2" charset="-79"/>
          </a:endParaRPr>
        </a:p>
      </dgm:t>
    </dgm:pt>
    <dgm:pt modelId="{2EAA35D4-2358-4FAC-B6F8-C5665435FB00}" type="parTrans" cxnId="{8C7EE431-B110-42A1-AC3B-359F881C5971}">
      <dgm:prSet/>
      <dgm:spPr/>
      <dgm:t>
        <a:bodyPr/>
        <a:lstStyle/>
        <a:p>
          <a:endParaRPr lang="es-MX"/>
        </a:p>
      </dgm:t>
    </dgm:pt>
    <dgm:pt modelId="{E37EA6C5-6056-48D9-BDDF-FE0EAEE4A76A}" type="sibTrans" cxnId="{8C7EE431-B110-42A1-AC3B-359F881C5971}">
      <dgm:prSet/>
      <dgm:spPr/>
      <dgm:t>
        <a:bodyPr/>
        <a:lstStyle/>
        <a:p>
          <a:endParaRPr lang="es-MX"/>
        </a:p>
      </dgm:t>
    </dgm:pt>
    <dgm:pt modelId="{F597353A-60B2-4D49-8012-374CFC2796AD}" type="pres">
      <dgm:prSet presAssocID="{906F7F27-DC8C-488C-AF2F-69440AE7BD93}" presName="linear" presStyleCnt="0">
        <dgm:presLayoutVars>
          <dgm:dir/>
          <dgm:animLvl val="lvl"/>
          <dgm:resizeHandles val="exact"/>
        </dgm:presLayoutVars>
      </dgm:prSet>
      <dgm:spPr/>
      <dgm:t>
        <a:bodyPr/>
        <a:lstStyle/>
        <a:p>
          <a:endParaRPr lang="es-MX"/>
        </a:p>
      </dgm:t>
    </dgm:pt>
    <dgm:pt modelId="{714A6531-0E3A-49AB-BD29-67340C1C4249}" type="pres">
      <dgm:prSet presAssocID="{22C3AF46-5ACA-4F4C-9AC6-BB01BC961B8D}" presName="parentLin" presStyleCnt="0"/>
      <dgm:spPr/>
    </dgm:pt>
    <dgm:pt modelId="{204C94E0-311A-4ABD-83A9-699F8E026896}" type="pres">
      <dgm:prSet presAssocID="{22C3AF46-5ACA-4F4C-9AC6-BB01BC961B8D}" presName="parentLeftMargin" presStyleLbl="node1" presStyleIdx="0" presStyleCnt="3"/>
      <dgm:spPr/>
      <dgm:t>
        <a:bodyPr/>
        <a:lstStyle/>
        <a:p>
          <a:endParaRPr lang="es-MX"/>
        </a:p>
      </dgm:t>
    </dgm:pt>
    <dgm:pt modelId="{917E29A6-4818-4E25-A832-84F2CB23C993}" type="pres">
      <dgm:prSet presAssocID="{22C3AF46-5ACA-4F4C-9AC6-BB01BC961B8D}" presName="parentText" presStyleLbl="node1" presStyleIdx="0" presStyleCnt="3" custScaleY="100371">
        <dgm:presLayoutVars>
          <dgm:chMax val="0"/>
          <dgm:bulletEnabled val="1"/>
        </dgm:presLayoutVars>
      </dgm:prSet>
      <dgm:spPr/>
      <dgm:t>
        <a:bodyPr/>
        <a:lstStyle/>
        <a:p>
          <a:endParaRPr lang="es-MX"/>
        </a:p>
      </dgm:t>
    </dgm:pt>
    <dgm:pt modelId="{51007D46-2F10-474A-911A-5EF2BC084DE1}" type="pres">
      <dgm:prSet presAssocID="{22C3AF46-5ACA-4F4C-9AC6-BB01BC961B8D}" presName="negativeSpace" presStyleCnt="0"/>
      <dgm:spPr/>
    </dgm:pt>
    <dgm:pt modelId="{EFD32F78-923F-4ECC-86B1-E844A8022E52}" type="pres">
      <dgm:prSet presAssocID="{22C3AF46-5ACA-4F4C-9AC6-BB01BC961B8D}" presName="childText" presStyleLbl="conFgAcc1" presStyleIdx="0" presStyleCnt="3">
        <dgm:presLayoutVars>
          <dgm:bulletEnabled val="1"/>
        </dgm:presLayoutVars>
      </dgm:prSet>
      <dgm:spPr/>
    </dgm:pt>
    <dgm:pt modelId="{C2A9CC8B-EEB0-4B42-BE0B-32B954DFFC38}" type="pres">
      <dgm:prSet presAssocID="{8676BFD0-E0CF-4DC1-AF71-41547A1909A4}" presName="spaceBetweenRectangles" presStyleCnt="0"/>
      <dgm:spPr/>
    </dgm:pt>
    <dgm:pt modelId="{268EC87D-7744-43AA-81A4-8423A8F5A87D}" type="pres">
      <dgm:prSet presAssocID="{00E9D96A-0DCB-48C2-AEFD-7015D05D0E93}" presName="parentLin" presStyleCnt="0"/>
      <dgm:spPr/>
    </dgm:pt>
    <dgm:pt modelId="{F80FFA87-4BA8-4E79-900A-95B6B7F80465}" type="pres">
      <dgm:prSet presAssocID="{00E9D96A-0DCB-48C2-AEFD-7015D05D0E93}" presName="parentLeftMargin" presStyleLbl="node1" presStyleIdx="0" presStyleCnt="3"/>
      <dgm:spPr/>
      <dgm:t>
        <a:bodyPr/>
        <a:lstStyle/>
        <a:p>
          <a:endParaRPr lang="es-MX"/>
        </a:p>
      </dgm:t>
    </dgm:pt>
    <dgm:pt modelId="{D135A9B6-C684-4D72-B3F8-968660593A74}" type="pres">
      <dgm:prSet presAssocID="{00E9D96A-0DCB-48C2-AEFD-7015D05D0E93}" presName="parentText" presStyleLbl="node1" presStyleIdx="1" presStyleCnt="3">
        <dgm:presLayoutVars>
          <dgm:chMax val="0"/>
          <dgm:bulletEnabled val="1"/>
        </dgm:presLayoutVars>
      </dgm:prSet>
      <dgm:spPr/>
      <dgm:t>
        <a:bodyPr/>
        <a:lstStyle/>
        <a:p>
          <a:endParaRPr lang="es-MX"/>
        </a:p>
      </dgm:t>
    </dgm:pt>
    <dgm:pt modelId="{5BBC6C50-C912-4691-84C7-FD8081B6F65F}" type="pres">
      <dgm:prSet presAssocID="{00E9D96A-0DCB-48C2-AEFD-7015D05D0E93}" presName="negativeSpace" presStyleCnt="0"/>
      <dgm:spPr/>
    </dgm:pt>
    <dgm:pt modelId="{E78652DB-B2AB-4C50-B074-193CAE3781CE}" type="pres">
      <dgm:prSet presAssocID="{00E9D96A-0DCB-48C2-AEFD-7015D05D0E93}" presName="childText" presStyleLbl="conFgAcc1" presStyleIdx="1" presStyleCnt="3">
        <dgm:presLayoutVars>
          <dgm:bulletEnabled val="1"/>
        </dgm:presLayoutVars>
      </dgm:prSet>
      <dgm:spPr/>
    </dgm:pt>
    <dgm:pt modelId="{F4CB8D64-7731-4904-8248-4D1132940EC4}" type="pres">
      <dgm:prSet presAssocID="{A07A55F4-B96F-44E7-A9D0-18F5DA3691AE}" presName="spaceBetweenRectangles" presStyleCnt="0"/>
      <dgm:spPr/>
    </dgm:pt>
    <dgm:pt modelId="{533B3AF1-E59F-4BF1-A9AA-86D1B1E1BA6E}" type="pres">
      <dgm:prSet presAssocID="{A5757470-D713-457A-980B-71F0E43BCF57}" presName="parentLin" presStyleCnt="0"/>
      <dgm:spPr/>
    </dgm:pt>
    <dgm:pt modelId="{41C73E46-75A7-4D06-9EDA-560597046860}" type="pres">
      <dgm:prSet presAssocID="{A5757470-D713-457A-980B-71F0E43BCF57}" presName="parentLeftMargin" presStyleLbl="node1" presStyleIdx="1" presStyleCnt="3"/>
      <dgm:spPr/>
      <dgm:t>
        <a:bodyPr/>
        <a:lstStyle/>
        <a:p>
          <a:endParaRPr lang="es-MX"/>
        </a:p>
      </dgm:t>
    </dgm:pt>
    <dgm:pt modelId="{0A6EECD8-5212-4C0E-96C7-CCB1DF278D4F}" type="pres">
      <dgm:prSet presAssocID="{A5757470-D713-457A-980B-71F0E43BCF57}" presName="parentText" presStyleLbl="node1" presStyleIdx="2" presStyleCnt="3">
        <dgm:presLayoutVars>
          <dgm:chMax val="0"/>
          <dgm:bulletEnabled val="1"/>
        </dgm:presLayoutVars>
      </dgm:prSet>
      <dgm:spPr/>
      <dgm:t>
        <a:bodyPr/>
        <a:lstStyle/>
        <a:p>
          <a:endParaRPr lang="es-MX"/>
        </a:p>
      </dgm:t>
    </dgm:pt>
    <dgm:pt modelId="{DF9A1093-DF60-4703-9B28-6BC1248CC13B}" type="pres">
      <dgm:prSet presAssocID="{A5757470-D713-457A-980B-71F0E43BCF57}" presName="negativeSpace" presStyleCnt="0"/>
      <dgm:spPr/>
    </dgm:pt>
    <dgm:pt modelId="{136F58BF-0A03-448C-85AB-F9ACE56730EE}" type="pres">
      <dgm:prSet presAssocID="{A5757470-D713-457A-980B-71F0E43BCF57}" presName="childText" presStyleLbl="conFgAcc1" presStyleIdx="2" presStyleCnt="3">
        <dgm:presLayoutVars>
          <dgm:bulletEnabled val="1"/>
        </dgm:presLayoutVars>
      </dgm:prSet>
      <dgm:spPr/>
    </dgm:pt>
  </dgm:ptLst>
  <dgm:cxnLst>
    <dgm:cxn modelId="{23EB4934-633E-4AC4-86C4-87344FB0092C}" srcId="{906F7F27-DC8C-488C-AF2F-69440AE7BD93}" destId="{00E9D96A-0DCB-48C2-AEFD-7015D05D0E93}" srcOrd="1" destOrd="0" parTransId="{0CC4E65E-CD2D-4D6E-B50F-716B67748C94}" sibTransId="{A07A55F4-B96F-44E7-A9D0-18F5DA3691AE}"/>
    <dgm:cxn modelId="{8C7EE431-B110-42A1-AC3B-359F881C5971}" srcId="{906F7F27-DC8C-488C-AF2F-69440AE7BD93}" destId="{A5757470-D713-457A-980B-71F0E43BCF57}" srcOrd="2" destOrd="0" parTransId="{2EAA35D4-2358-4FAC-B6F8-C5665435FB00}" sibTransId="{E37EA6C5-6056-48D9-BDDF-FE0EAEE4A76A}"/>
    <dgm:cxn modelId="{CD2D4945-4CA6-41C9-9D4C-47042B72FCBD}" type="presOf" srcId="{A5757470-D713-457A-980B-71F0E43BCF57}" destId="{0A6EECD8-5212-4C0E-96C7-CCB1DF278D4F}" srcOrd="1" destOrd="0" presId="urn:microsoft.com/office/officeart/2005/8/layout/list1"/>
    <dgm:cxn modelId="{05D26368-CAAD-4A2D-BCAC-854314C83528}" type="presOf" srcId="{00E9D96A-0DCB-48C2-AEFD-7015D05D0E93}" destId="{D135A9B6-C684-4D72-B3F8-968660593A74}" srcOrd="1" destOrd="0" presId="urn:microsoft.com/office/officeart/2005/8/layout/list1"/>
    <dgm:cxn modelId="{732B3B6F-3B88-4195-8765-2A658B0C1DED}" type="presOf" srcId="{906F7F27-DC8C-488C-AF2F-69440AE7BD93}" destId="{F597353A-60B2-4D49-8012-374CFC2796AD}" srcOrd="0" destOrd="0" presId="urn:microsoft.com/office/officeart/2005/8/layout/list1"/>
    <dgm:cxn modelId="{96161639-D365-47AD-9D40-EDD1F1B5F6EF}" type="presOf" srcId="{22C3AF46-5ACA-4F4C-9AC6-BB01BC961B8D}" destId="{917E29A6-4818-4E25-A832-84F2CB23C993}" srcOrd="1" destOrd="0" presId="urn:microsoft.com/office/officeart/2005/8/layout/list1"/>
    <dgm:cxn modelId="{FD5E631E-DE73-4364-9768-1BD763D5FBC9}" type="presOf" srcId="{00E9D96A-0DCB-48C2-AEFD-7015D05D0E93}" destId="{F80FFA87-4BA8-4E79-900A-95B6B7F80465}" srcOrd="0" destOrd="0" presId="urn:microsoft.com/office/officeart/2005/8/layout/list1"/>
    <dgm:cxn modelId="{0CB19541-8E33-43D1-8A8F-F3301DF085B9}" type="presOf" srcId="{22C3AF46-5ACA-4F4C-9AC6-BB01BC961B8D}" destId="{204C94E0-311A-4ABD-83A9-699F8E026896}" srcOrd="0" destOrd="0" presId="urn:microsoft.com/office/officeart/2005/8/layout/list1"/>
    <dgm:cxn modelId="{4216F6ED-083E-477A-98C2-98E09FCC0290}" srcId="{906F7F27-DC8C-488C-AF2F-69440AE7BD93}" destId="{22C3AF46-5ACA-4F4C-9AC6-BB01BC961B8D}" srcOrd="0" destOrd="0" parTransId="{288F6796-937B-4CA0-9F9F-1F6A0D8C62E1}" sibTransId="{8676BFD0-E0CF-4DC1-AF71-41547A1909A4}"/>
    <dgm:cxn modelId="{AD4E25EF-BF8F-4D46-8A13-9570824DC876}" type="presOf" srcId="{A5757470-D713-457A-980B-71F0E43BCF57}" destId="{41C73E46-75A7-4D06-9EDA-560597046860}" srcOrd="0" destOrd="0" presId="urn:microsoft.com/office/officeart/2005/8/layout/list1"/>
    <dgm:cxn modelId="{62B2092E-2506-4815-92FB-D359C00A82CA}" type="presParOf" srcId="{F597353A-60B2-4D49-8012-374CFC2796AD}" destId="{714A6531-0E3A-49AB-BD29-67340C1C4249}" srcOrd="0" destOrd="0" presId="urn:microsoft.com/office/officeart/2005/8/layout/list1"/>
    <dgm:cxn modelId="{6E72D3CA-D7A8-4D63-9559-C093E746E2EE}" type="presParOf" srcId="{714A6531-0E3A-49AB-BD29-67340C1C4249}" destId="{204C94E0-311A-4ABD-83A9-699F8E026896}" srcOrd="0" destOrd="0" presId="urn:microsoft.com/office/officeart/2005/8/layout/list1"/>
    <dgm:cxn modelId="{BE1356A7-E0F2-4EAA-B0B4-CF654C8A1CDE}" type="presParOf" srcId="{714A6531-0E3A-49AB-BD29-67340C1C4249}" destId="{917E29A6-4818-4E25-A832-84F2CB23C993}" srcOrd="1" destOrd="0" presId="urn:microsoft.com/office/officeart/2005/8/layout/list1"/>
    <dgm:cxn modelId="{FEC02835-512D-4BA7-B083-FDA3A442E4D6}" type="presParOf" srcId="{F597353A-60B2-4D49-8012-374CFC2796AD}" destId="{51007D46-2F10-474A-911A-5EF2BC084DE1}" srcOrd="1" destOrd="0" presId="urn:microsoft.com/office/officeart/2005/8/layout/list1"/>
    <dgm:cxn modelId="{C12559AB-835A-4585-BA4A-C69EBA864384}" type="presParOf" srcId="{F597353A-60B2-4D49-8012-374CFC2796AD}" destId="{EFD32F78-923F-4ECC-86B1-E844A8022E52}" srcOrd="2" destOrd="0" presId="urn:microsoft.com/office/officeart/2005/8/layout/list1"/>
    <dgm:cxn modelId="{98D0103A-F7DA-40F8-8E31-5481B9301EE4}" type="presParOf" srcId="{F597353A-60B2-4D49-8012-374CFC2796AD}" destId="{C2A9CC8B-EEB0-4B42-BE0B-32B954DFFC38}" srcOrd="3" destOrd="0" presId="urn:microsoft.com/office/officeart/2005/8/layout/list1"/>
    <dgm:cxn modelId="{9DB34564-A04B-4B57-9CB9-86B4FC0A9DF7}" type="presParOf" srcId="{F597353A-60B2-4D49-8012-374CFC2796AD}" destId="{268EC87D-7744-43AA-81A4-8423A8F5A87D}" srcOrd="4" destOrd="0" presId="urn:microsoft.com/office/officeart/2005/8/layout/list1"/>
    <dgm:cxn modelId="{9D7C114D-9DDF-4A3A-9ED2-6453ED648D58}" type="presParOf" srcId="{268EC87D-7744-43AA-81A4-8423A8F5A87D}" destId="{F80FFA87-4BA8-4E79-900A-95B6B7F80465}" srcOrd="0" destOrd="0" presId="urn:microsoft.com/office/officeart/2005/8/layout/list1"/>
    <dgm:cxn modelId="{F9686B10-18BE-44F0-8CE4-579653EFD473}" type="presParOf" srcId="{268EC87D-7744-43AA-81A4-8423A8F5A87D}" destId="{D135A9B6-C684-4D72-B3F8-968660593A74}" srcOrd="1" destOrd="0" presId="urn:microsoft.com/office/officeart/2005/8/layout/list1"/>
    <dgm:cxn modelId="{ADCE8333-D094-41EF-B226-68328B6841FD}" type="presParOf" srcId="{F597353A-60B2-4D49-8012-374CFC2796AD}" destId="{5BBC6C50-C912-4691-84C7-FD8081B6F65F}" srcOrd="5" destOrd="0" presId="urn:microsoft.com/office/officeart/2005/8/layout/list1"/>
    <dgm:cxn modelId="{37AB8B78-0659-4E79-9577-ACE3F7F12464}" type="presParOf" srcId="{F597353A-60B2-4D49-8012-374CFC2796AD}" destId="{E78652DB-B2AB-4C50-B074-193CAE3781CE}" srcOrd="6" destOrd="0" presId="urn:microsoft.com/office/officeart/2005/8/layout/list1"/>
    <dgm:cxn modelId="{829C4F84-8E96-4EDA-BE10-B60F10641A50}" type="presParOf" srcId="{F597353A-60B2-4D49-8012-374CFC2796AD}" destId="{F4CB8D64-7731-4904-8248-4D1132940EC4}" srcOrd="7" destOrd="0" presId="urn:microsoft.com/office/officeart/2005/8/layout/list1"/>
    <dgm:cxn modelId="{A3E7FD29-219E-4457-AD3F-B94D80038296}" type="presParOf" srcId="{F597353A-60B2-4D49-8012-374CFC2796AD}" destId="{533B3AF1-E59F-4BF1-A9AA-86D1B1E1BA6E}" srcOrd="8" destOrd="0" presId="urn:microsoft.com/office/officeart/2005/8/layout/list1"/>
    <dgm:cxn modelId="{8B73A652-B005-499F-946A-8FDF3A03834A}" type="presParOf" srcId="{533B3AF1-E59F-4BF1-A9AA-86D1B1E1BA6E}" destId="{41C73E46-75A7-4D06-9EDA-560597046860}" srcOrd="0" destOrd="0" presId="urn:microsoft.com/office/officeart/2005/8/layout/list1"/>
    <dgm:cxn modelId="{FD329C30-F753-4E86-A01F-5F5311F94376}" type="presParOf" srcId="{533B3AF1-E59F-4BF1-A9AA-86D1B1E1BA6E}" destId="{0A6EECD8-5212-4C0E-96C7-CCB1DF278D4F}" srcOrd="1" destOrd="0" presId="urn:microsoft.com/office/officeart/2005/8/layout/list1"/>
    <dgm:cxn modelId="{8D576C8F-10D2-4620-A3E7-95BF71291014}" type="presParOf" srcId="{F597353A-60B2-4D49-8012-374CFC2796AD}" destId="{DF9A1093-DF60-4703-9B28-6BC1248CC13B}" srcOrd="9" destOrd="0" presId="urn:microsoft.com/office/officeart/2005/8/layout/list1"/>
    <dgm:cxn modelId="{9DF74609-C023-4BE8-9279-70A39EE07F8D}" type="presParOf" srcId="{F597353A-60B2-4D49-8012-374CFC2796AD}" destId="{136F58BF-0A03-448C-85AB-F9ACE56730E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43502E-E41D-4401-9DB3-4AE2B4DB8132}"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s-MX"/>
        </a:p>
      </dgm:t>
    </dgm:pt>
    <dgm:pt modelId="{6D6B5F44-44A8-4A58-904C-C2F91D90E9E5}">
      <dgm:prSet phldrT="[Texto]" custT="1"/>
      <dgm:spPr/>
      <dgm:t>
        <a:bodyPr/>
        <a:lstStyle/>
        <a:p>
          <a:endParaRPr lang="es-MX" sz="2400" b="1" dirty="0" smtClean="0">
            <a:latin typeface="Aharoni" panose="02010803020104030203" pitchFamily="2" charset="-79"/>
            <a:cs typeface="Aharoni" panose="02010803020104030203" pitchFamily="2" charset="-79"/>
          </a:endParaRPr>
        </a:p>
        <a:p>
          <a:r>
            <a:rPr lang="es-MX" sz="2800" b="1" dirty="0" smtClean="0">
              <a:latin typeface="Aharoni" panose="02010803020104030203" pitchFamily="2" charset="-79"/>
              <a:cs typeface="Aharoni" panose="02010803020104030203" pitchFamily="2" charset="-79"/>
            </a:rPr>
            <a:t>PRINCIPALES CARACTERISTICAS DE SOCIEDADES Y FAMILIAS CON MAYOR TENDENCIA SUICIDA</a:t>
          </a:r>
          <a:r>
            <a:rPr lang="es-MX" sz="2400" dirty="0" smtClean="0">
              <a:latin typeface="Aharoni" panose="02010803020104030203" pitchFamily="2" charset="-79"/>
              <a:cs typeface="Aharoni" panose="02010803020104030203" pitchFamily="2" charset="-79"/>
            </a:rPr>
            <a:t>:</a:t>
          </a:r>
        </a:p>
        <a:p>
          <a:endParaRPr lang="es-MX" sz="2400" dirty="0">
            <a:latin typeface="Aharoni" panose="02010803020104030203" pitchFamily="2" charset="-79"/>
            <a:cs typeface="Aharoni" panose="02010803020104030203" pitchFamily="2" charset="-79"/>
          </a:endParaRPr>
        </a:p>
      </dgm:t>
    </dgm:pt>
    <dgm:pt modelId="{3C2F9AF7-3C16-4F89-9C98-187C1338F78C}" type="parTrans" cxnId="{18EEE8B3-8167-4A10-B1FC-CD7B246DF92C}">
      <dgm:prSet/>
      <dgm:spPr/>
      <dgm:t>
        <a:bodyPr/>
        <a:lstStyle/>
        <a:p>
          <a:endParaRPr lang="es-MX"/>
        </a:p>
      </dgm:t>
    </dgm:pt>
    <dgm:pt modelId="{78292FDF-EE16-49CD-A265-A40F21FD16F8}" type="sibTrans" cxnId="{18EEE8B3-8167-4A10-B1FC-CD7B246DF92C}">
      <dgm:prSet/>
      <dgm:spPr/>
      <dgm:t>
        <a:bodyPr/>
        <a:lstStyle/>
        <a:p>
          <a:endParaRPr lang="es-MX"/>
        </a:p>
      </dgm:t>
    </dgm:pt>
    <dgm:pt modelId="{B872C4FF-B542-4E08-8B9D-7C36A2BCD717}">
      <dgm:prSet phldrT="[Texto]" custT="1"/>
      <dgm:spPr/>
      <dgm:t>
        <a:bodyPr/>
        <a:lstStyle/>
        <a:p>
          <a:r>
            <a:rPr lang="es-MX" sz="2600" dirty="0" smtClean="0">
              <a:latin typeface="Aharoni" panose="02010803020104030203" pitchFamily="2" charset="-79"/>
              <a:cs typeface="Aharoni" panose="02010803020104030203" pitchFamily="2" charset="-79"/>
            </a:rPr>
            <a:t>RIGIDAS.</a:t>
          </a:r>
        </a:p>
        <a:p>
          <a:r>
            <a:rPr lang="es-MX" sz="2600" dirty="0" smtClean="0">
              <a:latin typeface="Aharoni" panose="02010803020104030203" pitchFamily="2" charset="-79"/>
              <a:cs typeface="Aharoni" panose="02010803020104030203" pitchFamily="2" charset="-79"/>
            </a:rPr>
            <a:t>ESTRICTICAS.</a:t>
          </a:r>
        </a:p>
        <a:p>
          <a:r>
            <a:rPr lang="es-MX" sz="2600" dirty="0" smtClean="0">
              <a:latin typeface="Aharoni" panose="02010803020104030203" pitchFamily="2" charset="-79"/>
              <a:cs typeface="Aharoni" panose="02010803020104030203" pitchFamily="2" charset="-79"/>
            </a:rPr>
            <a:t>DOBLE MORAL (EXISTEN TABUS, AQUÍ NO SE HABLA DE ESO, O BIEN EXISTEN SECRETOS FAMILIARE: AQUÍ NO SE DEBE DE HABLAR DE…)</a:t>
          </a:r>
          <a:endParaRPr lang="es-MX" sz="2600" dirty="0">
            <a:latin typeface="Aharoni" panose="02010803020104030203" pitchFamily="2" charset="-79"/>
            <a:cs typeface="Aharoni" panose="02010803020104030203" pitchFamily="2" charset="-79"/>
          </a:endParaRPr>
        </a:p>
      </dgm:t>
    </dgm:pt>
    <dgm:pt modelId="{C57A8BE4-CC5E-4C71-97B8-B2611110A44A}" type="parTrans" cxnId="{A00B45C7-9E97-4916-A0FD-0DB82E2C8019}">
      <dgm:prSet/>
      <dgm:spPr/>
      <dgm:t>
        <a:bodyPr/>
        <a:lstStyle/>
        <a:p>
          <a:endParaRPr lang="es-MX"/>
        </a:p>
      </dgm:t>
    </dgm:pt>
    <dgm:pt modelId="{3703982A-46D4-496E-92EA-A0E9C1C4ACE2}" type="sibTrans" cxnId="{A00B45C7-9E97-4916-A0FD-0DB82E2C8019}">
      <dgm:prSet/>
      <dgm:spPr/>
      <dgm:t>
        <a:bodyPr/>
        <a:lstStyle/>
        <a:p>
          <a:endParaRPr lang="es-MX"/>
        </a:p>
      </dgm:t>
    </dgm:pt>
    <dgm:pt modelId="{DCEFBD46-2397-4CB2-BBCD-3127246CDC70}">
      <dgm:prSet phldrT="[Texto]"/>
      <dgm:spPr/>
      <dgm:t>
        <a:bodyPr/>
        <a:lstStyle/>
        <a:p>
          <a:r>
            <a:rPr lang="es-MX" dirty="0" smtClean="0">
              <a:latin typeface="Aharoni" panose="02010803020104030203" pitchFamily="2" charset="-79"/>
              <a:cs typeface="Aharoni" panose="02010803020104030203" pitchFamily="2" charset="-79"/>
            </a:rPr>
            <a:t>RELIGIOSAS (FANATICAS)</a:t>
          </a:r>
        </a:p>
        <a:p>
          <a:r>
            <a:rPr lang="es-MX" dirty="0" smtClean="0">
              <a:latin typeface="Aharoni" panose="02010803020104030203" pitchFamily="2" charset="-79"/>
              <a:cs typeface="Aharoni" panose="02010803020104030203" pitchFamily="2" charset="-79"/>
            </a:rPr>
            <a:t>CULPIGENAS</a:t>
          </a:r>
        </a:p>
        <a:p>
          <a:r>
            <a:rPr lang="es-MX" dirty="0" smtClean="0">
              <a:latin typeface="Aharoni" panose="02010803020104030203" pitchFamily="2" charset="-79"/>
              <a:cs typeface="Aharoni" panose="02010803020104030203" pitchFamily="2" charset="-79"/>
            </a:rPr>
            <a:t>SUFRIDAS (VICTIMIZANTES)</a:t>
          </a:r>
          <a:endParaRPr lang="es-MX" dirty="0">
            <a:latin typeface="Aharoni" panose="02010803020104030203" pitchFamily="2" charset="-79"/>
            <a:cs typeface="Aharoni" panose="02010803020104030203" pitchFamily="2" charset="-79"/>
          </a:endParaRPr>
        </a:p>
      </dgm:t>
    </dgm:pt>
    <dgm:pt modelId="{5CE1686D-75D6-4C78-9ACD-96A2AA40C83C}" type="parTrans" cxnId="{C96C6CD8-DE07-4898-9E2C-151F1BCE6EC2}">
      <dgm:prSet/>
      <dgm:spPr/>
      <dgm:t>
        <a:bodyPr/>
        <a:lstStyle/>
        <a:p>
          <a:endParaRPr lang="es-MX"/>
        </a:p>
      </dgm:t>
    </dgm:pt>
    <dgm:pt modelId="{EEF23E80-946A-475B-8071-5170A901A5DA}" type="sibTrans" cxnId="{C96C6CD8-DE07-4898-9E2C-151F1BCE6EC2}">
      <dgm:prSet/>
      <dgm:spPr/>
      <dgm:t>
        <a:bodyPr/>
        <a:lstStyle/>
        <a:p>
          <a:endParaRPr lang="es-MX"/>
        </a:p>
      </dgm:t>
    </dgm:pt>
    <dgm:pt modelId="{616872DC-5729-4D68-A10F-9602A25508DF}">
      <dgm:prSet phldrT="[Texto]"/>
      <dgm:spPr/>
      <dgm:t>
        <a:bodyPr/>
        <a:lstStyle/>
        <a:p>
          <a:r>
            <a:rPr lang="es-MX" dirty="0" smtClean="0">
              <a:latin typeface="Aharoni" panose="02010803020104030203" pitchFamily="2" charset="-79"/>
              <a:cs typeface="Aharoni" panose="02010803020104030203" pitchFamily="2" charset="-79"/>
            </a:rPr>
            <a:t>DESCALIFICADORAS</a:t>
          </a:r>
        </a:p>
        <a:p>
          <a:r>
            <a:rPr lang="es-MX" dirty="0" smtClean="0">
              <a:latin typeface="Aharoni" panose="02010803020104030203" pitchFamily="2" charset="-79"/>
              <a:cs typeface="Aharoni" panose="02010803020104030203" pitchFamily="2" charset="-79"/>
            </a:rPr>
            <a:t>DESCONFIRMADAS (NIEGAN O NO CREEN QUE PUEDEN EXISTIR PROBLEMAS EN LA FAMILIA</a:t>
          </a:r>
          <a:r>
            <a:rPr lang="es-MX" dirty="0" smtClean="0"/>
            <a:t>)</a:t>
          </a:r>
        </a:p>
        <a:p>
          <a:endParaRPr lang="es-MX" dirty="0"/>
        </a:p>
      </dgm:t>
    </dgm:pt>
    <dgm:pt modelId="{8978E6E8-AA0E-4D3B-8511-32F84ABD5EA7}" type="parTrans" cxnId="{C6D5F376-770F-454D-A6C5-264A7CF7C383}">
      <dgm:prSet/>
      <dgm:spPr/>
      <dgm:t>
        <a:bodyPr/>
        <a:lstStyle/>
        <a:p>
          <a:endParaRPr lang="es-MX"/>
        </a:p>
      </dgm:t>
    </dgm:pt>
    <dgm:pt modelId="{0D9ADDFF-C292-43D4-B564-43A94B6FF43B}" type="sibTrans" cxnId="{C6D5F376-770F-454D-A6C5-264A7CF7C383}">
      <dgm:prSet/>
      <dgm:spPr/>
      <dgm:t>
        <a:bodyPr/>
        <a:lstStyle/>
        <a:p>
          <a:endParaRPr lang="es-MX"/>
        </a:p>
      </dgm:t>
    </dgm:pt>
    <dgm:pt modelId="{FC1A0223-D3CE-436E-99BB-D101E369C677}" type="pres">
      <dgm:prSet presAssocID="{EA43502E-E41D-4401-9DB3-4AE2B4DB8132}" presName="composite" presStyleCnt="0">
        <dgm:presLayoutVars>
          <dgm:chMax val="1"/>
          <dgm:dir/>
          <dgm:resizeHandles val="exact"/>
        </dgm:presLayoutVars>
      </dgm:prSet>
      <dgm:spPr/>
      <dgm:t>
        <a:bodyPr/>
        <a:lstStyle/>
        <a:p>
          <a:endParaRPr lang="es-MX"/>
        </a:p>
      </dgm:t>
    </dgm:pt>
    <dgm:pt modelId="{1FA3B72A-ECC7-4DCB-B0EB-2D8535B2813F}" type="pres">
      <dgm:prSet presAssocID="{6D6B5F44-44A8-4A58-904C-C2F91D90E9E5}" presName="roof" presStyleLbl="dkBgShp" presStyleIdx="0" presStyleCnt="2" custScaleY="75962" custLinFactNeighborX="907"/>
      <dgm:spPr/>
      <dgm:t>
        <a:bodyPr/>
        <a:lstStyle/>
        <a:p>
          <a:endParaRPr lang="es-MX"/>
        </a:p>
      </dgm:t>
    </dgm:pt>
    <dgm:pt modelId="{0F7413E7-331D-46F7-969D-F2D3DEACD498}" type="pres">
      <dgm:prSet presAssocID="{6D6B5F44-44A8-4A58-904C-C2F91D90E9E5}" presName="pillars" presStyleCnt="0"/>
      <dgm:spPr/>
    </dgm:pt>
    <dgm:pt modelId="{4B032776-D383-4825-9048-50A666610E5A}" type="pres">
      <dgm:prSet presAssocID="{6D6B5F44-44A8-4A58-904C-C2F91D90E9E5}" presName="pillar1" presStyleLbl="node1" presStyleIdx="0" presStyleCnt="3" custLinFactNeighborX="389" custLinFactNeighborY="1149">
        <dgm:presLayoutVars>
          <dgm:bulletEnabled val="1"/>
        </dgm:presLayoutVars>
      </dgm:prSet>
      <dgm:spPr/>
      <dgm:t>
        <a:bodyPr/>
        <a:lstStyle/>
        <a:p>
          <a:endParaRPr lang="es-MX"/>
        </a:p>
      </dgm:t>
    </dgm:pt>
    <dgm:pt modelId="{FE67CACE-F350-42B8-A86D-BC9B617C9DD0}" type="pres">
      <dgm:prSet presAssocID="{DCEFBD46-2397-4CB2-BBCD-3127246CDC70}" presName="pillarX" presStyleLbl="node1" presStyleIdx="1" presStyleCnt="3" custScaleY="103020" custLinFactNeighborY="2298">
        <dgm:presLayoutVars>
          <dgm:bulletEnabled val="1"/>
        </dgm:presLayoutVars>
      </dgm:prSet>
      <dgm:spPr/>
      <dgm:t>
        <a:bodyPr/>
        <a:lstStyle/>
        <a:p>
          <a:endParaRPr lang="es-MX"/>
        </a:p>
      </dgm:t>
    </dgm:pt>
    <dgm:pt modelId="{9D572030-D458-4DC1-9B36-490B6C08F6E1}" type="pres">
      <dgm:prSet presAssocID="{616872DC-5729-4D68-A10F-9602A25508DF}" presName="pillarX" presStyleLbl="node1" presStyleIdx="2" presStyleCnt="3" custScaleY="102254" custLinFactNeighborX="147" custLinFactNeighborY="2681">
        <dgm:presLayoutVars>
          <dgm:bulletEnabled val="1"/>
        </dgm:presLayoutVars>
      </dgm:prSet>
      <dgm:spPr/>
      <dgm:t>
        <a:bodyPr/>
        <a:lstStyle/>
        <a:p>
          <a:endParaRPr lang="es-MX"/>
        </a:p>
      </dgm:t>
    </dgm:pt>
    <dgm:pt modelId="{A5FC87A1-64C6-47D8-91F2-A4B1B6409F46}" type="pres">
      <dgm:prSet presAssocID="{6D6B5F44-44A8-4A58-904C-C2F91D90E9E5}" presName="base" presStyleLbl="dkBgShp" presStyleIdx="1" presStyleCnt="2"/>
      <dgm:spPr/>
    </dgm:pt>
  </dgm:ptLst>
  <dgm:cxnLst>
    <dgm:cxn modelId="{F1338AC3-1FF3-402C-AA69-2F145BF3A783}" type="presOf" srcId="{B872C4FF-B542-4E08-8B9D-7C36A2BCD717}" destId="{4B032776-D383-4825-9048-50A666610E5A}" srcOrd="0" destOrd="0" presId="urn:microsoft.com/office/officeart/2005/8/layout/hList3"/>
    <dgm:cxn modelId="{DA93A172-AC38-411C-8AEC-27B749E1D99E}" type="presOf" srcId="{6D6B5F44-44A8-4A58-904C-C2F91D90E9E5}" destId="{1FA3B72A-ECC7-4DCB-B0EB-2D8535B2813F}" srcOrd="0" destOrd="0" presId="urn:microsoft.com/office/officeart/2005/8/layout/hList3"/>
    <dgm:cxn modelId="{C6D5F376-770F-454D-A6C5-264A7CF7C383}" srcId="{6D6B5F44-44A8-4A58-904C-C2F91D90E9E5}" destId="{616872DC-5729-4D68-A10F-9602A25508DF}" srcOrd="2" destOrd="0" parTransId="{8978E6E8-AA0E-4D3B-8511-32F84ABD5EA7}" sibTransId="{0D9ADDFF-C292-43D4-B564-43A94B6FF43B}"/>
    <dgm:cxn modelId="{9109A10B-393F-409C-B9AF-A0AE08E674E2}" type="presOf" srcId="{616872DC-5729-4D68-A10F-9602A25508DF}" destId="{9D572030-D458-4DC1-9B36-490B6C08F6E1}" srcOrd="0" destOrd="0" presId="urn:microsoft.com/office/officeart/2005/8/layout/hList3"/>
    <dgm:cxn modelId="{C96C6CD8-DE07-4898-9E2C-151F1BCE6EC2}" srcId="{6D6B5F44-44A8-4A58-904C-C2F91D90E9E5}" destId="{DCEFBD46-2397-4CB2-BBCD-3127246CDC70}" srcOrd="1" destOrd="0" parTransId="{5CE1686D-75D6-4C78-9ACD-96A2AA40C83C}" sibTransId="{EEF23E80-946A-475B-8071-5170A901A5DA}"/>
    <dgm:cxn modelId="{A00B45C7-9E97-4916-A0FD-0DB82E2C8019}" srcId="{6D6B5F44-44A8-4A58-904C-C2F91D90E9E5}" destId="{B872C4FF-B542-4E08-8B9D-7C36A2BCD717}" srcOrd="0" destOrd="0" parTransId="{C57A8BE4-CC5E-4C71-97B8-B2611110A44A}" sibTransId="{3703982A-46D4-496E-92EA-A0E9C1C4ACE2}"/>
    <dgm:cxn modelId="{18EEE8B3-8167-4A10-B1FC-CD7B246DF92C}" srcId="{EA43502E-E41D-4401-9DB3-4AE2B4DB8132}" destId="{6D6B5F44-44A8-4A58-904C-C2F91D90E9E5}" srcOrd="0" destOrd="0" parTransId="{3C2F9AF7-3C16-4F89-9C98-187C1338F78C}" sibTransId="{78292FDF-EE16-49CD-A265-A40F21FD16F8}"/>
    <dgm:cxn modelId="{A2C24D98-DD1D-4358-953B-0029D16DD92C}" type="presOf" srcId="{EA43502E-E41D-4401-9DB3-4AE2B4DB8132}" destId="{FC1A0223-D3CE-436E-99BB-D101E369C677}" srcOrd="0" destOrd="0" presId="urn:microsoft.com/office/officeart/2005/8/layout/hList3"/>
    <dgm:cxn modelId="{69E5CBCE-768C-41A4-90B8-672CC2DA03E0}" type="presOf" srcId="{DCEFBD46-2397-4CB2-BBCD-3127246CDC70}" destId="{FE67CACE-F350-42B8-A86D-BC9B617C9DD0}" srcOrd="0" destOrd="0" presId="urn:microsoft.com/office/officeart/2005/8/layout/hList3"/>
    <dgm:cxn modelId="{A1226A1A-F8AF-4389-A5B8-2A8B8DAC00A1}" type="presParOf" srcId="{FC1A0223-D3CE-436E-99BB-D101E369C677}" destId="{1FA3B72A-ECC7-4DCB-B0EB-2D8535B2813F}" srcOrd="0" destOrd="0" presId="urn:microsoft.com/office/officeart/2005/8/layout/hList3"/>
    <dgm:cxn modelId="{D512E587-6CDD-42C3-A99A-571B92A10B46}" type="presParOf" srcId="{FC1A0223-D3CE-436E-99BB-D101E369C677}" destId="{0F7413E7-331D-46F7-969D-F2D3DEACD498}" srcOrd="1" destOrd="0" presId="urn:microsoft.com/office/officeart/2005/8/layout/hList3"/>
    <dgm:cxn modelId="{F6BBFCBC-FEDC-4D29-BB9B-CD22ACC75D21}" type="presParOf" srcId="{0F7413E7-331D-46F7-969D-F2D3DEACD498}" destId="{4B032776-D383-4825-9048-50A666610E5A}" srcOrd="0" destOrd="0" presId="urn:microsoft.com/office/officeart/2005/8/layout/hList3"/>
    <dgm:cxn modelId="{10570E70-618F-42BC-8F06-29FD83CCD101}" type="presParOf" srcId="{0F7413E7-331D-46F7-969D-F2D3DEACD498}" destId="{FE67CACE-F350-42B8-A86D-BC9B617C9DD0}" srcOrd="1" destOrd="0" presId="urn:microsoft.com/office/officeart/2005/8/layout/hList3"/>
    <dgm:cxn modelId="{09690E08-62C2-4BEA-B6DF-92FD6357F986}" type="presParOf" srcId="{0F7413E7-331D-46F7-969D-F2D3DEACD498}" destId="{9D572030-D458-4DC1-9B36-490B6C08F6E1}" srcOrd="2" destOrd="0" presId="urn:microsoft.com/office/officeart/2005/8/layout/hList3"/>
    <dgm:cxn modelId="{5966D06B-4FB5-4226-8CD3-389B487A20A4}" type="presParOf" srcId="{FC1A0223-D3CE-436E-99BB-D101E369C677}" destId="{A5FC87A1-64C6-47D8-91F2-A4B1B6409F4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03A209-70C5-4D6F-858A-FD2C1BC5820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MX"/>
        </a:p>
      </dgm:t>
    </dgm:pt>
    <dgm:pt modelId="{7265D5CE-43B6-45F5-B4F8-1AAFC70E543E}">
      <dgm:prSet phldrT="[Texto]" custT="1"/>
      <dgm:spPr/>
      <dgm:t>
        <a:bodyPr/>
        <a:lstStyle/>
        <a:p>
          <a:r>
            <a:rPr lang="es-MX" sz="2800" dirty="0" smtClean="0">
              <a:solidFill>
                <a:schemeClr val="bg1"/>
              </a:solidFill>
              <a:latin typeface="Aharoni" panose="02010803020104030203" pitchFamily="2" charset="-79"/>
              <a:cs typeface="Aharoni" panose="02010803020104030203" pitchFamily="2" charset="-79"/>
            </a:rPr>
            <a:t>FACTORES PROTECTORES COGNITIVOS Y DE PERSONALIDAD</a:t>
          </a:r>
          <a:endParaRPr lang="es-MX" sz="2800" dirty="0">
            <a:solidFill>
              <a:schemeClr val="bg1"/>
            </a:solidFill>
            <a:latin typeface="Aharoni" panose="02010803020104030203" pitchFamily="2" charset="-79"/>
            <a:cs typeface="Aharoni" panose="02010803020104030203" pitchFamily="2" charset="-79"/>
          </a:endParaRPr>
        </a:p>
      </dgm:t>
    </dgm:pt>
    <dgm:pt modelId="{96E817F5-D406-4EA2-B8FB-D8B90E609952}" type="parTrans" cxnId="{F149236D-C38B-42C1-B1A4-1F29CA920BEB}">
      <dgm:prSet/>
      <dgm:spPr/>
      <dgm:t>
        <a:bodyPr/>
        <a:lstStyle/>
        <a:p>
          <a:endParaRPr lang="es-MX"/>
        </a:p>
      </dgm:t>
    </dgm:pt>
    <dgm:pt modelId="{8327E7A8-882A-418F-89D5-E7C43289662B}" type="sibTrans" cxnId="{F149236D-C38B-42C1-B1A4-1F29CA920BEB}">
      <dgm:prSet/>
      <dgm:spPr/>
      <dgm:t>
        <a:bodyPr/>
        <a:lstStyle/>
        <a:p>
          <a:endParaRPr lang="es-MX"/>
        </a:p>
      </dgm:t>
    </dgm:pt>
    <dgm:pt modelId="{82A0729B-1D1B-483D-818A-7D7ECCA2B9D6}">
      <dgm:prSet phldrT="[Texto]"/>
      <dgm:spPr/>
      <dgm:t>
        <a:bodyPr/>
        <a:lstStyle/>
        <a:p>
          <a:r>
            <a:rPr lang="es-MX" dirty="0" smtClean="0">
              <a:latin typeface="Aharoni" panose="02010803020104030203" pitchFamily="2" charset="-79"/>
              <a:cs typeface="Aharoni" panose="02010803020104030203" pitchFamily="2" charset="-79"/>
            </a:rPr>
            <a:t>BUENAS HABILIDADES SOCIALES.</a:t>
          </a:r>
        </a:p>
        <a:p>
          <a:r>
            <a:rPr lang="es-MX" dirty="0" smtClean="0">
              <a:latin typeface="Aharoni" panose="02010803020104030203" pitchFamily="2" charset="-79"/>
              <a:cs typeface="Aharoni" panose="02010803020104030203" pitchFamily="2" charset="-79"/>
            </a:rPr>
            <a:t>CONFIANZA EN SI MISMO</a:t>
          </a:r>
          <a:r>
            <a:rPr lang="es-MX" dirty="0" smtClean="0"/>
            <a:t>.</a:t>
          </a:r>
          <a:endParaRPr lang="es-MX" dirty="0"/>
        </a:p>
      </dgm:t>
    </dgm:pt>
    <dgm:pt modelId="{D33FCFED-4FB8-441F-820A-378B4C46A1D5}" type="parTrans" cxnId="{52324002-7C54-47E5-8709-54237E3B55D9}">
      <dgm:prSet/>
      <dgm:spPr/>
      <dgm:t>
        <a:bodyPr/>
        <a:lstStyle/>
        <a:p>
          <a:endParaRPr lang="es-MX"/>
        </a:p>
      </dgm:t>
    </dgm:pt>
    <dgm:pt modelId="{16FFFCAC-D446-4378-9921-A8EA7CA173D3}" type="sibTrans" cxnId="{52324002-7C54-47E5-8709-54237E3B55D9}">
      <dgm:prSet/>
      <dgm:spPr/>
      <dgm:t>
        <a:bodyPr/>
        <a:lstStyle/>
        <a:p>
          <a:endParaRPr lang="es-MX"/>
        </a:p>
      </dgm:t>
    </dgm:pt>
    <dgm:pt modelId="{4F64701D-D537-415E-BE7B-3860AE7E57CA}">
      <dgm:prSet phldrT="[Texto]"/>
      <dgm:spPr/>
      <dgm:t>
        <a:bodyPr/>
        <a:lstStyle/>
        <a:p>
          <a:r>
            <a:rPr lang="es-MX" dirty="0" smtClean="0">
              <a:latin typeface="Aharoni" panose="02010803020104030203" pitchFamily="2" charset="-79"/>
              <a:cs typeface="Aharoni" panose="02010803020104030203" pitchFamily="2" charset="-79"/>
            </a:rPr>
            <a:t>BUSQUEDA DE AYUDA.</a:t>
          </a:r>
        </a:p>
        <a:p>
          <a:r>
            <a:rPr lang="es-MX" dirty="0" smtClean="0">
              <a:latin typeface="Aharoni" panose="02010803020104030203" pitchFamily="2" charset="-79"/>
              <a:cs typeface="Aharoni" panose="02010803020104030203" pitchFamily="2" charset="-79"/>
            </a:rPr>
            <a:t>BUSQUEDA DE CONSEJO</a:t>
          </a:r>
        </a:p>
        <a:p>
          <a:r>
            <a:rPr lang="es-MX" dirty="0" smtClean="0">
              <a:latin typeface="Aharoni" panose="02010803020104030203" pitchFamily="2" charset="-79"/>
              <a:cs typeface="Aharoni" panose="02010803020104030203" pitchFamily="2" charset="-79"/>
            </a:rPr>
            <a:t>RECEPTIBILIDAD</a:t>
          </a:r>
          <a:r>
            <a:rPr lang="es-MX" dirty="0" smtClean="0"/>
            <a:t>.</a:t>
          </a:r>
          <a:endParaRPr lang="es-MX" dirty="0"/>
        </a:p>
      </dgm:t>
    </dgm:pt>
    <dgm:pt modelId="{F95EE63D-792A-47B9-8147-6D885B75F64F}" type="parTrans" cxnId="{5B9A0F6B-BEB8-49B6-9B32-542CE8282258}">
      <dgm:prSet/>
      <dgm:spPr/>
      <dgm:t>
        <a:bodyPr/>
        <a:lstStyle/>
        <a:p>
          <a:endParaRPr lang="es-MX"/>
        </a:p>
      </dgm:t>
    </dgm:pt>
    <dgm:pt modelId="{93BAFEFE-C8DB-44F8-A1E7-F2E831EBF8A4}" type="sibTrans" cxnId="{5B9A0F6B-BEB8-49B6-9B32-542CE8282258}">
      <dgm:prSet/>
      <dgm:spPr/>
      <dgm:t>
        <a:bodyPr/>
        <a:lstStyle/>
        <a:p>
          <a:endParaRPr lang="es-MX"/>
        </a:p>
      </dgm:t>
    </dgm:pt>
    <dgm:pt modelId="{20BDB5DB-951B-48AD-99E4-8E8F288B8B79}">
      <dgm:prSet phldrT="[Texto]"/>
      <dgm:spPr/>
      <dgm:t>
        <a:bodyPr/>
        <a:lstStyle/>
        <a:p>
          <a:r>
            <a:rPr lang="es-MX" dirty="0" smtClean="0">
              <a:solidFill>
                <a:schemeClr val="bg1"/>
              </a:solidFill>
              <a:latin typeface="Aharoni" panose="02010803020104030203" pitchFamily="2" charset="-79"/>
              <a:cs typeface="Aharoni" panose="02010803020104030203" pitchFamily="2" charset="-79"/>
            </a:rPr>
            <a:t>FACTORES PROTECTORES CULTURALES Y SOCIODEMOGRAFICOS</a:t>
          </a:r>
          <a:endParaRPr lang="es-MX" dirty="0">
            <a:solidFill>
              <a:schemeClr val="bg1"/>
            </a:solidFill>
            <a:latin typeface="Aharoni" panose="02010803020104030203" pitchFamily="2" charset="-79"/>
            <a:cs typeface="Aharoni" panose="02010803020104030203" pitchFamily="2" charset="-79"/>
          </a:endParaRPr>
        </a:p>
      </dgm:t>
    </dgm:pt>
    <dgm:pt modelId="{7F38744E-B626-483A-ABD8-9882A199195B}" type="parTrans" cxnId="{31706E0A-E4E9-4E89-82BC-6E1EC75D532B}">
      <dgm:prSet/>
      <dgm:spPr/>
      <dgm:t>
        <a:bodyPr/>
        <a:lstStyle/>
        <a:p>
          <a:endParaRPr lang="es-MX"/>
        </a:p>
      </dgm:t>
    </dgm:pt>
    <dgm:pt modelId="{F6958D98-A7DB-4479-BF09-2C2B9EFB5FCE}" type="sibTrans" cxnId="{31706E0A-E4E9-4E89-82BC-6E1EC75D532B}">
      <dgm:prSet/>
      <dgm:spPr/>
      <dgm:t>
        <a:bodyPr/>
        <a:lstStyle/>
        <a:p>
          <a:endParaRPr lang="es-MX"/>
        </a:p>
      </dgm:t>
    </dgm:pt>
    <dgm:pt modelId="{C778F0FE-A6E2-4D96-A9A4-098C84641F90}">
      <dgm:prSet phldrT="[Texto]" custT="1"/>
      <dgm:spPr/>
      <dgm:t>
        <a:bodyPr/>
        <a:lstStyle/>
        <a:p>
          <a:r>
            <a:rPr lang="es-MX" sz="2400" dirty="0" smtClean="0">
              <a:latin typeface="Aharoni" panose="02010803020104030203" pitchFamily="2" charset="-79"/>
              <a:cs typeface="Aharoni" panose="02010803020104030203" pitchFamily="2" charset="-79"/>
            </a:rPr>
            <a:t>INTEGRACION SOCIAL: DEPORTES, CLUBES, ASOCIACIONES RELIGIOSAS, GRUPOS, ETC.</a:t>
          </a:r>
          <a:endParaRPr lang="es-MX" sz="2400" dirty="0">
            <a:latin typeface="Aharoni" panose="02010803020104030203" pitchFamily="2" charset="-79"/>
            <a:cs typeface="Aharoni" panose="02010803020104030203" pitchFamily="2" charset="-79"/>
          </a:endParaRPr>
        </a:p>
      </dgm:t>
    </dgm:pt>
    <dgm:pt modelId="{A9250586-EC91-4E81-85B5-CC6593DE6C4F}" type="parTrans" cxnId="{3EFAEAAB-DCF6-4C6B-84BF-3B5965D99516}">
      <dgm:prSet/>
      <dgm:spPr/>
      <dgm:t>
        <a:bodyPr/>
        <a:lstStyle/>
        <a:p>
          <a:endParaRPr lang="es-MX"/>
        </a:p>
      </dgm:t>
    </dgm:pt>
    <dgm:pt modelId="{58B609F6-DCDD-46BD-8F24-75B5FA642984}" type="sibTrans" cxnId="{3EFAEAAB-DCF6-4C6B-84BF-3B5965D99516}">
      <dgm:prSet/>
      <dgm:spPr/>
      <dgm:t>
        <a:bodyPr/>
        <a:lstStyle/>
        <a:p>
          <a:endParaRPr lang="es-MX"/>
        </a:p>
      </dgm:t>
    </dgm:pt>
    <dgm:pt modelId="{51C88C06-2148-4048-B7B9-D2FE82E8B6EA}">
      <dgm:prSet phldrT="[Texto]" custT="1"/>
      <dgm:spPr/>
      <dgm:t>
        <a:bodyPr/>
        <a:lstStyle/>
        <a:p>
          <a:r>
            <a:rPr lang="es-MX" sz="2400" dirty="0" smtClean="0">
              <a:latin typeface="Aharoni" panose="02010803020104030203" pitchFamily="2" charset="-79"/>
              <a:cs typeface="Aharoni" panose="02010803020104030203" pitchFamily="2" charset="-79"/>
            </a:rPr>
            <a:t>RELACIONES CON AMIGOS, MAESTROS, COMPAÑEROS, ETC. </a:t>
          </a:r>
        </a:p>
        <a:p>
          <a:r>
            <a:rPr lang="es-MX" sz="2400" dirty="0" smtClean="0">
              <a:latin typeface="Aharoni" panose="02010803020104030203" pitchFamily="2" charset="-79"/>
              <a:cs typeface="Aharoni" panose="02010803020104030203" pitchFamily="2" charset="-79"/>
            </a:rPr>
            <a:t>APOYO DE PERSONAS SIGNIFICATIVAS</a:t>
          </a:r>
          <a:endParaRPr lang="es-MX" sz="2400" dirty="0">
            <a:latin typeface="Aharoni" panose="02010803020104030203" pitchFamily="2" charset="-79"/>
            <a:cs typeface="Aharoni" panose="02010803020104030203" pitchFamily="2" charset="-79"/>
          </a:endParaRPr>
        </a:p>
      </dgm:t>
    </dgm:pt>
    <dgm:pt modelId="{A82FCA0F-E03F-41B2-8B91-9DFA6FC7D8DA}" type="parTrans" cxnId="{18924C1E-B463-4FC2-BAE8-64CF64333D9A}">
      <dgm:prSet/>
      <dgm:spPr/>
      <dgm:t>
        <a:bodyPr/>
        <a:lstStyle/>
        <a:p>
          <a:endParaRPr lang="es-MX"/>
        </a:p>
      </dgm:t>
    </dgm:pt>
    <dgm:pt modelId="{186C0D9F-E03D-49AB-B6B8-E80C7BD7E338}" type="sibTrans" cxnId="{18924C1E-B463-4FC2-BAE8-64CF64333D9A}">
      <dgm:prSet/>
      <dgm:spPr/>
      <dgm:t>
        <a:bodyPr/>
        <a:lstStyle/>
        <a:p>
          <a:endParaRPr lang="es-MX"/>
        </a:p>
      </dgm:t>
    </dgm:pt>
    <dgm:pt modelId="{3F42117D-9297-4FC4-B5CF-EE9BE859284B}" type="pres">
      <dgm:prSet presAssocID="{D203A209-70C5-4D6F-858A-FD2C1BC58201}" presName="diagram" presStyleCnt="0">
        <dgm:presLayoutVars>
          <dgm:chPref val="1"/>
          <dgm:dir/>
          <dgm:animOne val="branch"/>
          <dgm:animLvl val="lvl"/>
          <dgm:resizeHandles/>
        </dgm:presLayoutVars>
      </dgm:prSet>
      <dgm:spPr/>
      <dgm:t>
        <a:bodyPr/>
        <a:lstStyle/>
        <a:p>
          <a:endParaRPr lang="es-MX"/>
        </a:p>
      </dgm:t>
    </dgm:pt>
    <dgm:pt modelId="{15574845-F0F0-4BAE-855F-B3D137228EDF}" type="pres">
      <dgm:prSet presAssocID="{7265D5CE-43B6-45F5-B4F8-1AAFC70E543E}" presName="root" presStyleCnt="0"/>
      <dgm:spPr/>
    </dgm:pt>
    <dgm:pt modelId="{63AC9269-BE9E-4670-98CF-D22C89491067}" type="pres">
      <dgm:prSet presAssocID="{7265D5CE-43B6-45F5-B4F8-1AAFC70E543E}" presName="rootComposite" presStyleCnt="0"/>
      <dgm:spPr/>
    </dgm:pt>
    <dgm:pt modelId="{88D124E8-9F7C-46CA-B6A5-4A6B3BE4B963}" type="pres">
      <dgm:prSet presAssocID="{7265D5CE-43B6-45F5-B4F8-1AAFC70E543E}" presName="rootText" presStyleLbl="node1" presStyleIdx="0" presStyleCnt="2" custScaleX="143868" custLinFactNeighborX="-25338" custLinFactNeighborY="-5631"/>
      <dgm:spPr/>
      <dgm:t>
        <a:bodyPr/>
        <a:lstStyle/>
        <a:p>
          <a:endParaRPr lang="es-MX"/>
        </a:p>
      </dgm:t>
    </dgm:pt>
    <dgm:pt modelId="{38BA4B66-4175-4A37-913B-6D3F380995A6}" type="pres">
      <dgm:prSet presAssocID="{7265D5CE-43B6-45F5-B4F8-1AAFC70E543E}" presName="rootConnector" presStyleLbl="node1" presStyleIdx="0" presStyleCnt="2"/>
      <dgm:spPr/>
      <dgm:t>
        <a:bodyPr/>
        <a:lstStyle/>
        <a:p>
          <a:endParaRPr lang="es-MX"/>
        </a:p>
      </dgm:t>
    </dgm:pt>
    <dgm:pt modelId="{284449CF-5679-44A8-8628-41DDFBF1366F}" type="pres">
      <dgm:prSet presAssocID="{7265D5CE-43B6-45F5-B4F8-1AAFC70E543E}" presName="childShape" presStyleCnt="0"/>
      <dgm:spPr/>
    </dgm:pt>
    <dgm:pt modelId="{38585CB8-A7FE-415F-BFED-7A9F63D0F8C1}" type="pres">
      <dgm:prSet presAssocID="{D33FCFED-4FB8-441F-820A-378B4C46A1D5}" presName="Name13" presStyleLbl="parChTrans1D2" presStyleIdx="0" presStyleCnt="4"/>
      <dgm:spPr/>
      <dgm:t>
        <a:bodyPr/>
        <a:lstStyle/>
        <a:p>
          <a:endParaRPr lang="es-MX"/>
        </a:p>
      </dgm:t>
    </dgm:pt>
    <dgm:pt modelId="{6A3BD6E4-A133-4B44-9C05-90506CB0CC29}" type="pres">
      <dgm:prSet presAssocID="{82A0729B-1D1B-483D-818A-7D7ECCA2B9D6}" presName="childText" presStyleLbl="bgAcc1" presStyleIdx="0" presStyleCnt="4" custScaleX="164738" custLinFactNeighborX="-27567" custLinFactNeighborY="1877">
        <dgm:presLayoutVars>
          <dgm:bulletEnabled val="1"/>
        </dgm:presLayoutVars>
      </dgm:prSet>
      <dgm:spPr/>
      <dgm:t>
        <a:bodyPr/>
        <a:lstStyle/>
        <a:p>
          <a:endParaRPr lang="es-MX"/>
        </a:p>
      </dgm:t>
    </dgm:pt>
    <dgm:pt modelId="{275985E4-6E44-4E40-8F8A-FE1D0AA24747}" type="pres">
      <dgm:prSet presAssocID="{F95EE63D-792A-47B9-8147-6D885B75F64F}" presName="Name13" presStyleLbl="parChTrans1D2" presStyleIdx="1" presStyleCnt="4"/>
      <dgm:spPr/>
      <dgm:t>
        <a:bodyPr/>
        <a:lstStyle/>
        <a:p>
          <a:endParaRPr lang="es-MX"/>
        </a:p>
      </dgm:t>
    </dgm:pt>
    <dgm:pt modelId="{A3868E68-D943-4844-AC72-CDB970D5D918}" type="pres">
      <dgm:prSet presAssocID="{4F64701D-D537-415E-BE7B-3860AE7E57CA}" presName="childText" presStyleLbl="bgAcc1" presStyleIdx="1" presStyleCnt="4" custScaleX="165349" custLinFactNeighborX="-31673" custLinFactNeighborY="-3754">
        <dgm:presLayoutVars>
          <dgm:bulletEnabled val="1"/>
        </dgm:presLayoutVars>
      </dgm:prSet>
      <dgm:spPr/>
      <dgm:t>
        <a:bodyPr/>
        <a:lstStyle/>
        <a:p>
          <a:endParaRPr lang="es-MX"/>
        </a:p>
      </dgm:t>
    </dgm:pt>
    <dgm:pt modelId="{94EA0672-131E-45B5-9A00-21624C3496C4}" type="pres">
      <dgm:prSet presAssocID="{20BDB5DB-951B-48AD-99E4-8E8F288B8B79}" presName="root" presStyleCnt="0"/>
      <dgm:spPr/>
    </dgm:pt>
    <dgm:pt modelId="{B45D6BDE-C0F7-4C37-BCCD-80E026258EC5}" type="pres">
      <dgm:prSet presAssocID="{20BDB5DB-951B-48AD-99E4-8E8F288B8B79}" presName="rootComposite" presStyleCnt="0"/>
      <dgm:spPr/>
    </dgm:pt>
    <dgm:pt modelId="{6F0C2C1F-8DB0-4BCC-9A75-193DB1CD83DD}" type="pres">
      <dgm:prSet presAssocID="{20BDB5DB-951B-48AD-99E4-8E8F288B8B79}" presName="rootText" presStyleLbl="node1" presStyleIdx="1" presStyleCnt="2" custScaleX="145047" custLinFactNeighborX="11262" custLinFactNeighborY="-1877"/>
      <dgm:spPr/>
      <dgm:t>
        <a:bodyPr/>
        <a:lstStyle/>
        <a:p>
          <a:endParaRPr lang="es-MX"/>
        </a:p>
      </dgm:t>
    </dgm:pt>
    <dgm:pt modelId="{07D4A0D0-C9C1-44A2-8CA8-EF32DD08A38B}" type="pres">
      <dgm:prSet presAssocID="{20BDB5DB-951B-48AD-99E4-8E8F288B8B79}" presName="rootConnector" presStyleLbl="node1" presStyleIdx="1" presStyleCnt="2"/>
      <dgm:spPr/>
      <dgm:t>
        <a:bodyPr/>
        <a:lstStyle/>
        <a:p>
          <a:endParaRPr lang="es-MX"/>
        </a:p>
      </dgm:t>
    </dgm:pt>
    <dgm:pt modelId="{2622FE79-E8D4-484C-8D43-ABB8D5EF31C8}" type="pres">
      <dgm:prSet presAssocID="{20BDB5DB-951B-48AD-99E4-8E8F288B8B79}" presName="childShape" presStyleCnt="0"/>
      <dgm:spPr/>
    </dgm:pt>
    <dgm:pt modelId="{4CDBDCA6-92DF-4866-8BC9-79AFBFE135DF}" type="pres">
      <dgm:prSet presAssocID="{A9250586-EC91-4E81-85B5-CC6593DE6C4F}" presName="Name13" presStyleLbl="parChTrans1D2" presStyleIdx="2" presStyleCnt="4"/>
      <dgm:spPr/>
      <dgm:t>
        <a:bodyPr/>
        <a:lstStyle/>
        <a:p>
          <a:endParaRPr lang="es-MX"/>
        </a:p>
      </dgm:t>
    </dgm:pt>
    <dgm:pt modelId="{8E6737B8-B892-4F80-A568-740BB1C579FC}" type="pres">
      <dgm:prSet presAssocID="{C778F0FE-A6E2-4D96-A9A4-098C84641F90}" presName="childText" presStyleLbl="bgAcc1" presStyleIdx="2" presStyleCnt="4" custScaleX="171324" custLinFactNeighborX="15250">
        <dgm:presLayoutVars>
          <dgm:bulletEnabled val="1"/>
        </dgm:presLayoutVars>
      </dgm:prSet>
      <dgm:spPr/>
      <dgm:t>
        <a:bodyPr/>
        <a:lstStyle/>
        <a:p>
          <a:endParaRPr lang="es-MX"/>
        </a:p>
      </dgm:t>
    </dgm:pt>
    <dgm:pt modelId="{F84BEC9A-44C9-41CE-A6B0-B9049C8E4E6A}" type="pres">
      <dgm:prSet presAssocID="{A82FCA0F-E03F-41B2-8B91-9DFA6FC7D8DA}" presName="Name13" presStyleLbl="parChTrans1D2" presStyleIdx="3" presStyleCnt="4"/>
      <dgm:spPr/>
      <dgm:t>
        <a:bodyPr/>
        <a:lstStyle/>
        <a:p>
          <a:endParaRPr lang="es-MX"/>
        </a:p>
      </dgm:t>
    </dgm:pt>
    <dgm:pt modelId="{52FC6CC0-2947-4F74-BB71-6968C63311C9}" type="pres">
      <dgm:prSet presAssocID="{51C88C06-2148-4048-B7B9-D2FE82E8B6EA}" presName="childText" presStyleLbl="bgAcc1" presStyleIdx="3" presStyleCnt="4" custScaleX="166162" custLinFactNeighborX="20529" custLinFactNeighborY="-4692">
        <dgm:presLayoutVars>
          <dgm:bulletEnabled val="1"/>
        </dgm:presLayoutVars>
      </dgm:prSet>
      <dgm:spPr/>
      <dgm:t>
        <a:bodyPr/>
        <a:lstStyle/>
        <a:p>
          <a:endParaRPr lang="es-MX"/>
        </a:p>
      </dgm:t>
    </dgm:pt>
  </dgm:ptLst>
  <dgm:cxnLst>
    <dgm:cxn modelId="{8081F48D-98BE-4AE2-B401-393C3BDF674E}" type="presOf" srcId="{A9250586-EC91-4E81-85B5-CC6593DE6C4F}" destId="{4CDBDCA6-92DF-4866-8BC9-79AFBFE135DF}" srcOrd="0" destOrd="0" presId="urn:microsoft.com/office/officeart/2005/8/layout/hierarchy3"/>
    <dgm:cxn modelId="{4D531CD9-C517-4519-ADEC-873342A7DF9D}" type="presOf" srcId="{D33FCFED-4FB8-441F-820A-378B4C46A1D5}" destId="{38585CB8-A7FE-415F-BFED-7A9F63D0F8C1}" srcOrd="0" destOrd="0" presId="urn:microsoft.com/office/officeart/2005/8/layout/hierarchy3"/>
    <dgm:cxn modelId="{5B9A0F6B-BEB8-49B6-9B32-542CE8282258}" srcId="{7265D5CE-43B6-45F5-B4F8-1AAFC70E543E}" destId="{4F64701D-D537-415E-BE7B-3860AE7E57CA}" srcOrd="1" destOrd="0" parTransId="{F95EE63D-792A-47B9-8147-6D885B75F64F}" sibTransId="{93BAFEFE-C8DB-44F8-A1E7-F2E831EBF8A4}"/>
    <dgm:cxn modelId="{FC33ADBD-724D-4F4A-A962-E802A232357E}" type="presOf" srcId="{F95EE63D-792A-47B9-8147-6D885B75F64F}" destId="{275985E4-6E44-4E40-8F8A-FE1D0AA24747}" srcOrd="0" destOrd="0" presId="urn:microsoft.com/office/officeart/2005/8/layout/hierarchy3"/>
    <dgm:cxn modelId="{18924C1E-B463-4FC2-BAE8-64CF64333D9A}" srcId="{20BDB5DB-951B-48AD-99E4-8E8F288B8B79}" destId="{51C88C06-2148-4048-B7B9-D2FE82E8B6EA}" srcOrd="1" destOrd="0" parTransId="{A82FCA0F-E03F-41B2-8B91-9DFA6FC7D8DA}" sibTransId="{186C0D9F-E03D-49AB-B6B8-E80C7BD7E338}"/>
    <dgm:cxn modelId="{5BE14E54-C9E7-4C53-9557-2ADF1DC8C0EC}" type="presOf" srcId="{82A0729B-1D1B-483D-818A-7D7ECCA2B9D6}" destId="{6A3BD6E4-A133-4B44-9C05-90506CB0CC29}" srcOrd="0" destOrd="0" presId="urn:microsoft.com/office/officeart/2005/8/layout/hierarchy3"/>
    <dgm:cxn modelId="{31706E0A-E4E9-4E89-82BC-6E1EC75D532B}" srcId="{D203A209-70C5-4D6F-858A-FD2C1BC58201}" destId="{20BDB5DB-951B-48AD-99E4-8E8F288B8B79}" srcOrd="1" destOrd="0" parTransId="{7F38744E-B626-483A-ABD8-9882A199195B}" sibTransId="{F6958D98-A7DB-4479-BF09-2C2B9EFB5FCE}"/>
    <dgm:cxn modelId="{52324002-7C54-47E5-8709-54237E3B55D9}" srcId="{7265D5CE-43B6-45F5-B4F8-1AAFC70E543E}" destId="{82A0729B-1D1B-483D-818A-7D7ECCA2B9D6}" srcOrd="0" destOrd="0" parTransId="{D33FCFED-4FB8-441F-820A-378B4C46A1D5}" sibTransId="{16FFFCAC-D446-4378-9921-A8EA7CA173D3}"/>
    <dgm:cxn modelId="{8AE4CCEB-A5C5-4B29-A0C4-1C5CF5A644F8}" type="presOf" srcId="{7265D5CE-43B6-45F5-B4F8-1AAFC70E543E}" destId="{88D124E8-9F7C-46CA-B6A5-4A6B3BE4B963}" srcOrd="0" destOrd="0" presId="urn:microsoft.com/office/officeart/2005/8/layout/hierarchy3"/>
    <dgm:cxn modelId="{13578B44-4114-4EA9-B3FF-5B9BE7C6B8AB}" type="presOf" srcId="{4F64701D-D537-415E-BE7B-3860AE7E57CA}" destId="{A3868E68-D943-4844-AC72-CDB970D5D918}" srcOrd="0" destOrd="0" presId="urn:microsoft.com/office/officeart/2005/8/layout/hierarchy3"/>
    <dgm:cxn modelId="{E5AA9D77-79F6-4A37-8F66-DC7D34B68DCB}" type="presOf" srcId="{51C88C06-2148-4048-B7B9-D2FE82E8B6EA}" destId="{52FC6CC0-2947-4F74-BB71-6968C63311C9}" srcOrd="0" destOrd="0" presId="urn:microsoft.com/office/officeart/2005/8/layout/hierarchy3"/>
    <dgm:cxn modelId="{B48BBD02-2EC8-4805-843E-FE36C63E5696}" type="presOf" srcId="{20BDB5DB-951B-48AD-99E4-8E8F288B8B79}" destId="{07D4A0D0-C9C1-44A2-8CA8-EF32DD08A38B}" srcOrd="1" destOrd="0" presId="urn:microsoft.com/office/officeart/2005/8/layout/hierarchy3"/>
    <dgm:cxn modelId="{C6CFE886-2053-415F-B580-2493090DC7A2}" type="presOf" srcId="{C778F0FE-A6E2-4D96-A9A4-098C84641F90}" destId="{8E6737B8-B892-4F80-A568-740BB1C579FC}" srcOrd="0" destOrd="0" presId="urn:microsoft.com/office/officeart/2005/8/layout/hierarchy3"/>
    <dgm:cxn modelId="{53334243-96CD-4D45-A08B-FCCD487CEE5E}" type="presOf" srcId="{A82FCA0F-E03F-41B2-8B91-9DFA6FC7D8DA}" destId="{F84BEC9A-44C9-41CE-A6B0-B9049C8E4E6A}" srcOrd="0" destOrd="0" presId="urn:microsoft.com/office/officeart/2005/8/layout/hierarchy3"/>
    <dgm:cxn modelId="{2E27D194-E557-405A-8DEA-A567A7F31788}" type="presOf" srcId="{D203A209-70C5-4D6F-858A-FD2C1BC58201}" destId="{3F42117D-9297-4FC4-B5CF-EE9BE859284B}" srcOrd="0" destOrd="0" presId="urn:microsoft.com/office/officeart/2005/8/layout/hierarchy3"/>
    <dgm:cxn modelId="{3EFAEAAB-DCF6-4C6B-84BF-3B5965D99516}" srcId="{20BDB5DB-951B-48AD-99E4-8E8F288B8B79}" destId="{C778F0FE-A6E2-4D96-A9A4-098C84641F90}" srcOrd="0" destOrd="0" parTransId="{A9250586-EC91-4E81-85B5-CC6593DE6C4F}" sibTransId="{58B609F6-DCDD-46BD-8F24-75B5FA642984}"/>
    <dgm:cxn modelId="{F149236D-C38B-42C1-B1A4-1F29CA920BEB}" srcId="{D203A209-70C5-4D6F-858A-FD2C1BC58201}" destId="{7265D5CE-43B6-45F5-B4F8-1AAFC70E543E}" srcOrd="0" destOrd="0" parTransId="{96E817F5-D406-4EA2-B8FB-D8B90E609952}" sibTransId="{8327E7A8-882A-418F-89D5-E7C43289662B}"/>
    <dgm:cxn modelId="{B3CF9070-2EC8-426E-B106-366A4FC275CB}" type="presOf" srcId="{7265D5CE-43B6-45F5-B4F8-1AAFC70E543E}" destId="{38BA4B66-4175-4A37-913B-6D3F380995A6}" srcOrd="1" destOrd="0" presId="urn:microsoft.com/office/officeart/2005/8/layout/hierarchy3"/>
    <dgm:cxn modelId="{C59A1839-FE86-46B5-8277-EB698D16EC7F}" type="presOf" srcId="{20BDB5DB-951B-48AD-99E4-8E8F288B8B79}" destId="{6F0C2C1F-8DB0-4BCC-9A75-193DB1CD83DD}" srcOrd="0" destOrd="0" presId="urn:microsoft.com/office/officeart/2005/8/layout/hierarchy3"/>
    <dgm:cxn modelId="{F7D5D337-C00A-4B84-B460-27DE194FFAEE}" type="presParOf" srcId="{3F42117D-9297-4FC4-B5CF-EE9BE859284B}" destId="{15574845-F0F0-4BAE-855F-B3D137228EDF}" srcOrd="0" destOrd="0" presId="urn:microsoft.com/office/officeart/2005/8/layout/hierarchy3"/>
    <dgm:cxn modelId="{26FD7E47-14AF-42F4-BF01-BADAAFD753E9}" type="presParOf" srcId="{15574845-F0F0-4BAE-855F-B3D137228EDF}" destId="{63AC9269-BE9E-4670-98CF-D22C89491067}" srcOrd="0" destOrd="0" presId="urn:microsoft.com/office/officeart/2005/8/layout/hierarchy3"/>
    <dgm:cxn modelId="{089C563B-E711-4257-8C52-089625B8374E}" type="presParOf" srcId="{63AC9269-BE9E-4670-98CF-D22C89491067}" destId="{88D124E8-9F7C-46CA-B6A5-4A6B3BE4B963}" srcOrd="0" destOrd="0" presId="urn:microsoft.com/office/officeart/2005/8/layout/hierarchy3"/>
    <dgm:cxn modelId="{CB87AE70-9918-4A48-9465-ACF5D56EAAA7}" type="presParOf" srcId="{63AC9269-BE9E-4670-98CF-D22C89491067}" destId="{38BA4B66-4175-4A37-913B-6D3F380995A6}" srcOrd="1" destOrd="0" presId="urn:microsoft.com/office/officeart/2005/8/layout/hierarchy3"/>
    <dgm:cxn modelId="{ADFE32B8-2BC7-45C3-B24F-506BEE9DD0FC}" type="presParOf" srcId="{15574845-F0F0-4BAE-855F-B3D137228EDF}" destId="{284449CF-5679-44A8-8628-41DDFBF1366F}" srcOrd="1" destOrd="0" presId="urn:microsoft.com/office/officeart/2005/8/layout/hierarchy3"/>
    <dgm:cxn modelId="{989A80FF-9AB3-48E2-986C-F1CEE1B45B39}" type="presParOf" srcId="{284449CF-5679-44A8-8628-41DDFBF1366F}" destId="{38585CB8-A7FE-415F-BFED-7A9F63D0F8C1}" srcOrd="0" destOrd="0" presId="urn:microsoft.com/office/officeart/2005/8/layout/hierarchy3"/>
    <dgm:cxn modelId="{F7F5274D-22D3-4C1C-AEDF-31A3427A64E4}" type="presParOf" srcId="{284449CF-5679-44A8-8628-41DDFBF1366F}" destId="{6A3BD6E4-A133-4B44-9C05-90506CB0CC29}" srcOrd="1" destOrd="0" presId="urn:microsoft.com/office/officeart/2005/8/layout/hierarchy3"/>
    <dgm:cxn modelId="{7C8FB278-D183-414E-82DA-FBA79B8A7E93}" type="presParOf" srcId="{284449CF-5679-44A8-8628-41DDFBF1366F}" destId="{275985E4-6E44-4E40-8F8A-FE1D0AA24747}" srcOrd="2" destOrd="0" presId="urn:microsoft.com/office/officeart/2005/8/layout/hierarchy3"/>
    <dgm:cxn modelId="{79FEF91D-C871-44AF-816F-BC21FE1D76B4}" type="presParOf" srcId="{284449CF-5679-44A8-8628-41DDFBF1366F}" destId="{A3868E68-D943-4844-AC72-CDB970D5D918}" srcOrd="3" destOrd="0" presId="urn:microsoft.com/office/officeart/2005/8/layout/hierarchy3"/>
    <dgm:cxn modelId="{14BF8502-CB53-4787-9FB2-C83AA84ED86B}" type="presParOf" srcId="{3F42117D-9297-4FC4-B5CF-EE9BE859284B}" destId="{94EA0672-131E-45B5-9A00-21624C3496C4}" srcOrd="1" destOrd="0" presId="urn:microsoft.com/office/officeart/2005/8/layout/hierarchy3"/>
    <dgm:cxn modelId="{51CDE411-CE5E-44ED-A230-4635F59F0A33}" type="presParOf" srcId="{94EA0672-131E-45B5-9A00-21624C3496C4}" destId="{B45D6BDE-C0F7-4C37-BCCD-80E026258EC5}" srcOrd="0" destOrd="0" presId="urn:microsoft.com/office/officeart/2005/8/layout/hierarchy3"/>
    <dgm:cxn modelId="{3ABF34EE-9290-48A7-8A40-701E38BD68D7}" type="presParOf" srcId="{B45D6BDE-C0F7-4C37-BCCD-80E026258EC5}" destId="{6F0C2C1F-8DB0-4BCC-9A75-193DB1CD83DD}" srcOrd="0" destOrd="0" presId="urn:microsoft.com/office/officeart/2005/8/layout/hierarchy3"/>
    <dgm:cxn modelId="{19838A57-0651-4260-99BC-B534DD67954C}" type="presParOf" srcId="{B45D6BDE-C0F7-4C37-BCCD-80E026258EC5}" destId="{07D4A0D0-C9C1-44A2-8CA8-EF32DD08A38B}" srcOrd="1" destOrd="0" presId="urn:microsoft.com/office/officeart/2005/8/layout/hierarchy3"/>
    <dgm:cxn modelId="{1D290BF9-E45B-4AB6-80EB-FAB194DB88DD}" type="presParOf" srcId="{94EA0672-131E-45B5-9A00-21624C3496C4}" destId="{2622FE79-E8D4-484C-8D43-ABB8D5EF31C8}" srcOrd="1" destOrd="0" presId="urn:microsoft.com/office/officeart/2005/8/layout/hierarchy3"/>
    <dgm:cxn modelId="{16F2394A-31CD-4B97-BE45-CC966D8D5C11}" type="presParOf" srcId="{2622FE79-E8D4-484C-8D43-ABB8D5EF31C8}" destId="{4CDBDCA6-92DF-4866-8BC9-79AFBFE135DF}" srcOrd="0" destOrd="0" presId="urn:microsoft.com/office/officeart/2005/8/layout/hierarchy3"/>
    <dgm:cxn modelId="{EF138AA2-26C9-432A-A100-1176BDDFD789}" type="presParOf" srcId="{2622FE79-E8D4-484C-8D43-ABB8D5EF31C8}" destId="{8E6737B8-B892-4F80-A568-740BB1C579FC}" srcOrd="1" destOrd="0" presId="urn:microsoft.com/office/officeart/2005/8/layout/hierarchy3"/>
    <dgm:cxn modelId="{56F529B7-71EB-4041-80E0-5F45ED8BEC2C}" type="presParOf" srcId="{2622FE79-E8D4-484C-8D43-ABB8D5EF31C8}" destId="{F84BEC9A-44C9-41CE-A6B0-B9049C8E4E6A}" srcOrd="2" destOrd="0" presId="urn:microsoft.com/office/officeart/2005/8/layout/hierarchy3"/>
    <dgm:cxn modelId="{5CE68664-85BB-42EB-B447-652A063BD289}" type="presParOf" srcId="{2622FE79-E8D4-484C-8D43-ABB8D5EF31C8}" destId="{52FC6CC0-2947-4F74-BB71-6968C63311C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32F78-923F-4ECC-86B1-E844A8022E52}">
      <dsp:nvSpPr>
        <dsp:cNvPr id="0" name=""/>
        <dsp:cNvSpPr/>
      </dsp:nvSpPr>
      <dsp:spPr>
        <a:xfrm>
          <a:off x="0" y="637798"/>
          <a:ext cx="8418672" cy="103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E29A6-4818-4E25-A832-84F2CB23C993}">
      <dsp:nvSpPr>
        <dsp:cNvPr id="0" name=""/>
        <dsp:cNvSpPr/>
      </dsp:nvSpPr>
      <dsp:spPr>
        <a:xfrm>
          <a:off x="420933" y="28148"/>
          <a:ext cx="5893070" cy="12148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744" tIns="0" rIns="222744" bIns="0" numCol="1" spcCol="1270" anchor="ctr" anchorCtr="0">
          <a:noAutofit/>
        </a:bodyPr>
        <a:lstStyle/>
        <a:p>
          <a:pPr lvl="0" algn="just" defTabSz="1778000">
            <a:lnSpc>
              <a:spcPct val="90000"/>
            </a:lnSpc>
            <a:spcBef>
              <a:spcPct val="0"/>
            </a:spcBef>
            <a:spcAft>
              <a:spcPct val="35000"/>
            </a:spcAft>
          </a:pPr>
          <a:r>
            <a:rPr lang="es-MX" sz="4000" kern="1200" dirty="0" smtClean="0">
              <a:solidFill>
                <a:schemeClr val="bg1"/>
              </a:solidFill>
              <a:latin typeface="Aharoni" panose="02010803020104030203" pitchFamily="2" charset="-79"/>
              <a:cs typeface="Aharoni" panose="02010803020104030203" pitchFamily="2" charset="-79"/>
            </a:rPr>
            <a:t>1.- </a:t>
          </a:r>
          <a:r>
            <a:rPr lang="es-MX" sz="2800" kern="1200" dirty="0" smtClean="0">
              <a:solidFill>
                <a:schemeClr val="bg1"/>
              </a:solidFill>
              <a:latin typeface="Aharoni" panose="02010803020104030203" pitchFamily="2" charset="-79"/>
              <a:cs typeface="Aharoni" panose="02010803020104030203" pitchFamily="2" charset="-79"/>
            </a:rPr>
            <a:t>IDEACION O PENSAMIENTO     </a:t>
          </a:r>
        </a:p>
        <a:p>
          <a:pPr lvl="0" algn="just" defTabSz="1778000">
            <a:lnSpc>
              <a:spcPct val="90000"/>
            </a:lnSpc>
            <a:spcBef>
              <a:spcPct val="0"/>
            </a:spcBef>
            <a:spcAft>
              <a:spcPct val="35000"/>
            </a:spcAft>
          </a:pPr>
          <a:r>
            <a:rPr lang="es-MX" sz="2800" kern="1200" dirty="0" smtClean="0">
              <a:solidFill>
                <a:schemeClr val="bg1"/>
              </a:solidFill>
              <a:latin typeface="Aharoni" panose="02010803020104030203" pitchFamily="2" charset="-79"/>
              <a:cs typeface="Aharoni" panose="02010803020104030203" pitchFamily="2" charset="-79"/>
            </a:rPr>
            <a:t>       SUICIDA.</a:t>
          </a:r>
          <a:endParaRPr lang="es-MX" sz="2800" kern="1200" dirty="0">
            <a:solidFill>
              <a:schemeClr val="bg1"/>
            </a:solidFill>
            <a:latin typeface="Aharoni" panose="02010803020104030203" pitchFamily="2" charset="-79"/>
            <a:cs typeface="Aharoni" panose="02010803020104030203" pitchFamily="2" charset="-79"/>
          </a:endParaRPr>
        </a:p>
      </dsp:txBody>
      <dsp:txXfrm>
        <a:off x="480235" y="87450"/>
        <a:ext cx="5774466" cy="1096206"/>
      </dsp:txXfrm>
    </dsp:sp>
    <dsp:sp modelId="{E78652DB-B2AB-4C50-B074-193CAE3781CE}">
      <dsp:nvSpPr>
        <dsp:cNvPr id="0" name=""/>
        <dsp:cNvSpPr/>
      </dsp:nvSpPr>
      <dsp:spPr>
        <a:xfrm>
          <a:off x="0" y="2497558"/>
          <a:ext cx="8418672" cy="1033200"/>
        </a:xfrm>
        <a:prstGeom prst="rect">
          <a:avLst/>
        </a:prstGeom>
        <a:solidFill>
          <a:schemeClr val="lt1">
            <a:alpha val="90000"/>
            <a:hueOff val="0"/>
            <a:satOff val="0"/>
            <a:lumOff val="0"/>
            <a:alphaOff val="0"/>
          </a:schemeClr>
        </a:solidFill>
        <a:ln w="12700" cap="flat" cmpd="sng" algn="ctr">
          <a:solidFill>
            <a:schemeClr val="accent2">
              <a:hueOff val="2367819"/>
              <a:satOff val="12354"/>
              <a:lumOff val="-3529"/>
              <a:alphaOff val="0"/>
            </a:schemeClr>
          </a:solidFill>
          <a:prstDash val="solid"/>
        </a:ln>
        <a:effectLst/>
      </dsp:spPr>
      <dsp:style>
        <a:lnRef idx="2">
          <a:scrgbClr r="0" g="0" b="0"/>
        </a:lnRef>
        <a:fillRef idx="1">
          <a:scrgbClr r="0" g="0" b="0"/>
        </a:fillRef>
        <a:effectRef idx="0">
          <a:scrgbClr r="0" g="0" b="0"/>
        </a:effectRef>
        <a:fontRef idx="minor"/>
      </dsp:style>
    </dsp:sp>
    <dsp:sp modelId="{D135A9B6-C684-4D72-B3F8-968660593A74}">
      <dsp:nvSpPr>
        <dsp:cNvPr id="0" name=""/>
        <dsp:cNvSpPr/>
      </dsp:nvSpPr>
      <dsp:spPr>
        <a:xfrm>
          <a:off x="420933" y="1892398"/>
          <a:ext cx="5893070" cy="1210320"/>
        </a:xfrm>
        <a:prstGeom prst="roundRect">
          <a:avLst/>
        </a:prstGeom>
        <a:solidFill>
          <a:schemeClr val="accent2">
            <a:hueOff val="2367819"/>
            <a:satOff val="12354"/>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744" tIns="0" rIns="222744" bIns="0" numCol="1" spcCol="1270" anchor="ctr" anchorCtr="0">
          <a:noAutofit/>
        </a:bodyPr>
        <a:lstStyle/>
        <a:p>
          <a:pPr lvl="0" algn="l" defTabSz="1778000">
            <a:lnSpc>
              <a:spcPct val="90000"/>
            </a:lnSpc>
            <a:spcBef>
              <a:spcPct val="0"/>
            </a:spcBef>
            <a:spcAft>
              <a:spcPct val="35000"/>
            </a:spcAft>
          </a:pPr>
          <a:r>
            <a:rPr lang="es-MX" sz="4000" kern="1200" dirty="0" smtClean="0">
              <a:solidFill>
                <a:schemeClr val="bg1"/>
              </a:solidFill>
              <a:latin typeface="Aharoni" panose="02010803020104030203" pitchFamily="2" charset="-79"/>
              <a:cs typeface="Aharoni" panose="02010803020104030203" pitchFamily="2" charset="-79"/>
            </a:rPr>
            <a:t>2</a:t>
          </a:r>
          <a:r>
            <a:rPr lang="es-MX" sz="2800" kern="1200" dirty="0" smtClean="0">
              <a:solidFill>
                <a:schemeClr val="bg1"/>
              </a:solidFill>
              <a:latin typeface="Aharoni" panose="02010803020104030203" pitchFamily="2" charset="-79"/>
              <a:cs typeface="Aharoni" panose="02010803020104030203" pitchFamily="2" charset="-79"/>
            </a:rPr>
            <a:t>.- CONDUCTA SUICIDA</a:t>
          </a:r>
          <a:endParaRPr lang="es-MX" sz="2800" kern="1200" dirty="0">
            <a:solidFill>
              <a:schemeClr val="bg1"/>
            </a:solidFill>
            <a:latin typeface="Aharoni" panose="02010803020104030203" pitchFamily="2" charset="-79"/>
            <a:cs typeface="Aharoni" panose="02010803020104030203" pitchFamily="2" charset="-79"/>
          </a:endParaRPr>
        </a:p>
      </dsp:txBody>
      <dsp:txXfrm>
        <a:off x="480016" y="1951481"/>
        <a:ext cx="5774904" cy="1092154"/>
      </dsp:txXfrm>
    </dsp:sp>
    <dsp:sp modelId="{136F58BF-0A03-448C-85AB-F9ACE56730EE}">
      <dsp:nvSpPr>
        <dsp:cNvPr id="0" name=""/>
        <dsp:cNvSpPr/>
      </dsp:nvSpPr>
      <dsp:spPr>
        <a:xfrm>
          <a:off x="0" y="4357318"/>
          <a:ext cx="8418672" cy="1033200"/>
        </a:xfrm>
        <a:prstGeom prst="rect">
          <a:avLst/>
        </a:prstGeom>
        <a:solidFill>
          <a:schemeClr val="lt1">
            <a:alpha val="90000"/>
            <a:hueOff val="0"/>
            <a:satOff val="0"/>
            <a:lumOff val="0"/>
            <a:alphaOff val="0"/>
          </a:schemeClr>
        </a:solidFill>
        <a:ln w="12700" cap="flat" cmpd="sng" algn="ctr">
          <a:solidFill>
            <a:schemeClr val="accent2">
              <a:hueOff val="4735638"/>
              <a:satOff val="24707"/>
              <a:lumOff val="-7058"/>
              <a:alphaOff val="0"/>
            </a:schemeClr>
          </a:solidFill>
          <a:prstDash val="solid"/>
        </a:ln>
        <a:effectLst/>
      </dsp:spPr>
      <dsp:style>
        <a:lnRef idx="2">
          <a:scrgbClr r="0" g="0" b="0"/>
        </a:lnRef>
        <a:fillRef idx="1">
          <a:scrgbClr r="0" g="0" b="0"/>
        </a:fillRef>
        <a:effectRef idx="0">
          <a:scrgbClr r="0" g="0" b="0"/>
        </a:effectRef>
        <a:fontRef idx="minor"/>
      </dsp:style>
    </dsp:sp>
    <dsp:sp modelId="{0A6EECD8-5212-4C0E-96C7-CCB1DF278D4F}">
      <dsp:nvSpPr>
        <dsp:cNvPr id="0" name=""/>
        <dsp:cNvSpPr/>
      </dsp:nvSpPr>
      <dsp:spPr>
        <a:xfrm>
          <a:off x="420933" y="3752158"/>
          <a:ext cx="5893070" cy="1210320"/>
        </a:xfrm>
        <a:prstGeom prst="roundRect">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744" tIns="0" rIns="222744" bIns="0" numCol="1" spcCol="1270" anchor="ctr" anchorCtr="0">
          <a:noAutofit/>
        </a:bodyPr>
        <a:lstStyle/>
        <a:p>
          <a:pPr lvl="0" algn="l" defTabSz="1955800">
            <a:lnSpc>
              <a:spcPct val="90000"/>
            </a:lnSpc>
            <a:spcBef>
              <a:spcPct val="0"/>
            </a:spcBef>
            <a:spcAft>
              <a:spcPct val="35000"/>
            </a:spcAft>
          </a:pPr>
          <a:r>
            <a:rPr lang="es-MX" sz="4400" kern="1200" dirty="0" smtClean="0">
              <a:solidFill>
                <a:schemeClr val="bg1"/>
              </a:solidFill>
              <a:latin typeface="Aharoni" panose="02010803020104030203" pitchFamily="2" charset="-79"/>
              <a:cs typeface="Aharoni" panose="02010803020104030203" pitchFamily="2" charset="-79"/>
            </a:rPr>
            <a:t>3.</a:t>
          </a:r>
          <a:r>
            <a:rPr lang="es-MX" sz="2800" kern="1200" dirty="0" smtClean="0">
              <a:solidFill>
                <a:schemeClr val="bg1"/>
              </a:solidFill>
              <a:latin typeface="Aharoni" panose="02010803020104030203" pitchFamily="2" charset="-79"/>
              <a:cs typeface="Aharoni" panose="02010803020104030203" pitchFamily="2" charset="-79"/>
            </a:rPr>
            <a:t>- ACTO SUICIDA</a:t>
          </a:r>
          <a:endParaRPr lang="es-MX" sz="2800" kern="1200" dirty="0">
            <a:solidFill>
              <a:schemeClr val="bg1"/>
            </a:solidFill>
            <a:latin typeface="Aharoni" panose="02010803020104030203" pitchFamily="2" charset="-79"/>
            <a:cs typeface="Aharoni" panose="02010803020104030203" pitchFamily="2" charset="-79"/>
          </a:endParaRPr>
        </a:p>
      </dsp:txBody>
      <dsp:txXfrm>
        <a:off x="480016" y="3811241"/>
        <a:ext cx="5774904"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3B72A-ECC7-4DCB-B0EB-2D8535B2813F}">
      <dsp:nvSpPr>
        <dsp:cNvPr id="0" name=""/>
        <dsp:cNvSpPr/>
      </dsp:nvSpPr>
      <dsp:spPr>
        <a:xfrm>
          <a:off x="0" y="108440"/>
          <a:ext cx="11205028" cy="1370725"/>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MX" sz="2400" b="1" kern="1200" dirty="0" smtClean="0">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800" b="1" kern="1200" dirty="0" smtClean="0">
              <a:latin typeface="Aharoni" panose="02010803020104030203" pitchFamily="2" charset="-79"/>
              <a:cs typeface="Aharoni" panose="02010803020104030203" pitchFamily="2" charset="-79"/>
            </a:rPr>
            <a:t>PRINCIPALES CARACTERISTICAS DE SOCIEDADES Y FAMILIAS CON MAYOR TENDENCIA SUICIDA</a:t>
          </a:r>
          <a:r>
            <a:rPr lang="es-MX" sz="2400" kern="1200" dirty="0" smtClean="0">
              <a:latin typeface="Aharoni" panose="02010803020104030203" pitchFamily="2" charset="-79"/>
              <a:cs typeface="Aharoni" panose="02010803020104030203" pitchFamily="2" charset="-79"/>
            </a:rPr>
            <a:t>:</a:t>
          </a:r>
        </a:p>
        <a:p>
          <a:pPr lvl="0" algn="ctr" defTabSz="1066800">
            <a:lnSpc>
              <a:spcPct val="90000"/>
            </a:lnSpc>
            <a:spcBef>
              <a:spcPct val="0"/>
            </a:spcBef>
            <a:spcAft>
              <a:spcPct val="35000"/>
            </a:spcAft>
          </a:pPr>
          <a:endParaRPr lang="es-MX" sz="2400" kern="1200" dirty="0">
            <a:latin typeface="Aharoni" panose="02010803020104030203" pitchFamily="2" charset="-79"/>
            <a:cs typeface="Aharoni" panose="02010803020104030203" pitchFamily="2" charset="-79"/>
          </a:endParaRPr>
        </a:p>
      </dsp:txBody>
      <dsp:txXfrm>
        <a:off x="0" y="108440"/>
        <a:ext cx="11205028" cy="1370725"/>
      </dsp:txXfrm>
    </dsp:sp>
    <dsp:sp modelId="{4B032776-D383-4825-9048-50A666610E5A}">
      <dsp:nvSpPr>
        <dsp:cNvPr id="0" name=""/>
        <dsp:cNvSpPr/>
      </dsp:nvSpPr>
      <dsp:spPr>
        <a:xfrm>
          <a:off x="19986" y="1739588"/>
          <a:ext cx="3731362" cy="37894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latin typeface="Aharoni" panose="02010803020104030203" pitchFamily="2" charset="-79"/>
              <a:cs typeface="Aharoni" panose="02010803020104030203" pitchFamily="2" charset="-79"/>
            </a:rPr>
            <a:t>RIGIDAS.</a:t>
          </a:r>
        </a:p>
        <a:p>
          <a:pPr lvl="0" algn="ctr" defTabSz="1155700">
            <a:lnSpc>
              <a:spcPct val="90000"/>
            </a:lnSpc>
            <a:spcBef>
              <a:spcPct val="0"/>
            </a:spcBef>
            <a:spcAft>
              <a:spcPct val="35000"/>
            </a:spcAft>
          </a:pPr>
          <a:r>
            <a:rPr lang="es-MX" sz="2600" kern="1200" dirty="0" smtClean="0">
              <a:latin typeface="Aharoni" panose="02010803020104030203" pitchFamily="2" charset="-79"/>
              <a:cs typeface="Aharoni" panose="02010803020104030203" pitchFamily="2" charset="-79"/>
            </a:rPr>
            <a:t>ESTRICTICAS.</a:t>
          </a:r>
        </a:p>
        <a:p>
          <a:pPr lvl="0" algn="ctr" defTabSz="1155700">
            <a:lnSpc>
              <a:spcPct val="90000"/>
            </a:lnSpc>
            <a:spcBef>
              <a:spcPct val="0"/>
            </a:spcBef>
            <a:spcAft>
              <a:spcPct val="35000"/>
            </a:spcAft>
          </a:pPr>
          <a:r>
            <a:rPr lang="es-MX" sz="2600" kern="1200" dirty="0" smtClean="0">
              <a:latin typeface="Aharoni" panose="02010803020104030203" pitchFamily="2" charset="-79"/>
              <a:cs typeface="Aharoni" panose="02010803020104030203" pitchFamily="2" charset="-79"/>
            </a:rPr>
            <a:t>DOBLE MORAL (EXISTEN TABUS, AQUÍ NO SE HABLA DE ESO, O BIEN EXISTEN SECRETOS FAMILIARE: AQUÍ NO SE DEBE DE HABLAR DE…)</a:t>
          </a:r>
          <a:endParaRPr lang="es-MX" sz="2600" kern="1200" dirty="0">
            <a:latin typeface="Aharoni" panose="02010803020104030203" pitchFamily="2" charset="-79"/>
            <a:cs typeface="Aharoni" panose="02010803020104030203" pitchFamily="2" charset="-79"/>
          </a:endParaRPr>
        </a:p>
      </dsp:txBody>
      <dsp:txXfrm>
        <a:off x="19986" y="1739588"/>
        <a:ext cx="3731362" cy="3789426"/>
      </dsp:txXfrm>
    </dsp:sp>
    <dsp:sp modelId="{FE67CACE-F350-42B8-A86D-BC9B617C9DD0}">
      <dsp:nvSpPr>
        <dsp:cNvPr id="0" name=""/>
        <dsp:cNvSpPr/>
      </dsp:nvSpPr>
      <dsp:spPr>
        <a:xfrm>
          <a:off x="3736833" y="1725908"/>
          <a:ext cx="3731362" cy="3903867"/>
        </a:xfrm>
        <a:prstGeom prst="rect">
          <a:avLst/>
        </a:prstGeom>
        <a:solidFill>
          <a:schemeClr val="accent4">
            <a:hueOff val="-2699993"/>
            <a:satOff val="-42398"/>
            <a:lumOff val="-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latin typeface="Aharoni" panose="02010803020104030203" pitchFamily="2" charset="-79"/>
              <a:cs typeface="Aharoni" panose="02010803020104030203" pitchFamily="2" charset="-79"/>
            </a:rPr>
            <a:t>RELIGIOSAS (FANATICAS)</a:t>
          </a:r>
        </a:p>
        <a:p>
          <a:pPr lvl="0" algn="ctr" defTabSz="1289050">
            <a:lnSpc>
              <a:spcPct val="90000"/>
            </a:lnSpc>
            <a:spcBef>
              <a:spcPct val="0"/>
            </a:spcBef>
            <a:spcAft>
              <a:spcPct val="35000"/>
            </a:spcAft>
          </a:pPr>
          <a:r>
            <a:rPr lang="es-MX" sz="2900" kern="1200" dirty="0" smtClean="0">
              <a:latin typeface="Aharoni" panose="02010803020104030203" pitchFamily="2" charset="-79"/>
              <a:cs typeface="Aharoni" panose="02010803020104030203" pitchFamily="2" charset="-79"/>
            </a:rPr>
            <a:t>CULPIGENAS</a:t>
          </a:r>
        </a:p>
        <a:p>
          <a:pPr lvl="0" algn="ctr" defTabSz="1289050">
            <a:lnSpc>
              <a:spcPct val="90000"/>
            </a:lnSpc>
            <a:spcBef>
              <a:spcPct val="0"/>
            </a:spcBef>
            <a:spcAft>
              <a:spcPct val="35000"/>
            </a:spcAft>
          </a:pPr>
          <a:r>
            <a:rPr lang="es-MX" sz="2900" kern="1200" dirty="0" smtClean="0">
              <a:latin typeface="Aharoni" panose="02010803020104030203" pitchFamily="2" charset="-79"/>
              <a:cs typeface="Aharoni" panose="02010803020104030203" pitchFamily="2" charset="-79"/>
            </a:rPr>
            <a:t>SUFRIDAS (VICTIMIZANTES)</a:t>
          </a:r>
          <a:endParaRPr lang="es-MX" sz="2900" kern="1200" dirty="0">
            <a:latin typeface="Aharoni" panose="02010803020104030203" pitchFamily="2" charset="-79"/>
            <a:cs typeface="Aharoni" panose="02010803020104030203" pitchFamily="2" charset="-79"/>
          </a:endParaRPr>
        </a:p>
      </dsp:txBody>
      <dsp:txXfrm>
        <a:off x="3736833" y="1725908"/>
        <a:ext cx="3731362" cy="3903867"/>
      </dsp:txXfrm>
    </dsp:sp>
    <dsp:sp modelId="{9D572030-D458-4DC1-9B36-490B6C08F6E1}">
      <dsp:nvSpPr>
        <dsp:cNvPr id="0" name=""/>
        <dsp:cNvSpPr/>
      </dsp:nvSpPr>
      <dsp:spPr>
        <a:xfrm>
          <a:off x="7473666" y="1754935"/>
          <a:ext cx="3731362" cy="3874840"/>
        </a:xfrm>
        <a:prstGeom prst="rect">
          <a:avLst/>
        </a:prstGeom>
        <a:solidFill>
          <a:schemeClr val="accent4">
            <a:hueOff val="-5399985"/>
            <a:satOff val="-84796"/>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latin typeface="Aharoni" panose="02010803020104030203" pitchFamily="2" charset="-79"/>
              <a:cs typeface="Aharoni" panose="02010803020104030203" pitchFamily="2" charset="-79"/>
            </a:rPr>
            <a:t>DESCALIFICADORAS</a:t>
          </a:r>
        </a:p>
        <a:p>
          <a:pPr lvl="0" algn="ctr" defTabSz="1289050">
            <a:lnSpc>
              <a:spcPct val="90000"/>
            </a:lnSpc>
            <a:spcBef>
              <a:spcPct val="0"/>
            </a:spcBef>
            <a:spcAft>
              <a:spcPct val="35000"/>
            </a:spcAft>
          </a:pPr>
          <a:r>
            <a:rPr lang="es-MX" sz="2900" kern="1200" dirty="0" smtClean="0">
              <a:latin typeface="Aharoni" panose="02010803020104030203" pitchFamily="2" charset="-79"/>
              <a:cs typeface="Aharoni" panose="02010803020104030203" pitchFamily="2" charset="-79"/>
            </a:rPr>
            <a:t>DESCONFIRMADAS (NIEGAN O NO CREEN QUE PUEDEN EXISTIR PROBLEMAS EN LA FAMILIA</a:t>
          </a:r>
          <a:r>
            <a:rPr lang="es-MX" sz="2900" kern="1200" dirty="0" smtClean="0"/>
            <a:t>)</a:t>
          </a:r>
        </a:p>
        <a:p>
          <a:pPr lvl="0" algn="ctr" defTabSz="1289050">
            <a:lnSpc>
              <a:spcPct val="90000"/>
            </a:lnSpc>
            <a:spcBef>
              <a:spcPct val="0"/>
            </a:spcBef>
            <a:spcAft>
              <a:spcPct val="35000"/>
            </a:spcAft>
          </a:pPr>
          <a:endParaRPr lang="es-MX" sz="2900" kern="1200" dirty="0"/>
        </a:p>
      </dsp:txBody>
      <dsp:txXfrm>
        <a:off x="7473666" y="1754935"/>
        <a:ext cx="3731362" cy="3874840"/>
      </dsp:txXfrm>
    </dsp:sp>
    <dsp:sp modelId="{A5FC87A1-64C6-47D8-91F2-A4B1B6409F46}">
      <dsp:nvSpPr>
        <dsp:cNvPr id="0" name=""/>
        <dsp:cNvSpPr/>
      </dsp:nvSpPr>
      <dsp:spPr>
        <a:xfrm>
          <a:off x="0" y="5485474"/>
          <a:ext cx="11205028" cy="421047"/>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24E8-9F7C-46CA-B6A5-4A6B3BE4B963}">
      <dsp:nvSpPr>
        <dsp:cNvPr id="0" name=""/>
        <dsp:cNvSpPr/>
      </dsp:nvSpPr>
      <dsp:spPr>
        <a:xfrm>
          <a:off x="0" y="0"/>
          <a:ext cx="4450147" cy="1546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kern="1200" dirty="0" smtClean="0">
              <a:solidFill>
                <a:schemeClr val="bg1"/>
              </a:solidFill>
              <a:latin typeface="Aharoni" panose="02010803020104030203" pitchFamily="2" charset="-79"/>
              <a:cs typeface="Aharoni" panose="02010803020104030203" pitchFamily="2" charset="-79"/>
            </a:rPr>
            <a:t>FACTORES PROTECTORES COGNITIVOS Y DE PERSONALIDAD</a:t>
          </a:r>
          <a:endParaRPr lang="es-MX" sz="2800" kern="1200" dirty="0">
            <a:solidFill>
              <a:schemeClr val="bg1"/>
            </a:solidFill>
            <a:latin typeface="Aharoni" panose="02010803020104030203" pitchFamily="2" charset="-79"/>
            <a:cs typeface="Aharoni" panose="02010803020104030203" pitchFamily="2" charset="-79"/>
          </a:endParaRPr>
        </a:p>
      </dsp:txBody>
      <dsp:txXfrm>
        <a:off x="45299" y="45299"/>
        <a:ext cx="4359549" cy="1456009"/>
      </dsp:txXfrm>
    </dsp:sp>
    <dsp:sp modelId="{38585CB8-A7FE-415F-BFED-7A9F63D0F8C1}">
      <dsp:nvSpPr>
        <dsp:cNvPr id="0" name=""/>
        <dsp:cNvSpPr/>
      </dsp:nvSpPr>
      <dsp:spPr>
        <a:xfrm>
          <a:off x="445014" y="1546607"/>
          <a:ext cx="279551" cy="1191755"/>
        </a:xfrm>
        <a:custGeom>
          <a:avLst/>
          <a:gdLst/>
          <a:ahLst/>
          <a:cxnLst/>
          <a:rect l="0" t="0" r="0" b="0"/>
          <a:pathLst>
            <a:path>
              <a:moveTo>
                <a:pt x="0" y="0"/>
              </a:moveTo>
              <a:lnTo>
                <a:pt x="0" y="1191755"/>
              </a:lnTo>
              <a:lnTo>
                <a:pt x="279551" y="119175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BD6E4-A133-4B44-9C05-90506CB0CC29}">
      <dsp:nvSpPr>
        <dsp:cNvPr id="0" name=""/>
        <dsp:cNvSpPr/>
      </dsp:nvSpPr>
      <dsp:spPr>
        <a:xfrm>
          <a:off x="724566" y="1965059"/>
          <a:ext cx="4076561" cy="15466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MX" sz="2600" kern="1200" dirty="0" smtClean="0">
              <a:latin typeface="Aharoni" panose="02010803020104030203" pitchFamily="2" charset="-79"/>
              <a:cs typeface="Aharoni" panose="02010803020104030203" pitchFamily="2" charset="-79"/>
            </a:rPr>
            <a:t>BUENAS HABILIDADES SOCIALES.</a:t>
          </a:r>
        </a:p>
        <a:p>
          <a:pPr lvl="0" algn="ctr" defTabSz="1155700">
            <a:lnSpc>
              <a:spcPct val="90000"/>
            </a:lnSpc>
            <a:spcBef>
              <a:spcPct val="0"/>
            </a:spcBef>
            <a:spcAft>
              <a:spcPct val="35000"/>
            </a:spcAft>
          </a:pPr>
          <a:r>
            <a:rPr lang="es-MX" sz="2600" kern="1200" dirty="0" smtClean="0">
              <a:latin typeface="Aharoni" panose="02010803020104030203" pitchFamily="2" charset="-79"/>
              <a:cs typeface="Aharoni" panose="02010803020104030203" pitchFamily="2" charset="-79"/>
            </a:rPr>
            <a:t>CONFIANZA EN SI MISMO</a:t>
          </a:r>
          <a:r>
            <a:rPr lang="es-MX" sz="2600" kern="1200" dirty="0" smtClean="0"/>
            <a:t>.</a:t>
          </a:r>
          <a:endParaRPr lang="es-MX" sz="2600" kern="1200" dirty="0"/>
        </a:p>
      </dsp:txBody>
      <dsp:txXfrm>
        <a:off x="769865" y="2010358"/>
        <a:ext cx="3985963" cy="1456009"/>
      </dsp:txXfrm>
    </dsp:sp>
    <dsp:sp modelId="{275985E4-6E44-4E40-8F8A-FE1D0AA24747}">
      <dsp:nvSpPr>
        <dsp:cNvPr id="0" name=""/>
        <dsp:cNvSpPr/>
      </dsp:nvSpPr>
      <dsp:spPr>
        <a:xfrm>
          <a:off x="445014" y="1546607"/>
          <a:ext cx="177945" cy="3037925"/>
        </a:xfrm>
        <a:custGeom>
          <a:avLst/>
          <a:gdLst/>
          <a:ahLst/>
          <a:cxnLst/>
          <a:rect l="0" t="0" r="0" b="0"/>
          <a:pathLst>
            <a:path>
              <a:moveTo>
                <a:pt x="0" y="0"/>
              </a:moveTo>
              <a:lnTo>
                <a:pt x="0" y="3037925"/>
              </a:lnTo>
              <a:lnTo>
                <a:pt x="177945" y="30379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68E68-D943-4844-AC72-CDB970D5D918}">
      <dsp:nvSpPr>
        <dsp:cNvPr id="0" name=""/>
        <dsp:cNvSpPr/>
      </dsp:nvSpPr>
      <dsp:spPr>
        <a:xfrm>
          <a:off x="622960" y="3811229"/>
          <a:ext cx="4091680" cy="15466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MX" sz="2600" kern="1200" dirty="0" smtClean="0">
              <a:latin typeface="Aharoni" panose="02010803020104030203" pitchFamily="2" charset="-79"/>
              <a:cs typeface="Aharoni" panose="02010803020104030203" pitchFamily="2" charset="-79"/>
            </a:rPr>
            <a:t>BUSQUEDA DE AYUDA.</a:t>
          </a:r>
        </a:p>
        <a:p>
          <a:pPr lvl="0" algn="ctr" defTabSz="1155700">
            <a:lnSpc>
              <a:spcPct val="90000"/>
            </a:lnSpc>
            <a:spcBef>
              <a:spcPct val="0"/>
            </a:spcBef>
            <a:spcAft>
              <a:spcPct val="35000"/>
            </a:spcAft>
          </a:pPr>
          <a:r>
            <a:rPr lang="es-MX" sz="2600" kern="1200" dirty="0" smtClean="0">
              <a:latin typeface="Aharoni" panose="02010803020104030203" pitchFamily="2" charset="-79"/>
              <a:cs typeface="Aharoni" panose="02010803020104030203" pitchFamily="2" charset="-79"/>
            </a:rPr>
            <a:t>BUSQUEDA DE CONSEJO</a:t>
          </a:r>
        </a:p>
        <a:p>
          <a:pPr lvl="0" algn="ctr" defTabSz="1155700">
            <a:lnSpc>
              <a:spcPct val="90000"/>
            </a:lnSpc>
            <a:spcBef>
              <a:spcPct val="0"/>
            </a:spcBef>
            <a:spcAft>
              <a:spcPct val="35000"/>
            </a:spcAft>
          </a:pPr>
          <a:r>
            <a:rPr lang="es-MX" sz="2600" kern="1200" dirty="0" smtClean="0">
              <a:latin typeface="Aharoni" panose="02010803020104030203" pitchFamily="2" charset="-79"/>
              <a:cs typeface="Aharoni" panose="02010803020104030203" pitchFamily="2" charset="-79"/>
            </a:rPr>
            <a:t>RECEPTIBILIDAD</a:t>
          </a:r>
          <a:r>
            <a:rPr lang="es-MX" sz="2600" kern="1200" dirty="0" smtClean="0"/>
            <a:t>.</a:t>
          </a:r>
          <a:endParaRPr lang="es-MX" sz="2600" kern="1200" dirty="0"/>
        </a:p>
      </dsp:txBody>
      <dsp:txXfrm>
        <a:off x="668259" y="3856528"/>
        <a:ext cx="4001082" cy="1456009"/>
      </dsp:txXfrm>
    </dsp:sp>
    <dsp:sp modelId="{6F0C2C1F-8DB0-4BCC-9A75-193DB1CD83DD}">
      <dsp:nvSpPr>
        <dsp:cNvPr id="0" name=""/>
        <dsp:cNvSpPr/>
      </dsp:nvSpPr>
      <dsp:spPr>
        <a:xfrm>
          <a:off x="6088511" y="0"/>
          <a:ext cx="4486616" cy="1546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MX" sz="2900" kern="1200" dirty="0" smtClean="0">
              <a:solidFill>
                <a:schemeClr val="bg1"/>
              </a:solidFill>
              <a:latin typeface="Aharoni" panose="02010803020104030203" pitchFamily="2" charset="-79"/>
              <a:cs typeface="Aharoni" panose="02010803020104030203" pitchFamily="2" charset="-79"/>
            </a:rPr>
            <a:t>FACTORES PROTECTORES CULTURALES Y SOCIODEMOGRAFICOS</a:t>
          </a:r>
          <a:endParaRPr lang="es-MX" sz="2900" kern="1200" dirty="0">
            <a:solidFill>
              <a:schemeClr val="bg1"/>
            </a:solidFill>
            <a:latin typeface="Aharoni" panose="02010803020104030203" pitchFamily="2" charset="-79"/>
            <a:cs typeface="Aharoni" panose="02010803020104030203" pitchFamily="2" charset="-79"/>
          </a:endParaRPr>
        </a:p>
      </dsp:txBody>
      <dsp:txXfrm>
        <a:off x="6133810" y="45299"/>
        <a:ext cx="4396018" cy="1456009"/>
      </dsp:txXfrm>
    </dsp:sp>
    <dsp:sp modelId="{4CDBDCA6-92DF-4866-8BC9-79AFBFE135DF}">
      <dsp:nvSpPr>
        <dsp:cNvPr id="0" name=""/>
        <dsp:cNvSpPr/>
      </dsp:nvSpPr>
      <dsp:spPr>
        <a:xfrm>
          <a:off x="6537172" y="1546607"/>
          <a:ext cx="477676" cy="1162725"/>
        </a:xfrm>
        <a:custGeom>
          <a:avLst/>
          <a:gdLst/>
          <a:ahLst/>
          <a:cxnLst/>
          <a:rect l="0" t="0" r="0" b="0"/>
          <a:pathLst>
            <a:path>
              <a:moveTo>
                <a:pt x="0" y="0"/>
              </a:moveTo>
              <a:lnTo>
                <a:pt x="0" y="1162725"/>
              </a:lnTo>
              <a:lnTo>
                <a:pt x="477676" y="116272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737B8-B892-4F80-A568-740BB1C579FC}">
      <dsp:nvSpPr>
        <dsp:cNvPr id="0" name=""/>
        <dsp:cNvSpPr/>
      </dsp:nvSpPr>
      <dsp:spPr>
        <a:xfrm>
          <a:off x="7014848" y="1936029"/>
          <a:ext cx="4239536" cy="15466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Aharoni" panose="02010803020104030203" pitchFamily="2" charset="-79"/>
              <a:cs typeface="Aharoni" panose="02010803020104030203" pitchFamily="2" charset="-79"/>
            </a:rPr>
            <a:t>INTEGRACION SOCIAL: DEPORTES, CLUBES, ASOCIACIONES RELIGIOSAS, GRUPOS, ETC.</a:t>
          </a:r>
          <a:endParaRPr lang="es-MX" sz="2400" kern="1200" dirty="0">
            <a:latin typeface="Aharoni" panose="02010803020104030203" pitchFamily="2" charset="-79"/>
            <a:cs typeface="Aharoni" panose="02010803020104030203" pitchFamily="2" charset="-79"/>
          </a:endParaRPr>
        </a:p>
      </dsp:txBody>
      <dsp:txXfrm>
        <a:off x="7060147" y="1981328"/>
        <a:ext cx="4148938" cy="1456009"/>
      </dsp:txXfrm>
    </dsp:sp>
    <dsp:sp modelId="{F84BEC9A-44C9-41CE-A6B0-B9049C8E4E6A}">
      <dsp:nvSpPr>
        <dsp:cNvPr id="0" name=""/>
        <dsp:cNvSpPr/>
      </dsp:nvSpPr>
      <dsp:spPr>
        <a:xfrm>
          <a:off x="6537172" y="1546607"/>
          <a:ext cx="608308" cy="3023418"/>
        </a:xfrm>
        <a:custGeom>
          <a:avLst/>
          <a:gdLst/>
          <a:ahLst/>
          <a:cxnLst/>
          <a:rect l="0" t="0" r="0" b="0"/>
          <a:pathLst>
            <a:path>
              <a:moveTo>
                <a:pt x="0" y="0"/>
              </a:moveTo>
              <a:lnTo>
                <a:pt x="0" y="3023418"/>
              </a:lnTo>
              <a:lnTo>
                <a:pt x="608308" y="302341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C6CC0-2947-4F74-BB71-6968C63311C9}">
      <dsp:nvSpPr>
        <dsp:cNvPr id="0" name=""/>
        <dsp:cNvSpPr/>
      </dsp:nvSpPr>
      <dsp:spPr>
        <a:xfrm>
          <a:off x="7145481" y="3796722"/>
          <a:ext cx="4111799" cy="15466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latin typeface="Aharoni" panose="02010803020104030203" pitchFamily="2" charset="-79"/>
              <a:cs typeface="Aharoni" panose="02010803020104030203" pitchFamily="2" charset="-79"/>
            </a:rPr>
            <a:t>RELACIONES CON AMIGOS, MAESTROS, COMPAÑEROS, ETC. </a:t>
          </a:r>
        </a:p>
        <a:p>
          <a:pPr lvl="0" algn="ctr" defTabSz="1066800">
            <a:lnSpc>
              <a:spcPct val="90000"/>
            </a:lnSpc>
            <a:spcBef>
              <a:spcPct val="0"/>
            </a:spcBef>
            <a:spcAft>
              <a:spcPct val="35000"/>
            </a:spcAft>
          </a:pPr>
          <a:r>
            <a:rPr lang="es-MX" sz="2400" kern="1200" dirty="0" smtClean="0">
              <a:latin typeface="Aharoni" panose="02010803020104030203" pitchFamily="2" charset="-79"/>
              <a:cs typeface="Aharoni" panose="02010803020104030203" pitchFamily="2" charset="-79"/>
            </a:rPr>
            <a:t>APOYO DE PERSONAS SIGNIFICATIVAS</a:t>
          </a:r>
          <a:endParaRPr lang="es-MX" sz="2400" kern="1200" dirty="0">
            <a:latin typeface="Aharoni" panose="02010803020104030203" pitchFamily="2" charset="-79"/>
            <a:cs typeface="Aharoni" panose="02010803020104030203" pitchFamily="2" charset="-79"/>
          </a:endParaRPr>
        </a:p>
      </dsp:txBody>
      <dsp:txXfrm>
        <a:off x="7190780" y="3842021"/>
        <a:ext cx="4021201" cy="14560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19C8D-69B5-4A55-9309-30FF98EF9C6B}" type="datetimeFigureOut">
              <a:rPr lang="es-MX" smtClean="0"/>
              <a:t>21/01/2023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62EAA-B10D-4D4F-A43F-4D08DDCA1C27}" type="slidenum">
              <a:rPr lang="es-MX" smtClean="0"/>
              <a:t>‹Nº›</a:t>
            </a:fld>
            <a:endParaRPr lang="es-MX"/>
          </a:p>
        </p:txBody>
      </p:sp>
    </p:spTree>
    <p:extLst>
      <p:ext uri="{BB962C8B-B14F-4D97-AF65-F5344CB8AC3E}">
        <p14:creationId xmlns:p14="http://schemas.microsoft.com/office/powerpoint/2010/main" val="266339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3BC62EAA-B10D-4D4F-A43F-4D08DDCA1C27}" type="slidenum">
              <a:rPr lang="es-MX" smtClean="0"/>
              <a:t>7</a:t>
            </a:fld>
            <a:endParaRPr lang="es-MX"/>
          </a:p>
        </p:txBody>
      </p:sp>
    </p:spTree>
    <p:extLst>
      <p:ext uri="{BB962C8B-B14F-4D97-AF65-F5344CB8AC3E}">
        <p14:creationId xmlns:p14="http://schemas.microsoft.com/office/powerpoint/2010/main" val="232051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56DE3D4-8F18-43C3-8762-CD347F1FB0AA}" type="datetimeFigureOut">
              <a:rPr lang="es-MX" smtClean="0"/>
              <a:t>21/01/2023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293894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6DE3D4-8F18-43C3-8762-CD347F1FB0AA}" type="datetimeFigureOut">
              <a:rPr lang="es-MX" smtClean="0"/>
              <a:t>21/01/2023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315151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56DE3D4-8F18-43C3-8762-CD347F1FB0AA}" type="datetimeFigureOut">
              <a:rPr lang="es-MX" smtClean="0"/>
              <a:t>21/01/2023</a:t>
            </a:fld>
            <a:endParaRPr lang="es-MX"/>
          </a:p>
        </p:txBody>
      </p:sp>
      <p:sp>
        <p:nvSpPr>
          <p:cNvPr id="5" name="Footer Placeholder 4"/>
          <p:cNvSpPr>
            <a:spLocks noGrp="1"/>
          </p:cNvSpPr>
          <p:nvPr>
            <p:ph type="ftr" sz="quarter" idx="11"/>
          </p:nvPr>
        </p:nvSpPr>
        <p:spPr>
          <a:xfrm>
            <a:off x="3776135" y="6422854"/>
            <a:ext cx="4279669" cy="365125"/>
          </a:xfrm>
        </p:spPr>
        <p:txBody>
          <a:bodyPr/>
          <a:lstStyle/>
          <a:p>
            <a:endParaRPr lang="es-MX"/>
          </a:p>
        </p:txBody>
      </p:sp>
      <p:sp>
        <p:nvSpPr>
          <p:cNvPr id="6" name="Slide Number Placeholder 5"/>
          <p:cNvSpPr>
            <a:spLocks noGrp="1"/>
          </p:cNvSpPr>
          <p:nvPr>
            <p:ph type="sldNum" sz="quarter" idx="12"/>
          </p:nvPr>
        </p:nvSpPr>
        <p:spPr>
          <a:xfrm>
            <a:off x="8073048" y="6422854"/>
            <a:ext cx="879759" cy="365125"/>
          </a:xfrm>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212473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6DE3D4-8F18-43C3-8762-CD347F1FB0AA}" type="datetimeFigureOut">
              <a:rPr lang="es-MX" smtClean="0"/>
              <a:t>21/01/2023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317786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956DE3D4-8F18-43C3-8762-CD347F1FB0AA}" type="datetimeFigureOut">
              <a:rPr lang="es-MX" smtClean="0"/>
              <a:t>21/01/2023</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4F08DB6-4158-48EE-B796-BC65CF60A991}" type="slidenum">
              <a:rPr lang="es-MX" smtClean="0"/>
              <a:t>‹Nº›</a:t>
            </a:fld>
            <a:endParaRPr lang="es-MX"/>
          </a:p>
        </p:txBody>
      </p:sp>
    </p:spTree>
    <p:extLst>
      <p:ext uri="{BB962C8B-B14F-4D97-AF65-F5344CB8AC3E}">
        <p14:creationId xmlns:p14="http://schemas.microsoft.com/office/powerpoint/2010/main" val="11366256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56DE3D4-8F18-43C3-8762-CD347F1FB0AA}" type="datetimeFigureOut">
              <a:rPr lang="es-MX" smtClean="0"/>
              <a:t>21/01/2023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268962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56DE3D4-8F18-43C3-8762-CD347F1FB0AA}" type="datetimeFigureOut">
              <a:rPr lang="es-MX" smtClean="0"/>
              <a:t>21/01/2023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48573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56DE3D4-8F18-43C3-8762-CD347F1FB0AA}" type="datetimeFigureOut">
              <a:rPr lang="es-MX" smtClean="0"/>
              <a:t>21/01/2023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414355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DE3D4-8F18-43C3-8762-CD347F1FB0AA}" type="datetimeFigureOut">
              <a:rPr lang="es-MX" smtClean="0"/>
              <a:t>21/01/2023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274471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56DE3D4-8F18-43C3-8762-CD347F1FB0AA}" type="datetimeFigureOut">
              <a:rPr lang="es-MX" smtClean="0"/>
              <a:t>21/01/2023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147213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56DE3D4-8F18-43C3-8762-CD347F1FB0AA}" type="datetimeFigureOut">
              <a:rPr lang="es-MX" smtClean="0"/>
              <a:t>21/01/2023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4F08DB6-4158-48EE-B796-BC65CF60A991}" type="slidenum">
              <a:rPr lang="es-MX" smtClean="0"/>
              <a:t>‹Nº›</a:t>
            </a:fld>
            <a:endParaRPr lang="es-MX"/>
          </a:p>
        </p:txBody>
      </p:sp>
    </p:spTree>
    <p:extLst>
      <p:ext uri="{BB962C8B-B14F-4D97-AF65-F5344CB8AC3E}">
        <p14:creationId xmlns:p14="http://schemas.microsoft.com/office/powerpoint/2010/main" val="264898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56DE3D4-8F18-43C3-8762-CD347F1FB0AA}" type="datetimeFigureOut">
              <a:rPr lang="es-MX" smtClean="0"/>
              <a:t>21/01/2023</a:t>
            </a:fld>
            <a:endParaRPr lang="es-MX"/>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s-MX"/>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4F08DB6-4158-48EE-B796-BC65CF60A991}" type="slidenum">
              <a:rPr lang="es-MX" smtClean="0"/>
              <a:t>‹Nº›</a:t>
            </a:fld>
            <a:endParaRPr lang="es-MX"/>
          </a:p>
        </p:txBody>
      </p:sp>
    </p:spTree>
    <p:extLst>
      <p:ext uri="{BB962C8B-B14F-4D97-AF65-F5344CB8AC3E}">
        <p14:creationId xmlns:p14="http://schemas.microsoft.com/office/powerpoint/2010/main" val="357274805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os 30 tipos de suicidio (y sus caracterí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216888"/>
            <a:ext cx="11730039" cy="6483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1481435"/>
            <a:ext cx="8269215" cy="2585323"/>
          </a:xfrm>
          <a:prstGeom prst="rect">
            <a:avLst/>
          </a:prstGeom>
          <a:noFill/>
          <a:effectLst>
            <a:outerShdw blurRad="50800" dist="38100" algn="l" rotWithShape="0">
              <a:prstClr val="black">
                <a:alpha val="40000"/>
              </a:prstClr>
            </a:outerShdw>
          </a:effectLst>
        </p:spPr>
        <p:txBody>
          <a:bodyPr wrap="square" lIns="91440" tIns="45720" rIns="91440" bIns="45720">
            <a:spAutoFit/>
          </a:bodyPr>
          <a:lstStyle/>
          <a:p>
            <a:pPr algn="ctr"/>
            <a:r>
              <a:rPr lang="es-ES" sz="5400" b="1" cap="none" spc="50" dirty="0" smtClean="0">
                <a:ln w="0"/>
                <a:solidFill>
                  <a:schemeClr val="bg2"/>
                </a:solidFill>
                <a:effectLst>
                  <a:innerShdw blurRad="63500" dist="50800" dir="13500000">
                    <a:srgbClr val="000000">
                      <a:alpha val="50000"/>
                    </a:srgbClr>
                  </a:innerShdw>
                </a:effectLst>
              </a:rPr>
              <a:t>PREVENCION</a:t>
            </a:r>
          </a:p>
          <a:p>
            <a:pPr algn="ctr"/>
            <a:r>
              <a:rPr lang="es-ES" sz="5400" b="1" spc="50" dirty="0" smtClean="0">
                <a:ln w="0"/>
                <a:solidFill>
                  <a:schemeClr val="bg2"/>
                </a:solidFill>
                <a:effectLst>
                  <a:innerShdw blurRad="63500" dist="50800" dir="13500000">
                    <a:srgbClr val="000000">
                      <a:alpha val="50000"/>
                    </a:srgbClr>
                  </a:innerShdw>
                </a:effectLst>
              </a:rPr>
              <a:t>DEL</a:t>
            </a:r>
          </a:p>
          <a:p>
            <a:pPr algn="ctr"/>
            <a:r>
              <a:rPr lang="es-ES" sz="5400" b="1" cap="none" spc="50" dirty="0" smtClean="0">
                <a:ln w="0"/>
                <a:solidFill>
                  <a:schemeClr val="bg2"/>
                </a:solidFill>
                <a:effectLst>
                  <a:innerShdw blurRad="63500" dist="50800" dir="13500000">
                    <a:srgbClr val="000000">
                      <a:alpha val="50000"/>
                    </a:srgbClr>
                  </a:innerShdw>
                </a:effectLst>
              </a:rPr>
              <a:t>SUICIDIO</a:t>
            </a:r>
            <a:endParaRPr lang="es-E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078446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8344" y="395182"/>
            <a:ext cx="6154057" cy="83099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lumMod val="50000"/>
                  </a:schemeClr>
                </a:solidFill>
              </a:rPr>
              <a:t>ACTO SUICIDA</a:t>
            </a:r>
            <a:endParaRPr lang="es-ES" sz="4800" b="1" cap="none" spc="0" dirty="0">
              <a:ln/>
              <a:solidFill>
                <a:schemeClr val="accent4">
                  <a:lumMod val="50000"/>
                </a:schemeClr>
              </a:solidFill>
              <a:effectLst/>
            </a:endParaRPr>
          </a:p>
        </p:txBody>
      </p:sp>
      <p:sp>
        <p:nvSpPr>
          <p:cNvPr id="3" name="Rectángulo 2"/>
          <p:cNvSpPr/>
          <p:nvPr/>
        </p:nvSpPr>
        <p:spPr>
          <a:xfrm>
            <a:off x="377372" y="2393409"/>
            <a:ext cx="6096000" cy="31085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r>
              <a:rPr lang="es-MX" sz="28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LOS FACTORES QUE HABÍAN DETENIDO LA CONDUCTA SUICIDA, YA NO SON SUFICIENTES Y SE REALIZA EL ACTO SUICIDA, PRESENTÁNDOSE UNA INSOPORTABILIDAD DE LA REALIDAD Y DEL DOLOR</a:t>
            </a:r>
            <a:endParaRPr lang="es-MX" sz="2800" dirty="0">
              <a:solidFill>
                <a:schemeClr val="bg1"/>
              </a:solidFill>
              <a:latin typeface="Aharoni" panose="02010803020104030203" pitchFamily="2" charset="-79"/>
              <a:cs typeface="Aharoni" panose="02010803020104030203" pitchFamily="2" charset="-79"/>
            </a:endParaRPr>
          </a:p>
        </p:txBody>
      </p:sp>
      <p:pic>
        <p:nvPicPr>
          <p:cNvPr id="9218" name="Picture 2" descr="Los trabajos con más tasas de suicidio - Informe publicado por el C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061" y="537028"/>
            <a:ext cx="4760099" cy="55589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91356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vitan a las personas a revisar el suicidiómetro y tomar las medidas  preventivas necesarias - Regionvalles"/>
          <p:cNvPicPr/>
          <p:nvPr/>
        </p:nvPicPr>
        <p:blipFill>
          <a:blip r:embed="rId2">
            <a:extLst>
              <a:ext uri="{28A0092B-C50C-407E-A947-70E740481C1C}">
                <a14:useLocalDpi xmlns:a14="http://schemas.microsoft.com/office/drawing/2010/main" val="0"/>
              </a:ext>
            </a:extLst>
          </a:blip>
          <a:srcRect/>
          <a:stretch>
            <a:fillRect/>
          </a:stretch>
        </p:blipFill>
        <p:spPr bwMode="auto">
          <a:xfrm>
            <a:off x="276225" y="237036"/>
            <a:ext cx="11596914" cy="6454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6232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628" y="148393"/>
            <a:ext cx="7881258" cy="663995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0"/>
              </a:spcAft>
            </a:pPr>
            <a:r>
              <a:rPr lang="es-MX" sz="2800" b="1" dirty="0" smtClean="0">
                <a:effectLst/>
                <a:latin typeface="Aharoni" panose="02010803020104030203" pitchFamily="2" charset="-79"/>
                <a:ea typeface="Calibri" panose="020F0502020204030204" pitchFamily="34" charset="0"/>
                <a:cs typeface="Aharoni" panose="02010803020104030203" pitchFamily="2" charset="-79"/>
              </a:rPr>
              <a:t>CAUSAS APARENTES DE LOS INTENTOS SUICIDAS O DE LOS SUICIDIOS SEGÚN DATOS DEL INEGI</a:t>
            </a: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800" b="1" dirty="0" smtClean="0">
                <a:effectLst/>
                <a:latin typeface="Aharoni" panose="02010803020104030203" pitchFamily="2" charset="-79"/>
                <a:ea typeface="Calibri" panose="020F0502020204030204" pitchFamily="34" charset="0"/>
                <a:cs typeface="Aharoni" panose="02010803020104030203" pitchFamily="2" charset="-79"/>
              </a:rPr>
              <a:t> </a:t>
            </a: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1</a:t>
            </a:r>
            <a:r>
              <a:rPr lang="es-MX" sz="2800" dirty="0" smtClean="0">
                <a:effectLst/>
                <a:latin typeface="Aharoni" panose="02010803020104030203" pitchFamily="2" charset="-79"/>
                <a:ea typeface="Calibri" panose="020F0502020204030204" pitchFamily="34" charset="0"/>
                <a:cs typeface="Aharoni" panose="02010803020104030203" pitchFamily="2" charset="-79"/>
              </a:rPr>
              <a:t>.- CAUSA AMOROSA</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2</a:t>
            </a:r>
            <a:r>
              <a:rPr lang="es-MX" sz="2800" dirty="0" smtClean="0">
                <a:effectLst/>
                <a:latin typeface="Aharoni" panose="02010803020104030203" pitchFamily="2" charset="-79"/>
                <a:ea typeface="Calibri" panose="020F0502020204030204" pitchFamily="34" charset="0"/>
                <a:cs typeface="Aharoni" panose="02010803020104030203" pitchFamily="2" charset="-79"/>
              </a:rPr>
              <a:t>.- DIFICULTADES ECONOMICAS.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3</a:t>
            </a:r>
            <a:r>
              <a:rPr lang="es-MX" sz="2800" dirty="0" smtClean="0">
                <a:effectLst/>
                <a:latin typeface="Aharoni" panose="02010803020104030203" pitchFamily="2" charset="-79"/>
                <a:ea typeface="Calibri" panose="020F0502020204030204" pitchFamily="34" charset="0"/>
                <a:cs typeface="Aharoni" panose="02010803020104030203" pitchFamily="2" charset="-79"/>
              </a:rPr>
              <a:t>.- DISGUSTOS FAMILIARES.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4</a:t>
            </a:r>
            <a:r>
              <a:rPr lang="es-MX" sz="2800" dirty="0" smtClean="0">
                <a:effectLst/>
                <a:latin typeface="Aharoni" panose="02010803020104030203" pitchFamily="2" charset="-79"/>
                <a:ea typeface="Calibri" panose="020F0502020204030204" pitchFamily="34" charset="0"/>
                <a:cs typeface="Aharoni" panose="02010803020104030203" pitchFamily="2" charset="-79"/>
              </a:rPr>
              <a:t>.- ENFERMEDADES GRAVES INCURABLES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5</a:t>
            </a:r>
            <a:r>
              <a:rPr lang="es-MX" sz="2800" dirty="0" smtClean="0">
                <a:effectLst/>
                <a:latin typeface="Aharoni" panose="02010803020104030203" pitchFamily="2" charset="-79"/>
                <a:ea typeface="Calibri" panose="020F0502020204030204" pitchFamily="34" charset="0"/>
                <a:cs typeface="Aharoni" panose="02010803020104030203" pitchFamily="2" charset="-79"/>
              </a:rPr>
              <a:t>.- ENFERMEDADES MENTALES.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6</a:t>
            </a:r>
            <a:r>
              <a:rPr lang="es-MX" sz="2800" dirty="0" smtClean="0">
                <a:effectLst/>
                <a:latin typeface="Aharoni" panose="02010803020104030203" pitchFamily="2" charset="-79"/>
                <a:ea typeface="Calibri" panose="020F0502020204030204" pitchFamily="34" charset="0"/>
                <a:cs typeface="Aharoni" panose="02010803020104030203" pitchFamily="2" charset="-79"/>
              </a:rPr>
              <a:t>.- REMORDIMIENTOS Y CULPAS.</a:t>
            </a:r>
          </a:p>
          <a:p>
            <a:pPr algn="just">
              <a:lnSpc>
                <a:spcPct val="107000"/>
              </a:lnSpc>
              <a:spcAft>
                <a:spcPts val="0"/>
              </a:spcAft>
            </a:pPr>
            <a:r>
              <a:rPr lang="es-MX" sz="3600" dirty="0" smtClean="0">
                <a:effectLst/>
                <a:latin typeface="Aharoni" panose="02010803020104030203" pitchFamily="2" charset="-79"/>
                <a:ea typeface="Calibri" panose="020F0502020204030204" pitchFamily="34" charset="0"/>
                <a:cs typeface="Aharoni" panose="02010803020104030203" pitchFamily="2" charset="-79"/>
              </a:rPr>
              <a:t>7</a:t>
            </a:r>
            <a:r>
              <a:rPr lang="es-MX" sz="2800" dirty="0" smtClean="0">
                <a:effectLst/>
                <a:latin typeface="Aharoni" panose="02010803020104030203" pitchFamily="2" charset="-79"/>
                <a:ea typeface="Calibri" panose="020F0502020204030204" pitchFamily="34" charset="0"/>
                <a:cs typeface="Aharoni" panose="02010803020104030203" pitchFamily="2" charset="-79"/>
              </a:rPr>
              <a:t>.- OTRAS CAUSAS.</a:t>
            </a:r>
          </a:p>
          <a:p>
            <a:pPr algn="just"/>
            <a:r>
              <a:rPr lang="es-MX" sz="3600" dirty="0" smtClean="0">
                <a:effectLst/>
                <a:latin typeface="Aharoni" panose="02010803020104030203" pitchFamily="2" charset="-79"/>
                <a:ea typeface="Calibri" panose="020F0502020204030204" pitchFamily="34" charset="0"/>
                <a:cs typeface="Aharoni" panose="02010803020104030203" pitchFamily="2" charset="-79"/>
              </a:rPr>
              <a:t>8.</a:t>
            </a:r>
            <a:r>
              <a:rPr lang="es-MX" sz="2800" dirty="0" smtClean="0">
                <a:effectLst/>
                <a:latin typeface="Aharoni" panose="02010803020104030203" pitchFamily="2" charset="-79"/>
                <a:ea typeface="Calibri" panose="020F0502020204030204" pitchFamily="34" charset="0"/>
                <a:cs typeface="Aharoni" panose="02010803020104030203" pitchFamily="2" charset="-79"/>
              </a:rPr>
              <a:t>- SE IGNORA</a:t>
            </a:r>
            <a:endParaRPr lang="es-MX" sz="2800" dirty="0">
              <a:latin typeface="Aharoni" panose="02010803020104030203" pitchFamily="2" charset="-79"/>
              <a:cs typeface="Aharoni" panose="02010803020104030203" pitchFamily="2" charset="-79"/>
            </a:endParaRPr>
          </a:p>
        </p:txBody>
      </p:sp>
      <p:pic>
        <p:nvPicPr>
          <p:cNvPr id="10242" name="Picture 2" descr="Cuando los adolescentes hablan de suicidio: lo que necesita saber - MGH  Clay Center for Young Healthy M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886" y="148393"/>
            <a:ext cx="4180114" cy="663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30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652313666"/>
              </p:ext>
            </p:extLst>
          </p:nvPr>
        </p:nvGraphicFramePr>
        <p:xfrm>
          <a:off x="566056" y="385837"/>
          <a:ext cx="11205029" cy="60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6257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os expertos reclaman ambición y compromiso frente a la depresión y el  suicid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193" y="205808"/>
            <a:ext cx="4421836" cy="64463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5050969" y="608566"/>
            <a:ext cx="6778173" cy="499918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0"/>
              </a:spcAft>
            </a:pPr>
            <a:r>
              <a:rPr lang="es-MX" sz="2000" b="1" dirty="0" smtClean="0">
                <a:effectLst/>
                <a:latin typeface="Aharoni" panose="02010803020104030203" pitchFamily="2" charset="-79"/>
                <a:ea typeface="Calibri" panose="020F0502020204030204" pitchFamily="34" charset="0"/>
                <a:cs typeface="Aharoni" panose="02010803020104030203" pitchFamily="2" charset="-79"/>
              </a:rPr>
              <a:t>FACTORES DE RIESGO ESENCIALES PARA INTENTO SUICIDA</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pPr>
            <a:r>
              <a:rPr lang="es-MX" sz="2000" b="1" dirty="0" smtClean="0">
                <a:effectLst/>
                <a:latin typeface="Aharoni" panose="02010803020104030203" pitchFamily="2" charset="-79"/>
                <a:ea typeface="Calibri" panose="020F0502020204030204" pitchFamily="34" charset="0"/>
                <a:cs typeface="Aharoni" panose="02010803020104030203" pitchFamily="2" charset="-79"/>
              </a:rPr>
              <a:t> </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PERSONAS SIN APOYO FAMILIAR Y SOCIAL.</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PERSONAS QUE HAN SOBREVIVIDO A INTENTOS SUICIDAS</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PERSONAS QUE HAN LLAMADO LA ATENCION POR PRESAGIAR O AMENAZAR CON EL SUICIDIO.</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ANTECEDENTES FAMILIARES DE SUICIDIO O BIEN DE INTENTOS SUICIDAS.</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PRESENCIA GENERALIZADA DE SENTIMIENTOS DE CULPA Y DESESPERANZA.</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PRESENCIA DE DEPRESION MAYOR.</a:t>
            </a:r>
          </a:p>
          <a:p>
            <a:pPr marL="342900" lvl="0" indent="-342900" algn="just">
              <a:lnSpc>
                <a:spcPct val="107000"/>
              </a:lnSpc>
              <a:spcAft>
                <a:spcPts val="0"/>
              </a:spcAft>
              <a:buFont typeface="Wingdings" panose="05000000000000000000" pitchFamily="2" charset="2"/>
              <a:buChar char=""/>
            </a:pPr>
            <a:r>
              <a:rPr lang="es-MX" sz="2000" dirty="0" smtClean="0">
                <a:effectLst/>
                <a:latin typeface="Aharoni" panose="02010803020104030203" pitchFamily="2" charset="-79"/>
                <a:ea typeface="Calibri" panose="020F0502020204030204" pitchFamily="34" charset="0"/>
                <a:cs typeface="Aharoni" panose="02010803020104030203" pitchFamily="2" charset="-79"/>
              </a:rPr>
              <a:t>PRESENCIA DE IMPULSIVIDAD O ANSIEDAD</a:t>
            </a:r>
            <a:r>
              <a:rPr lang="es-MX" dirty="0" smtClean="0">
                <a:effectLst/>
                <a:latin typeface="Arial" panose="020B0604020202020204" pitchFamily="34" charset="0"/>
                <a:ea typeface="Calibri" panose="020F0502020204030204" pitchFamily="34" charset="0"/>
                <a:cs typeface="Times New Roman" panose="02020603050405020304" pitchFamily="18" charset="0"/>
              </a:rPr>
              <a:t>.</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1553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rases suic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118" y="315685"/>
            <a:ext cx="4518024" cy="62447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8341" y="134346"/>
            <a:ext cx="6328229" cy="62510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nSpc>
                <a:spcPct val="107000"/>
              </a:lnSpc>
              <a:spcAft>
                <a:spcPts val="0"/>
              </a:spcAft>
              <a:tabLst>
                <a:tab pos="4449445" algn="l"/>
              </a:tabLst>
            </a:pPr>
            <a:r>
              <a:rPr lang="es-MX" sz="2200" b="1" dirty="0" smtClean="0">
                <a:effectLst/>
                <a:latin typeface="Aharoni" panose="02010803020104030203" pitchFamily="2" charset="-79"/>
                <a:ea typeface="Calibri" panose="020F0502020204030204" pitchFamily="34" charset="0"/>
                <a:cs typeface="Aharoni" panose="02010803020104030203" pitchFamily="2" charset="-79"/>
              </a:rPr>
              <a:t>ADVERTENCIAS SOBRE EL SUICIDIO: </a:t>
            </a:r>
            <a:endParaRPr lang="es-MX" sz="2200" dirty="0" smtClean="0">
              <a:effectLst/>
              <a:latin typeface="Aharoni" panose="02010803020104030203" pitchFamily="2" charset="-79"/>
              <a:ea typeface="Calibri" panose="020F0502020204030204" pitchFamily="34" charset="0"/>
              <a:cs typeface="Aharoni" panose="02010803020104030203" pitchFamily="2" charset="-79"/>
            </a:endParaRPr>
          </a:p>
          <a:p>
            <a:pPr marL="457200">
              <a:lnSpc>
                <a:spcPct val="107000"/>
              </a:lnSpc>
              <a:spcAft>
                <a:spcPts val="0"/>
              </a:spcAft>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GENERALMENTE HAY SIGNOS Y ADVERTENCIAS.</a:t>
            </a:r>
          </a:p>
          <a:p>
            <a:pPr marL="342900" lvl="0" indent="-342900">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LOS SIGNOS MAS FUERTES SON VERBALES.</a:t>
            </a:r>
          </a:p>
          <a:p>
            <a:pPr marL="342900" lvl="0" indent="-342900">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ESTADO DE DEPRESION O ABANDONO</a:t>
            </a:r>
          </a:p>
          <a:p>
            <a:pPr marL="342900" lvl="0" indent="-342900">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COMPORTAMIENTO TEMERARIO O PELIGROSO</a:t>
            </a:r>
          </a:p>
          <a:p>
            <a:pPr marL="342900" lvl="0" indent="-342900">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PONER ASUNTOS EN ORDEN</a:t>
            </a:r>
          </a:p>
          <a:p>
            <a:pPr marL="342900" lvl="0" indent="-342900">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REGALAR POSESIONES DE VALOR</a:t>
            </a:r>
          </a:p>
          <a:p>
            <a:pPr marL="342900" lvl="0" indent="-342900" algn="just">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CAMBIOS RADICALES EN EL COMPORTAMIENTO, ACTITUDES O APARIENCIA.</a:t>
            </a:r>
          </a:p>
          <a:p>
            <a:pPr marL="342900" lvl="0" indent="-342900">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ABUSO DE DROGAS O ALCOHOL</a:t>
            </a:r>
          </a:p>
          <a:p>
            <a:pPr marL="342900" lvl="0" indent="-342900">
              <a:lnSpc>
                <a:spcPct val="107000"/>
              </a:lnSpc>
              <a:spcAft>
                <a:spcPts val="0"/>
              </a:spcAft>
              <a:buFont typeface="Wingdings" panose="05000000000000000000" pitchFamily="2" charset="2"/>
              <a:buChar char=""/>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SUFRIMIENTO DE UNA PERDIDA O CAMBIO DE VIDA IMPORTANTE.</a:t>
            </a:r>
          </a:p>
          <a:p>
            <a:pPr algn="just">
              <a:lnSpc>
                <a:spcPct val="107000"/>
              </a:lnSpc>
              <a:spcAft>
                <a:spcPts val="0"/>
              </a:spcAft>
              <a:tabLst>
                <a:tab pos="4449445" algn="l"/>
              </a:tabLst>
            </a:pPr>
            <a:r>
              <a:rPr lang="es-MX" sz="2200" dirty="0" smtClean="0">
                <a:effectLst/>
                <a:latin typeface="Aharoni" panose="02010803020104030203" pitchFamily="2" charset="-79"/>
                <a:ea typeface="Calibri" panose="020F0502020204030204" pitchFamily="34" charset="0"/>
                <a:cs typeface="Aharoni" panose="02010803020104030203" pitchFamily="2" charset="-79"/>
              </a:rPr>
              <a:t> </a:t>
            </a:r>
            <a:endParaRPr lang="es-MX" sz="22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473787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0914" y="374663"/>
            <a:ext cx="11553371" cy="6108595"/>
          </a:xfrm>
          <a:prstGeom prst="rect">
            <a:avLst/>
          </a:prstGeom>
        </p:spPr>
        <p:txBody>
          <a:bodyPr wrap="square">
            <a:spAutoFit/>
          </a:bodyPr>
          <a:lstStyle/>
          <a:p>
            <a:pPr>
              <a:lnSpc>
                <a:spcPct val="107000"/>
              </a:lnSpc>
              <a:spcAft>
                <a:spcPts val="800"/>
              </a:spcAft>
              <a:tabLst>
                <a:tab pos="4449445" algn="l"/>
              </a:tabLst>
            </a:pPr>
            <a:endParaRPr lang="es-MX" sz="2000" b="1" dirty="0" smtClean="0">
              <a:effectLst/>
              <a:latin typeface="Aharoni" panose="02010803020104030203" pitchFamily="2" charset="-79"/>
              <a:ea typeface="Calibri" panose="020F0502020204030204" pitchFamily="34" charset="0"/>
              <a:cs typeface="Aharoni" panose="02010803020104030203" pitchFamily="2" charset="-79"/>
            </a:endParaRPr>
          </a:p>
          <a:p>
            <a:pPr>
              <a:lnSpc>
                <a:spcPct val="107000"/>
              </a:lnSpc>
              <a:spcAft>
                <a:spcPts val="800"/>
              </a:spcAft>
              <a:tabLst>
                <a:tab pos="4449445" algn="l"/>
              </a:tabLst>
            </a:pP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indent="-342900" algn="just">
              <a:lnSpc>
                <a:spcPct val="107000"/>
              </a:lnSpc>
              <a:spcAft>
                <a:spcPts val="800"/>
              </a:spcAft>
              <a:buFont typeface="Wingdings" panose="05000000000000000000" pitchFamily="2" charset="2"/>
              <a:buChar char="v"/>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LA INTERVENCIÓN Y EL APOYO CON LA FAMILIA, EQUIPO INTERDISCIPLINARIO, COMUNIDAD, AMIGOS, ESCUELA, ETC.</a:t>
            </a:r>
          </a:p>
          <a:p>
            <a:pPr algn="just">
              <a:lnSpc>
                <a:spcPct val="107000"/>
              </a:lnSpc>
              <a:spcAft>
                <a:spcPts val="800"/>
              </a:spcAft>
              <a:tabLst>
                <a:tab pos="4449445" algn="l"/>
              </a:tabLst>
            </a:pP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indent="-342900" algn="just">
              <a:lnSpc>
                <a:spcPct val="107000"/>
              </a:lnSpc>
              <a:spcAft>
                <a:spcPts val="800"/>
              </a:spcAft>
              <a:buFont typeface="Wingdings" panose="05000000000000000000" pitchFamily="2" charset="2"/>
              <a:buChar char="v"/>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DEJAR DE CONCENTRARSE EN EL PROBLEMA PARA PODER ACERCARSE A LAS SOLUCIONES, QUE LA PERSONA IDENTIFIQUE Y PERCIBA QUE HAY OTRAS PERSPECTIVAS DE SU REALIDAD.   </a:t>
            </a:r>
          </a:p>
          <a:p>
            <a:pPr algn="just">
              <a:lnSpc>
                <a:spcPct val="107000"/>
              </a:lnSpc>
              <a:spcAft>
                <a:spcPts val="800"/>
              </a:spcAft>
              <a:tabLst>
                <a:tab pos="4449445" algn="l"/>
              </a:tabLst>
            </a:pP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indent="-342900" algn="just">
              <a:lnSpc>
                <a:spcPct val="107000"/>
              </a:lnSpc>
              <a:spcAft>
                <a:spcPts val="800"/>
              </a:spcAft>
              <a:buFont typeface="Wingdings" panose="05000000000000000000" pitchFamily="2" charset="2"/>
              <a:buChar char="v"/>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CUANDO SE BRINDA LA INTERVENCIÓN ES IMPORTANTE USAR LAS PALABRAS QUE IMPACTEN EN EL INCONSCIENTE DEL PACIENTE, DEJAR DE UTILIZAR LA PALABRA NO, YA QUE EL INCONSCIENTE NO LA RECONOCE, ES PREFERIBLE UTILIZAR LA PALABRA EVITAR. POR EJEMPLO: EVITA QUEDARTE SOLO, EVITA TOMAR ALCOHOL, EVITA DESTRUIR, ETC</a:t>
            </a:r>
            <a:r>
              <a:rPr lang="es-MX" sz="2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31406" y="151564"/>
            <a:ext cx="6762492"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accent4"/>
                </a:solidFill>
              </a:rPr>
              <a:t>DETECCION Y APOYO</a:t>
            </a:r>
            <a:endParaRPr lang="es-ES" sz="5400" b="1" cap="none" spc="0" dirty="0">
              <a:ln/>
              <a:solidFill>
                <a:schemeClr val="accent4"/>
              </a:solidFill>
              <a:effectLst/>
            </a:endParaRPr>
          </a:p>
        </p:txBody>
      </p:sp>
    </p:spTree>
    <p:extLst>
      <p:ext uri="{BB962C8B-B14F-4D97-AF65-F5344CB8AC3E}">
        <p14:creationId xmlns:p14="http://schemas.microsoft.com/office/powerpoint/2010/main" val="2466777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Prevención del suicidio - OPS/OMS | Organización Panamericana de la Sal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87581"/>
            <a:ext cx="5602514" cy="64744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8440" name="Picture 8" descr="Psicología Mujer ar Twitter: &amp;amp;quot;Día Mundial de Prevención del Suicidio.  #psicologiamujer #psicologia #amorpropio #determinacion #animo #consejos  #terapia #psicoterapia #amorpropio #autoestima #confiaenti #motivacion  #quotes #inspiracion #fras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14" y="187582"/>
            <a:ext cx="5634717" cy="647447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97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34786392"/>
              </p:ext>
            </p:extLst>
          </p:nvPr>
        </p:nvGraphicFramePr>
        <p:xfrm>
          <a:off x="420913" y="719666"/>
          <a:ext cx="1139371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121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83200" y="542073"/>
            <a:ext cx="6096000" cy="6013506"/>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lnSpc>
                <a:spcPct val="107000"/>
              </a:lnSpc>
              <a:spcAft>
                <a:spcPts val="0"/>
              </a:spcAft>
              <a:tabLst>
                <a:tab pos="4449445" algn="l"/>
              </a:tabLst>
            </a:pPr>
            <a:r>
              <a:rPr lang="es-MX" sz="2400" b="1" dirty="0" smtClean="0">
                <a:effectLst/>
                <a:latin typeface="Aharoni" panose="02010803020104030203" pitchFamily="2" charset="-79"/>
                <a:ea typeface="Calibri" panose="020F0502020204030204" pitchFamily="34" charset="0"/>
                <a:cs typeface="Aharoni" panose="02010803020104030203" pitchFamily="2" charset="-79"/>
              </a:rPr>
              <a:t>FACTORES FAMILIARES:</a:t>
            </a: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gn="just">
              <a:lnSpc>
                <a:spcPct val="107000"/>
              </a:lnSpc>
              <a:spcAft>
                <a:spcPts val="0"/>
              </a:spcAft>
              <a:buFont typeface="Wingdings" panose="05000000000000000000" pitchFamily="2" charset="2"/>
              <a:buChar char=""/>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BUENA RELACION CON LOS MIEMBROS DE LA FAMILIA</a:t>
            </a:r>
          </a:p>
          <a:p>
            <a:pPr marL="342900" lvl="0" indent="-342900" algn="just">
              <a:lnSpc>
                <a:spcPct val="107000"/>
              </a:lnSpc>
              <a:spcAft>
                <a:spcPts val="0"/>
              </a:spcAft>
              <a:buFont typeface="Wingdings" panose="05000000000000000000" pitchFamily="2" charset="2"/>
              <a:buChar char=""/>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FLEXIBILIDAD ANTE LOS CAMBIOS EN EL CICLO VITAL</a:t>
            </a:r>
          </a:p>
          <a:p>
            <a:pPr marL="342900" lvl="0" indent="-342900" algn="just">
              <a:lnSpc>
                <a:spcPct val="107000"/>
              </a:lnSpc>
              <a:spcAft>
                <a:spcPts val="0"/>
              </a:spcAft>
              <a:buFont typeface="Wingdings" panose="05000000000000000000" pitchFamily="2" charset="2"/>
              <a:buChar char=""/>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APOYO EN LA INDIVIDUALIDAD, SENTIMIENTO DE PERTENENCIA Y EL DESARROLLO DE LOS MIEMBROS DE LA FAMILIA.</a:t>
            </a:r>
          </a:p>
          <a:p>
            <a:pPr marL="342900" lvl="0" indent="-342900" algn="just">
              <a:lnSpc>
                <a:spcPct val="107000"/>
              </a:lnSpc>
              <a:spcAft>
                <a:spcPts val="0"/>
              </a:spcAft>
              <a:buFont typeface="Wingdings" panose="05000000000000000000" pitchFamily="2" charset="2"/>
              <a:buChar char=""/>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COMUNICACIÓN ABIERTA DONDE SE PUEDA CONVERSAR, SOLUCIONAR Y NEGOCIAR TEMAS TOXICOS O PROBLEMAS.</a:t>
            </a:r>
          </a:p>
          <a:p>
            <a:pPr algn="just">
              <a:lnSpc>
                <a:spcPct val="107000"/>
              </a:lnSpc>
              <a:spcAft>
                <a:spcPts val="0"/>
              </a:spcAft>
              <a:tabLst>
                <a:tab pos="4449445" algn="l"/>
              </a:tabLst>
            </a:pPr>
            <a:r>
              <a:rPr lang="es-MX" sz="2400" dirty="0" smtClean="0">
                <a:effectLst/>
                <a:latin typeface="Aharoni" panose="02010803020104030203" pitchFamily="2" charset="-79"/>
                <a:ea typeface="Calibri" panose="020F0502020204030204" pitchFamily="34" charset="0"/>
                <a:cs typeface="Aharoni" panose="02010803020104030203" pitchFamily="2" charset="-79"/>
              </a:rPr>
              <a:t> </a:t>
            </a:r>
            <a:endParaRPr lang="es-MX" sz="24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13322" name="Picture 10" descr="Vive, yo te ayu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542073"/>
            <a:ext cx="4833257" cy="60135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375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9470" y="192983"/>
            <a:ext cx="10373192" cy="2123658"/>
          </a:xfrm>
          <a:prstGeom prst="rect">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s-ES" sz="4400" b="1" cap="none" spc="0" dirty="0" smtClean="0">
                <a:ln w="12700" cmpd="sng">
                  <a:solidFill>
                    <a:schemeClr val="accent4"/>
                  </a:solidFill>
                  <a:prstDash val="solid"/>
                </a:ln>
                <a:solidFill>
                  <a:schemeClr val="accent4">
                    <a:lumMod val="75000"/>
                  </a:schemeClr>
                </a:solidFill>
                <a:effectLst/>
              </a:rPr>
              <a:t>QUE SE ME VIENE A LA</a:t>
            </a:r>
          </a:p>
          <a:p>
            <a:pPr algn="ctr"/>
            <a:r>
              <a:rPr lang="es-ES" sz="4400" b="1" dirty="0" smtClean="0">
                <a:ln w="12700" cmpd="sng">
                  <a:solidFill>
                    <a:schemeClr val="accent4"/>
                  </a:solidFill>
                  <a:prstDash val="solid"/>
                </a:ln>
                <a:solidFill>
                  <a:schemeClr val="accent4">
                    <a:lumMod val="75000"/>
                  </a:schemeClr>
                </a:solidFill>
              </a:rPr>
              <a:t>MENTE CUANDO ESCUCHO LA PALABRA SUICIDIO…</a:t>
            </a:r>
            <a:endParaRPr lang="es-ES" sz="4400" b="1" cap="none" spc="0" dirty="0">
              <a:ln w="12700" cmpd="sng">
                <a:solidFill>
                  <a:schemeClr val="accent4"/>
                </a:solidFill>
                <a:prstDash val="solid"/>
              </a:ln>
              <a:solidFill>
                <a:schemeClr val="accent4">
                  <a:lumMod val="75000"/>
                </a:schemeClr>
              </a:solidFill>
              <a:effectLst/>
            </a:endParaRPr>
          </a:p>
        </p:txBody>
      </p:sp>
      <p:pic>
        <p:nvPicPr>
          <p:cNvPr id="2050" name="Picture 2" descr="La muerte es una experiencia hermosa. – Parcem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66" y="2593297"/>
            <a:ext cx="5715000" cy="381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Edvard Munch, pinturas de amor y muerte - La Mente es Maravill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633" y="2593297"/>
            <a:ext cx="4736891" cy="36576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2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629" y="347875"/>
            <a:ext cx="6400800" cy="632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07000"/>
              </a:lnSpc>
              <a:spcAft>
                <a:spcPts val="0"/>
              </a:spcAft>
              <a:tabLst>
                <a:tab pos="4449445" algn="l"/>
              </a:tabLst>
            </a:pPr>
            <a:r>
              <a:rPr lang="es-MX" sz="2000" b="1" dirty="0" smtClean="0">
                <a:solidFill>
                  <a:schemeClr val="accent4">
                    <a:lumMod val="50000"/>
                  </a:schemeClr>
                </a:solidFill>
                <a:effectLst/>
                <a:latin typeface="Aharoni" panose="02010803020104030203" pitchFamily="2" charset="-79"/>
                <a:ea typeface="Calibri" panose="020F0502020204030204" pitchFamily="34" charset="0"/>
                <a:cs typeface="Aharoni" panose="02010803020104030203" pitchFamily="2" charset="-79"/>
              </a:rPr>
              <a:t>QUE QUIEREN LAS PERSONAS AL BORDE DEL SUICIDIO </a:t>
            </a:r>
            <a:endParaRPr lang="es-MX" sz="2000" dirty="0" smtClean="0">
              <a:solidFill>
                <a:schemeClr val="accent4">
                  <a:lumMod val="50000"/>
                </a:schemeClr>
              </a:solidFill>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tabLst>
                <a:tab pos="4449445" algn="l"/>
              </a:tabLst>
            </a:pPr>
            <a:r>
              <a:rPr lang="es-MX" sz="2000" dirty="0" smtClean="0">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effectLst/>
                <a:latin typeface="Aharoni" panose="02010803020104030203" pitchFamily="2" charset="-79"/>
                <a:ea typeface="Calibri" panose="020F0502020204030204" pitchFamily="34" charset="0"/>
                <a:cs typeface="Aharoni" panose="02010803020104030203" pitchFamily="2" charset="-79"/>
              </a:rPr>
              <a:t>QUE ALGUIEN LOS ESCUCHE Y QUE NO LOS JUZGUEN.</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effectLst/>
                <a:latin typeface="Aharoni" panose="02010803020104030203" pitchFamily="2" charset="-79"/>
                <a:ea typeface="Calibri" panose="020F0502020204030204" pitchFamily="34" charset="0"/>
                <a:cs typeface="Aharoni" panose="02010803020104030203" pitchFamily="2" charset="-79"/>
              </a:rPr>
              <a:t>ALGUIEN EN QUIEN CONFIAR, QUE NO ANALICE, COMPARE, CALIFIQUE O CRITIQUE.</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effectLst/>
                <a:latin typeface="Aharoni" panose="02010803020104030203" pitchFamily="2" charset="-79"/>
                <a:ea typeface="Calibri" panose="020F0502020204030204" pitchFamily="34" charset="0"/>
                <a:cs typeface="Aharoni" panose="02010803020104030203" pitchFamily="2" charset="-79"/>
              </a:rPr>
              <a:t>ALGUIEN QUE SE PREOCUPE, QUE ASEGURE, ACEPTE Y CREA.</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effectLst/>
                <a:latin typeface="Aharoni" panose="02010803020104030203" pitchFamily="2" charset="-79"/>
                <a:ea typeface="Calibri" panose="020F0502020204030204" pitchFamily="34" charset="0"/>
                <a:cs typeface="Aharoni" panose="02010803020104030203" pitchFamily="2" charset="-79"/>
              </a:rPr>
              <a:t>ALGUIEN QUE DIGA EVIDENTEMENTE </a:t>
            </a:r>
          </a:p>
          <a:p>
            <a:pPr lvl="0" algn="just">
              <a:lnSpc>
                <a:spcPct val="107000"/>
              </a:lnSpc>
              <a:spcAft>
                <a:spcPts val="0"/>
              </a:spcAft>
              <a:tabLst>
                <a:tab pos="4449445" algn="l"/>
              </a:tabLst>
            </a:pPr>
            <a:r>
              <a:rPr lang="es-MX" sz="2000" dirty="0">
                <a:latin typeface="Aharoni" panose="02010803020104030203" pitchFamily="2" charset="-79"/>
                <a:ea typeface="Calibri" panose="020F0502020204030204" pitchFamily="34" charset="0"/>
                <a:cs typeface="Aharoni" panose="02010803020104030203" pitchFamily="2" charset="-79"/>
              </a:rPr>
              <a:t> </a:t>
            </a:r>
            <a:r>
              <a:rPr lang="es-MX" sz="2000" dirty="0" smtClean="0">
                <a:latin typeface="Aharoni" panose="02010803020104030203" pitchFamily="2" charset="-79"/>
                <a:ea typeface="Calibri" panose="020F0502020204030204" pitchFamily="34" charset="0"/>
                <a:cs typeface="Aharoni" panose="02010803020104030203" pitchFamily="2" charset="-79"/>
              </a:rPr>
              <a:t>   </a:t>
            </a:r>
            <a:r>
              <a:rPr lang="es-MX" sz="2000" dirty="0" smtClean="0">
                <a:effectLst/>
                <a:latin typeface="Aharoni" panose="02010803020104030203" pitchFamily="2" charset="-79"/>
                <a:ea typeface="Calibri" panose="020F0502020204030204" pitchFamily="34" charset="0"/>
                <a:cs typeface="Aharoni" panose="02010803020104030203" pitchFamily="2" charset="-79"/>
              </a:rPr>
              <a:t>“TE ENTIENDO”</a:t>
            </a:r>
          </a:p>
          <a:p>
            <a:pPr algn="just">
              <a:lnSpc>
                <a:spcPct val="107000"/>
              </a:lnSpc>
              <a:spcAft>
                <a:spcPts val="0"/>
              </a:spcAft>
              <a:tabLst>
                <a:tab pos="4449445" algn="l"/>
              </a:tabLst>
            </a:pPr>
            <a:r>
              <a:rPr lang="es-MX" sz="2000" b="1" dirty="0" smtClean="0">
                <a:effectLst/>
                <a:latin typeface="Aharoni" panose="02010803020104030203" pitchFamily="2" charset="-79"/>
                <a:ea typeface="Calibri" panose="020F0502020204030204" pitchFamily="34" charset="0"/>
                <a:cs typeface="Aharoni" panose="02010803020104030203" pitchFamily="2" charset="-79"/>
              </a:rPr>
              <a:t> </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0"/>
              </a:spcAft>
              <a:tabLst>
                <a:tab pos="4449445" algn="l"/>
              </a:tabLst>
            </a:pPr>
            <a:r>
              <a:rPr lang="es-MX" sz="2000" b="1" dirty="0" smtClean="0">
                <a:solidFill>
                  <a:schemeClr val="accent4">
                    <a:lumMod val="50000"/>
                  </a:schemeClr>
                </a:solidFill>
                <a:effectLst/>
                <a:latin typeface="Aharoni" panose="02010803020104030203" pitchFamily="2" charset="-79"/>
                <a:ea typeface="Calibri" panose="020F0502020204030204" pitchFamily="34" charset="0"/>
                <a:cs typeface="Aharoni" panose="02010803020104030203" pitchFamily="2" charset="-79"/>
              </a:rPr>
              <a:t>QUE NO QUIEREN LAS PERSONAS AL BORDE DEL SUICIDIO</a:t>
            </a:r>
            <a:r>
              <a:rPr lang="es-MX" sz="2000" dirty="0" smtClean="0">
                <a:solidFill>
                  <a:schemeClr val="accent4">
                    <a:lumMod val="50000"/>
                  </a:schemeClr>
                </a:solidFill>
                <a:effectLst/>
                <a:latin typeface="Aharoni" panose="02010803020104030203" pitchFamily="2" charset="-79"/>
                <a:ea typeface="Calibri" panose="020F0502020204030204" pitchFamily="34" charset="0"/>
                <a:cs typeface="Aharoni" panose="02010803020104030203" pitchFamily="2" charset="-79"/>
              </a:rPr>
              <a:t>:</a:t>
            </a:r>
          </a:p>
          <a:p>
            <a:pPr algn="just">
              <a:lnSpc>
                <a:spcPct val="107000"/>
              </a:lnSpc>
              <a:spcAft>
                <a:spcPts val="0"/>
              </a:spcAft>
              <a:tabLst>
                <a:tab pos="4449445" algn="l"/>
              </a:tabLst>
            </a:pPr>
            <a:r>
              <a:rPr lang="es-MX" sz="2000" dirty="0" smtClean="0">
                <a:effectLst/>
                <a:latin typeface="Aharoni" panose="02010803020104030203" pitchFamily="2" charset="-79"/>
                <a:ea typeface="Calibri" panose="020F0502020204030204" pitchFamily="34" charset="0"/>
                <a:cs typeface="Aharoni" panose="02010803020104030203" pitchFamily="2" charset="-79"/>
              </a:rPr>
              <a:t> </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effectLst/>
                <a:latin typeface="Aharoni" panose="02010803020104030203" pitchFamily="2" charset="-79"/>
                <a:ea typeface="Calibri" panose="020F0502020204030204" pitchFamily="34" charset="0"/>
                <a:cs typeface="Aharoni" panose="02010803020104030203" pitchFamily="2" charset="-79"/>
              </a:rPr>
              <a:t>QUEDARSE SOLOS</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effectLst/>
                <a:latin typeface="Aharoni" panose="02010803020104030203" pitchFamily="2" charset="-79"/>
                <a:ea typeface="Calibri" panose="020F0502020204030204" pitchFamily="34" charset="0"/>
                <a:cs typeface="Aharoni" panose="02010803020104030203" pitchFamily="2" charset="-79"/>
              </a:rPr>
              <a:t>RECIBIR CONSEJOS.</a:t>
            </a:r>
          </a:p>
          <a:p>
            <a:pPr marL="342900" lvl="0" indent="-342900" algn="just">
              <a:lnSpc>
                <a:spcPct val="107000"/>
              </a:lnSpc>
              <a:spcAft>
                <a:spcPts val="0"/>
              </a:spcAft>
              <a:buFont typeface="Wingdings" panose="05000000000000000000" pitchFamily="2" charset="2"/>
              <a:buChar char=""/>
              <a:tabLst>
                <a:tab pos="4449445" algn="l"/>
              </a:tabLst>
            </a:pPr>
            <a:r>
              <a:rPr lang="es-MX" sz="2000" dirty="0" smtClean="0">
                <a:latin typeface="Aharoni" panose="02010803020104030203" pitchFamily="2" charset="-79"/>
                <a:ea typeface="Calibri" panose="020F0502020204030204" pitchFamily="34" charset="0"/>
                <a:cs typeface="Aharoni" panose="02010803020104030203" pitchFamily="2" charset="-79"/>
              </a:rPr>
              <a:t>SER INTERROGADOS.</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endParaRPr lang="es-MX" sz="2000" dirty="0">
              <a:latin typeface="Aharoni" panose="02010803020104030203" pitchFamily="2" charset="-79"/>
              <a:cs typeface="Aharoni" panose="02010803020104030203" pitchFamily="2" charset="-79"/>
            </a:endParaRPr>
          </a:p>
        </p:txBody>
      </p:sp>
      <p:pic>
        <p:nvPicPr>
          <p:cNvPr id="14338" name="Picture 2" descr="Día Mundial para la Prevención del Suicidio | Portal Ciudadano del Gobierno  del Estado de Mé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29" y="347875"/>
            <a:ext cx="5529942" cy="632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43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47848773"/>
              </p:ext>
            </p:extLst>
          </p:nvPr>
        </p:nvGraphicFramePr>
        <p:xfrm>
          <a:off x="299675" y="807216"/>
          <a:ext cx="11534162" cy="5940469"/>
        </p:xfrm>
        <a:graphic>
          <a:graphicData uri="http://schemas.openxmlformats.org/drawingml/2006/table">
            <a:tbl>
              <a:tblPr firstRow="1" bandRow="1">
                <a:tableStyleId>{E269D01E-BC32-4049-B463-5C60D7B0CCD2}</a:tableStyleId>
              </a:tblPr>
              <a:tblGrid>
                <a:gridCol w="5767081"/>
                <a:gridCol w="5767081"/>
              </a:tblGrid>
              <a:tr h="861928">
                <a:tc>
                  <a:txBody>
                    <a:bodyPr/>
                    <a:lstStyle/>
                    <a:p>
                      <a:pPr algn="ctr"/>
                      <a:r>
                        <a:rPr lang="es-MX" sz="3200" dirty="0" smtClean="0">
                          <a:latin typeface="Aharoni" panose="02010803020104030203" pitchFamily="2" charset="-79"/>
                          <a:cs typeface="Aharoni" panose="02010803020104030203" pitchFamily="2" charset="-79"/>
                        </a:rPr>
                        <a:t>MITO</a:t>
                      </a:r>
                      <a:endParaRPr lang="es-MX" sz="3200" dirty="0">
                        <a:latin typeface="Aharoni" panose="02010803020104030203" pitchFamily="2" charset="-79"/>
                        <a:cs typeface="Aharoni" panose="02010803020104030203" pitchFamily="2" charset="-79"/>
                      </a:endParaRPr>
                    </a:p>
                  </a:txBody>
                  <a:tcPr/>
                </a:tc>
                <a:tc>
                  <a:txBody>
                    <a:bodyPr/>
                    <a:lstStyle/>
                    <a:p>
                      <a:pPr algn="ctr"/>
                      <a:r>
                        <a:rPr lang="es-MX" sz="3200" dirty="0" smtClean="0">
                          <a:latin typeface="Aharoni" panose="02010803020104030203" pitchFamily="2" charset="-79"/>
                          <a:cs typeface="Aharoni" panose="02010803020104030203" pitchFamily="2" charset="-79"/>
                        </a:rPr>
                        <a:t>REALIDAD</a:t>
                      </a:r>
                      <a:endParaRPr lang="es-MX" sz="3200" dirty="0">
                        <a:latin typeface="Aharoni" panose="02010803020104030203" pitchFamily="2" charset="-79"/>
                        <a:cs typeface="Aharoni" panose="02010803020104030203" pitchFamily="2" charset="-79"/>
                      </a:endParaRPr>
                    </a:p>
                  </a:txBody>
                  <a:tcPr/>
                </a:tc>
              </a:tr>
              <a:tr h="1452099">
                <a:tc>
                  <a:txBody>
                    <a:bodyPr/>
                    <a:lstStyle/>
                    <a:p>
                      <a:endParaRPr lang="es-MX" sz="2400" kern="1200" dirty="0" smtClean="0">
                        <a:solidFill>
                          <a:schemeClr val="lt1"/>
                        </a:solidFill>
                        <a:effectLst/>
                        <a:latin typeface="Aharoni" panose="02010803020104030203" pitchFamily="2" charset="-79"/>
                        <a:ea typeface="+mn-ea"/>
                        <a:cs typeface="Aharoni" panose="02010803020104030203" pitchFamily="2" charset="-79"/>
                      </a:endParaRPr>
                    </a:p>
                    <a:p>
                      <a:pPr algn="ctr"/>
                      <a:r>
                        <a:rPr lang="es-MX" sz="2400" kern="1200" dirty="0" smtClean="0">
                          <a:solidFill>
                            <a:schemeClr val="lt1"/>
                          </a:solidFill>
                          <a:effectLst/>
                          <a:latin typeface="Aharoni" panose="02010803020104030203" pitchFamily="2" charset="-79"/>
                          <a:ea typeface="+mn-ea"/>
                          <a:cs typeface="Aharoni" panose="02010803020104030203" pitchFamily="2" charset="-79"/>
                        </a:rPr>
                        <a:t>EL QUE SE QUIERE MATAR NO LO DICE</a:t>
                      </a:r>
                      <a:endParaRPr lang="es-MX" sz="2400" dirty="0">
                        <a:latin typeface="Aharoni" panose="02010803020104030203" pitchFamily="2" charset="-79"/>
                        <a:cs typeface="Aharoni" panose="02010803020104030203" pitchFamily="2" charset="-79"/>
                      </a:endParaRPr>
                    </a:p>
                  </a:txBody>
                  <a:tcPr/>
                </a:tc>
                <a:tc>
                  <a:txBody>
                    <a:bodyPr/>
                    <a:lstStyle/>
                    <a:p>
                      <a:pPr algn="just"/>
                      <a:r>
                        <a:rPr lang="es-MX" sz="2000" kern="1200" dirty="0" smtClean="0">
                          <a:solidFill>
                            <a:schemeClr val="lt1"/>
                          </a:solidFill>
                          <a:effectLst/>
                          <a:latin typeface="Aharoni" panose="02010803020104030203" pitchFamily="2" charset="-79"/>
                          <a:ea typeface="+mn-ea"/>
                          <a:cs typeface="Aharoni" panose="02010803020104030203" pitchFamily="2" charset="-79"/>
                        </a:rPr>
                        <a:t>DE CADA DIEZ PERSONAS QUE SE SUICIDAN, NUEVE DE ELLAS MANIFESTARON CLARAMENTE SUS PROPOSITOS Y LA OTRA DEJO ENTREVER SUS INTENCIONES DE QUITARSE LA VIDA</a:t>
                      </a:r>
                      <a:endParaRPr lang="es-MX" sz="2000" dirty="0">
                        <a:latin typeface="Aharoni" panose="02010803020104030203" pitchFamily="2" charset="-79"/>
                        <a:cs typeface="Aharoni" panose="02010803020104030203" pitchFamily="2" charset="-79"/>
                      </a:endParaRPr>
                    </a:p>
                  </a:txBody>
                  <a:tcPr/>
                </a:tc>
              </a:tr>
              <a:tr h="2000061">
                <a:tc>
                  <a:txBody>
                    <a:bodyPr/>
                    <a:lstStyle/>
                    <a:p>
                      <a:pPr algn="ctr"/>
                      <a:endParaRPr lang="es-MX" sz="2000" kern="1200" dirty="0" smtClean="0">
                        <a:solidFill>
                          <a:schemeClr val="lt1"/>
                        </a:solidFill>
                        <a:effectLst/>
                        <a:latin typeface="Aharoni" panose="02010803020104030203" pitchFamily="2" charset="-79"/>
                        <a:ea typeface="+mn-ea"/>
                        <a:cs typeface="Aharoni" panose="02010803020104030203" pitchFamily="2" charset="-79"/>
                      </a:endParaRPr>
                    </a:p>
                    <a:p>
                      <a:pPr algn="ctr"/>
                      <a:r>
                        <a:rPr lang="es-MX" sz="2000" kern="1200" dirty="0" smtClean="0">
                          <a:solidFill>
                            <a:schemeClr val="lt1"/>
                          </a:solidFill>
                          <a:effectLst/>
                          <a:latin typeface="Aharoni" panose="02010803020104030203" pitchFamily="2" charset="-79"/>
                          <a:ea typeface="+mn-ea"/>
                          <a:cs typeface="Aharoni" panose="02010803020104030203" pitchFamily="2" charset="-79"/>
                        </a:rPr>
                        <a:t>LAS PERSONAS QUE INTENTAN SUICIDARSE NO QUIEREN MORIRSE, SOLO QUIEREN LLAMAR LA ATENCION </a:t>
                      </a:r>
                      <a:endParaRPr lang="es-MX" sz="2000" dirty="0">
                        <a:latin typeface="Aharoni" panose="02010803020104030203" pitchFamily="2" charset="-79"/>
                        <a:cs typeface="Aharoni" panose="02010803020104030203" pitchFamily="2" charset="-79"/>
                      </a:endParaRPr>
                    </a:p>
                  </a:txBody>
                  <a:tcPr/>
                </a:tc>
                <a:tc>
                  <a:txBody>
                    <a:bodyPr/>
                    <a:lstStyle/>
                    <a:p>
                      <a:pPr algn="just"/>
                      <a:r>
                        <a:rPr lang="es-MX" sz="2000" kern="1200" dirty="0" smtClean="0">
                          <a:solidFill>
                            <a:schemeClr val="lt1"/>
                          </a:solidFill>
                          <a:effectLst/>
                          <a:latin typeface="Aharoni" panose="02010803020104030203" pitchFamily="2" charset="-79"/>
                          <a:ea typeface="+mn-ea"/>
                          <a:cs typeface="Aharoni" panose="02010803020104030203" pitchFamily="2" charset="-79"/>
                        </a:rPr>
                        <a:t>CUANDO UNA PERSONA ALARDEA SOBRE QUERER MORIR O QUITARSE LA VIDAD, SIGNIFICA QUE SUS MECANISMOS DE DEFENSA Y DE ADPATACION AN FALLADO Y NO ENCUENTRAN OTRA ALTERNATIVA, POR LO QUE HAY QUE BRINDARLES APOYO</a:t>
                      </a:r>
                      <a:r>
                        <a:rPr lang="es-MX" sz="1800" kern="1200" dirty="0" smtClean="0">
                          <a:solidFill>
                            <a:schemeClr val="lt1"/>
                          </a:solidFill>
                          <a:effectLst/>
                          <a:latin typeface="+mn-lt"/>
                          <a:ea typeface="+mn-ea"/>
                          <a:cs typeface="+mn-cs"/>
                        </a:rPr>
                        <a:t>.</a:t>
                      </a:r>
                      <a:endParaRPr lang="es-MX" sz="2000" dirty="0">
                        <a:latin typeface="Aharoni" panose="02010803020104030203" pitchFamily="2" charset="-79"/>
                        <a:cs typeface="Aharoni" panose="02010803020104030203" pitchFamily="2" charset="-79"/>
                      </a:endParaRPr>
                    </a:p>
                  </a:txBody>
                  <a:tcPr/>
                </a:tc>
              </a:tr>
              <a:tr h="861928">
                <a:tc>
                  <a:txBody>
                    <a:bodyPr/>
                    <a:lstStyle/>
                    <a:p>
                      <a:pPr algn="ctr"/>
                      <a:r>
                        <a:rPr lang="es-MX" sz="2000" kern="1200" dirty="0" smtClean="0">
                          <a:solidFill>
                            <a:schemeClr val="lt1"/>
                          </a:solidFill>
                          <a:effectLst/>
                          <a:latin typeface="Aharoni" panose="02010803020104030203" pitchFamily="2" charset="-79"/>
                          <a:ea typeface="+mn-ea"/>
                          <a:cs typeface="Aharoni" panose="02010803020104030203" pitchFamily="2" charset="-79"/>
                        </a:rPr>
                        <a:t>SI SE HUBIERA QUERIDO MATAR LO HUBIERA HECHO CON UNA PISTOLA O SE HUBIERA AVENTADO AL TREN</a:t>
                      </a:r>
                      <a:endParaRPr lang="es-MX" sz="2000" dirty="0">
                        <a:latin typeface="Aharoni" panose="02010803020104030203" pitchFamily="2" charset="-79"/>
                        <a:cs typeface="Aharoni" panose="02010803020104030203" pitchFamily="2" charset="-79"/>
                      </a:endParaRPr>
                    </a:p>
                  </a:txBody>
                  <a:tcPr/>
                </a:tc>
                <a:tc>
                  <a:txBody>
                    <a:bodyPr/>
                    <a:lstStyle/>
                    <a:p>
                      <a:pPr algn="just"/>
                      <a:r>
                        <a:rPr lang="es-MX" sz="1800" kern="1200" dirty="0" smtClean="0">
                          <a:solidFill>
                            <a:schemeClr val="lt1"/>
                          </a:solidFill>
                          <a:effectLst/>
                          <a:latin typeface="Aharoni" panose="02010803020104030203" pitchFamily="2" charset="-79"/>
                          <a:ea typeface="+mn-ea"/>
                          <a:cs typeface="Aharoni" panose="02010803020104030203" pitchFamily="2" charset="-79"/>
                        </a:rPr>
                        <a:t>TODA PERSONA CON CONDUCTA SUICIDA SE ENCUENTRA EN UNA SITUACION AMBIBALENTE, ES DECIR, CON DESEOS DE MORIR Y DE VIVIR. EL METODO QUE ELIJAN NO REFLEJA SUS VERDADEROS DESEOS DE MORIR</a:t>
                      </a:r>
                      <a:endParaRPr lang="es-MX" dirty="0">
                        <a:latin typeface="Aharoni" panose="02010803020104030203" pitchFamily="2" charset="-79"/>
                        <a:cs typeface="Aharoni" panose="02010803020104030203" pitchFamily="2" charset="-79"/>
                      </a:endParaRPr>
                    </a:p>
                  </a:txBody>
                  <a:tcPr/>
                </a:tc>
              </a:tr>
            </a:tbl>
          </a:graphicData>
        </a:graphic>
      </p:graphicFrame>
      <p:sp>
        <p:nvSpPr>
          <p:cNvPr id="5" name="Rectángulo 4"/>
          <p:cNvSpPr/>
          <p:nvPr/>
        </p:nvSpPr>
        <p:spPr>
          <a:xfrm>
            <a:off x="324009" y="0"/>
            <a:ext cx="6928435"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tx2">
                    <a:lumMod val="25000"/>
                  </a:schemeClr>
                </a:solidFill>
                <a:effectLst>
                  <a:outerShdw blurRad="12700" dist="38100" dir="2700000" algn="tl" rotWithShape="0">
                    <a:schemeClr val="accent5">
                      <a:lumMod val="60000"/>
                      <a:lumOff val="40000"/>
                    </a:schemeClr>
                  </a:outerShdw>
                </a:effectLst>
              </a:rPr>
              <a:t>MITOS Y REALIDADES</a:t>
            </a:r>
            <a:endParaRPr lang="es-ES" sz="5400" b="1" dirty="0">
              <a:ln w="9525">
                <a:solidFill>
                  <a:schemeClr val="bg1"/>
                </a:solidFill>
                <a:prstDash val="solid"/>
              </a:ln>
              <a:solidFill>
                <a:schemeClr val="tx2">
                  <a:lumMod val="2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0721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75786511"/>
              </p:ext>
            </p:extLst>
          </p:nvPr>
        </p:nvGraphicFramePr>
        <p:xfrm>
          <a:off x="174171" y="807216"/>
          <a:ext cx="11659666" cy="5944768"/>
        </p:xfrm>
        <a:graphic>
          <a:graphicData uri="http://schemas.openxmlformats.org/drawingml/2006/table">
            <a:tbl>
              <a:tblPr firstRow="1" bandRow="1">
                <a:tableStyleId>{638B1855-1B75-4FBE-930C-398BA8C253C6}</a:tableStyleId>
              </a:tblPr>
              <a:tblGrid>
                <a:gridCol w="5829833"/>
                <a:gridCol w="5829833"/>
              </a:tblGrid>
              <a:tr h="861928">
                <a:tc>
                  <a:txBody>
                    <a:bodyPr/>
                    <a:lstStyle/>
                    <a:p>
                      <a:pPr algn="ctr"/>
                      <a:r>
                        <a:rPr lang="es-MX" sz="3200" b="1" dirty="0" smtClean="0">
                          <a:solidFill>
                            <a:schemeClr val="bg1"/>
                          </a:solidFill>
                        </a:rPr>
                        <a:t>MITO</a:t>
                      </a:r>
                      <a:endParaRPr lang="es-MX" sz="3200" b="1" dirty="0">
                        <a:solidFill>
                          <a:schemeClr val="bg1"/>
                        </a:solidFill>
                        <a:latin typeface="Aharoni" panose="02010803020104030203" pitchFamily="2" charset="-79"/>
                        <a:cs typeface="Aharoni" panose="02010803020104030203" pitchFamily="2" charset="-79"/>
                      </a:endParaRPr>
                    </a:p>
                  </a:txBody>
                  <a:tcPr/>
                </a:tc>
                <a:tc>
                  <a:txBody>
                    <a:bodyPr/>
                    <a:lstStyle/>
                    <a:p>
                      <a:pPr algn="ctr"/>
                      <a:r>
                        <a:rPr lang="es-MX" sz="3200" b="1" dirty="0" smtClean="0">
                          <a:solidFill>
                            <a:schemeClr val="bg1"/>
                          </a:solidFill>
                        </a:rPr>
                        <a:t>REALIDAD</a:t>
                      </a:r>
                      <a:endParaRPr lang="es-MX" sz="3200" b="1" dirty="0">
                        <a:solidFill>
                          <a:schemeClr val="bg1"/>
                        </a:solidFill>
                        <a:latin typeface="Aharoni" panose="02010803020104030203" pitchFamily="2" charset="-79"/>
                        <a:cs typeface="Aharoni" panose="02010803020104030203" pitchFamily="2" charset="-79"/>
                      </a:endParaRPr>
                    </a:p>
                  </a:txBody>
                  <a:tcPr/>
                </a:tc>
              </a:tr>
              <a:tr h="1452099">
                <a:tc>
                  <a:txBody>
                    <a:bodyPr/>
                    <a:lstStyle/>
                    <a:p>
                      <a:pPr algn="ctr"/>
                      <a:endParaRPr lang="es-MX" sz="2000" kern="1200" dirty="0" smtClean="0">
                        <a:solidFill>
                          <a:schemeClr val="bg1"/>
                        </a:solidFill>
                        <a:effectLst/>
                        <a:latin typeface="Aharoni" panose="02010803020104030203" pitchFamily="2" charset="-79"/>
                        <a:ea typeface="+mn-ea"/>
                        <a:cs typeface="Aharoni" panose="02010803020104030203" pitchFamily="2" charset="-79"/>
                      </a:endParaRPr>
                    </a:p>
                    <a:p>
                      <a:pPr algn="ctr"/>
                      <a:r>
                        <a:rPr lang="es-MX" sz="2000" kern="1200" dirty="0" smtClean="0">
                          <a:solidFill>
                            <a:schemeClr val="bg1"/>
                          </a:solidFill>
                          <a:effectLst/>
                          <a:latin typeface="Aharoni" panose="02010803020104030203" pitchFamily="2" charset="-79"/>
                          <a:ea typeface="+mn-ea"/>
                          <a:cs typeface="Aharoni" panose="02010803020104030203" pitchFamily="2" charset="-79"/>
                        </a:rPr>
                        <a:t>SOLO LOS PSIQUIATRAS O PSICOLOGOS PUEDEN PREVENIR EL SUICIDIO</a:t>
                      </a:r>
                      <a:endParaRPr lang="es-MX" sz="2000" b="1" kern="1200" dirty="0" smtClean="0">
                        <a:solidFill>
                          <a:schemeClr val="bg1"/>
                        </a:solidFill>
                        <a:effectLst/>
                        <a:latin typeface="Aharoni" panose="02010803020104030203" pitchFamily="2" charset="-79"/>
                        <a:cs typeface="Aharoni" panose="02010803020104030203" pitchFamily="2" charset="-79"/>
                      </a:endParaRPr>
                    </a:p>
                  </a:txBody>
                  <a:tcPr/>
                </a:tc>
                <a:tc>
                  <a:txBody>
                    <a:bodyPr/>
                    <a:lstStyle/>
                    <a:p>
                      <a:pPr algn="just"/>
                      <a:r>
                        <a:rPr lang="es-MX" sz="2000" kern="1200" dirty="0" smtClean="0">
                          <a:solidFill>
                            <a:schemeClr val="bg1"/>
                          </a:solidFill>
                          <a:effectLst/>
                          <a:latin typeface="Aharoni" panose="02010803020104030203" pitchFamily="2" charset="-79"/>
                          <a:ea typeface="+mn-ea"/>
                          <a:cs typeface="Aharoni" panose="02010803020104030203" pitchFamily="2" charset="-79"/>
                        </a:rPr>
                        <a:t>CUALQUIER PERSONA INTERESADA EN AUXILIAR A UNA PERSONA CON CONDUCTA SUICIDA, PUEDE SER UN VALIOSO COLABORADOR EN LA PREVENCION</a:t>
                      </a:r>
                      <a:endParaRPr lang="es-MX" sz="2000" b="1" dirty="0">
                        <a:solidFill>
                          <a:schemeClr val="bg1"/>
                        </a:solidFill>
                        <a:latin typeface="Aharoni" panose="02010803020104030203" pitchFamily="2" charset="-79"/>
                        <a:cs typeface="Aharoni" panose="02010803020104030203" pitchFamily="2" charset="-79"/>
                      </a:endParaRPr>
                    </a:p>
                  </a:txBody>
                  <a:tcPr/>
                </a:tc>
              </a:tr>
              <a:tr h="2000061">
                <a:tc>
                  <a:txBody>
                    <a:bodyPr/>
                    <a:lstStyle/>
                    <a:p>
                      <a:pPr algn="ctr"/>
                      <a:endParaRPr lang="es-MX" sz="2000" b="1" kern="1200" dirty="0" smtClean="0">
                        <a:solidFill>
                          <a:schemeClr val="bg1"/>
                        </a:solidFill>
                        <a:effectLst/>
                      </a:endParaRPr>
                    </a:p>
                    <a:p>
                      <a:pPr algn="ctr"/>
                      <a:endParaRPr lang="es-MX" sz="2000" b="1" kern="1200" dirty="0" smtClean="0">
                        <a:solidFill>
                          <a:schemeClr val="bg1"/>
                        </a:solidFill>
                        <a:effectLst/>
                      </a:endParaRPr>
                    </a:p>
                    <a:p>
                      <a:pPr algn="ctr"/>
                      <a:r>
                        <a:rPr lang="es-MX" sz="2000" b="1" kern="1200" dirty="0" smtClean="0">
                          <a:solidFill>
                            <a:schemeClr val="bg1"/>
                          </a:solidFill>
                          <a:effectLst/>
                          <a:latin typeface="Aharoni" panose="02010803020104030203" pitchFamily="2" charset="-79"/>
                          <a:cs typeface="Aharoni" panose="02010803020104030203" pitchFamily="2" charset="-79"/>
                        </a:rPr>
                        <a:t>TODO EL QUE SE SUICIDA ESTA DEPRIMIDO O UN ENFERMO MENTAL</a:t>
                      </a:r>
                      <a:endParaRPr lang="es-MX" sz="2000" b="1" kern="1200" dirty="0" smtClean="0">
                        <a:solidFill>
                          <a:schemeClr val="bg1"/>
                        </a:solidFill>
                        <a:effectLst/>
                        <a:latin typeface="Aharoni" panose="02010803020104030203" pitchFamily="2" charset="-79"/>
                        <a:ea typeface="+mn-ea"/>
                        <a:cs typeface="Aharoni" panose="02010803020104030203" pitchFamily="2" charset="-79"/>
                      </a:endParaRPr>
                    </a:p>
                  </a:txBody>
                  <a:tcPr/>
                </a:tc>
                <a:tc>
                  <a:txBody>
                    <a:bodyPr/>
                    <a:lstStyle/>
                    <a:p>
                      <a:pPr algn="just">
                        <a:lnSpc>
                          <a:spcPct val="107000"/>
                        </a:lnSpc>
                        <a:spcAft>
                          <a:spcPts val="0"/>
                        </a:spcAft>
                        <a:tabLst>
                          <a:tab pos="4449445" algn="l"/>
                        </a:tabLst>
                      </a:pPr>
                      <a:r>
                        <a:rPr lang="es-MX" sz="2000" b="1" dirty="0" smtClean="0">
                          <a:solidFill>
                            <a:schemeClr val="bg1"/>
                          </a:solidFill>
                          <a:effectLst/>
                          <a:latin typeface="Aharoni" panose="02010803020104030203" pitchFamily="2" charset="-79"/>
                          <a:cs typeface="Aharoni" panose="02010803020104030203" pitchFamily="2" charset="-79"/>
                        </a:rPr>
                        <a:t>NO </a:t>
                      </a:r>
                      <a:r>
                        <a:rPr lang="es-MX" sz="2000" b="1" dirty="0">
                          <a:solidFill>
                            <a:schemeClr val="bg1"/>
                          </a:solidFill>
                          <a:effectLst/>
                          <a:latin typeface="Aharoni" panose="02010803020104030203" pitchFamily="2" charset="-79"/>
                          <a:cs typeface="Aharoni" panose="02010803020104030203" pitchFamily="2" charset="-79"/>
                        </a:rPr>
                        <a:t>TODOS LOS QUE LO HACEN PRESENTAN DEPRESION, PUEDEN PADECER ESQUIZOFRENIA, ALCOHOLISMO</a:t>
                      </a:r>
                      <a:r>
                        <a:rPr lang="es-MX" sz="2000" b="1" dirty="0" smtClean="0">
                          <a:solidFill>
                            <a:schemeClr val="bg1"/>
                          </a:solidFill>
                          <a:effectLst/>
                          <a:latin typeface="Aharoni" panose="02010803020104030203" pitchFamily="2" charset="-79"/>
                          <a:cs typeface="Aharoni" panose="02010803020104030203" pitchFamily="2" charset="-79"/>
                        </a:rPr>
                        <a:t>, OTRO </a:t>
                      </a:r>
                      <a:r>
                        <a:rPr lang="es-MX" sz="2000" b="1" dirty="0">
                          <a:solidFill>
                            <a:schemeClr val="bg1"/>
                          </a:solidFill>
                          <a:effectLst/>
                          <a:latin typeface="Aharoni" panose="02010803020104030203" pitchFamily="2" charset="-79"/>
                          <a:cs typeface="Aharoni" panose="02010803020104030203" pitchFamily="2" charset="-79"/>
                        </a:rPr>
                        <a:t>TIPO DE ADICCION,  TRASTORNOS DE PERSONALIDAD, ETC. </a:t>
                      </a:r>
                      <a:r>
                        <a:rPr lang="es-MX" sz="2000" b="1" dirty="0" smtClean="0">
                          <a:solidFill>
                            <a:schemeClr val="bg1"/>
                          </a:solidFill>
                          <a:effectLst/>
                          <a:latin typeface="Aharoni" panose="02010803020104030203" pitchFamily="2" charset="-79"/>
                          <a:cs typeface="Aharoni" panose="02010803020104030203" pitchFamily="2" charset="-79"/>
                        </a:rPr>
                        <a:t>TODA PERSONA CON CONDUCTA SUICIDA SUFRE</a:t>
                      </a:r>
                      <a:r>
                        <a:rPr lang="es-MX" sz="2000" b="1" dirty="0" smtClean="0">
                          <a:solidFill>
                            <a:schemeClr val="bg1"/>
                          </a:solidFill>
                          <a:effectLst/>
                        </a:rPr>
                        <a:t>.</a:t>
                      </a:r>
                      <a:endParaRPr lang="es-MX" sz="2000" b="1"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tc>
              </a:tr>
              <a:tr h="861928">
                <a:tc>
                  <a:txBody>
                    <a:bodyPr/>
                    <a:lstStyle/>
                    <a:p>
                      <a:pPr algn="ctr"/>
                      <a:endParaRPr lang="es-MX" sz="2000" b="1" kern="1200" dirty="0" smtClean="0">
                        <a:solidFill>
                          <a:schemeClr val="bg1"/>
                        </a:solidFill>
                        <a:effectLst/>
                      </a:endParaRPr>
                    </a:p>
                    <a:p>
                      <a:pPr algn="ctr"/>
                      <a:r>
                        <a:rPr lang="es-MX" sz="2000" b="1" kern="1200" dirty="0" smtClean="0">
                          <a:solidFill>
                            <a:schemeClr val="bg1"/>
                          </a:solidFill>
                          <a:effectLst/>
                          <a:latin typeface="Aharoni" panose="02010803020104030203" pitchFamily="2" charset="-79"/>
                          <a:cs typeface="Aharoni" panose="02010803020104030203" pitchFamily="2" charset="-79"/>
                        </a:rPr>
                        <a:t>EL SUICIDIO ES HEREDITARIO</a:t>
                      </a:r>
                      <a:endParaRPr lang="es-MX" sz="2000" b="1" dirty="0">
                        <a:solidFill>
                          <a:schemeClr val="bg1"/>
                        </a:solidFill>
                        <a:latin typeface="Aharoni" panose="02010803020104030203" pitchFamily="2" charset="-79"/>
                        <a:cs typeface="Aharoni" panose="02010803020104030203" pitchFamily="2" charset="-79"/>
                      </a:endParaRPr>
                    </a:p>
                  </a:txBody>
                  <a:tcPr/>
                </a:tc>
                <a:tc>
                  <a:txBody>
                    <a:bodyPr/>
                    <a:lstStyle/>
                    <a:p>
                      <a:pPr algn="just">
                        <a:lnSpc>
                          <a:spcPct val="107000"/>
                        </a:lnSpc>
                        <a:spcAft>
                          <a:spcPts val="0"/>
                        </a:spcAft>
                        <a:tabLst>
                          <a:tab pos="4449445" algn="l"/>
                        </a:tabLst>
                      </a:pPr>
                      <a:r>
                        <a:rPr lang="es-MX" sz="2000" b="1" kern="1200" dirty="0" smtClean="0">
                          <a:solidFill>
                            <a:schemeClr val="bg1"/>
                          </a:solidFill>
                          <a:effectLst/>
                          <a:latin typeface="Aharoni" panose="02010803020104030203" pitchFamily="2" charset="-79"/>
                          <a:cs typeface="Aharoni" panose="02010803020104030203" pitchFamily="2" charset="-79"/>
                        </a:rPr>
                        <a:t>NO ESTA COMPROBADO QUE EL SUICIDIO SEA HEREDITARIO GENETICAMENTE, LO QUE SI ES POSIBLE QUE LAS CONDUCTAS SUICIDAS DENTRO DE UNA FAMILIA SE APRENDAN O SE IMITEN</a:t>
                      </a:r>
                      <a:endParaRPr lang="es-MX" sz="2000" b="1"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txBody>
                  <a:tcPr marL="68580" marR="68580" marT="0" marB="0"/>
                </a:tc>
              </a:tr>
            </a:tbl>
          </a:graphicData>
        </a:graphic>
      </p:graphicFrame>
      <p:sp>
        <p:nvSpPr>
          <p:cNvPr id="5" name="Rectángulo 4"/>
          <p:cNvSpPr/>
          <p:nvPr/>
        </p:nvSpPr>
        <p:spPr>
          <a:xfrm>
            <a:off x="324009" y="0"/>
            <a:ext cx="6928435"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tx2">
                    <a:lumMod val="25000"/>
                  </a:schemeClr>
                </a:solidFill>
                <a:effectLst>
                  <a:outerShdw blurRad="12700" dist="38100" dir="2700000" algn="tl" rotWithShape="0">
                    <a:schemeClr val="accent5">
                      <a:lumMod val="60000"/>
                      <a:lumOff val="40000"/>
                    </a:schemeClr>
                  </a:outerShdw>
                </a:effectLst>
              </a:rPr>
              <a:t>MITOS Y REALIDADES</a:t>
            </a:r>
            <a:endParaRPr lang="es-ES" sz="5400" b="1" dirty="0">
              <a:ln w="9525">
                <a:solidFill>
                  <a:schemeClr val="bg1"/>
                </a:solidFill>
                <a:prstDash val="solid"/>
              </a:ln>
              <a:solidFill>
                <a:schemeClr val="tx2">
                  <a:lumMod val="2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239289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829" y="464235"/>
            <a:ext cx="6096000"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r>
              <a:rPr lang="es-MX" dirty="0" smtClean="0">
                <a:solidFill>
                  <a:srgbClr val="141412"/>
                </a:solidFill>
                <a:effectLst/>
                <a:latin typeface="Gill Sans Ultra Bold" panose="020B0A02020104020203" pitchFamily="34" charset="0"/>
                <a:ea typeface="Times New Roman" panose="02020603050405020304" pitchFamily="18" charset="0"/>
                <a:cs typeface="Times New Roman" panose="02020603050405020304" pitchFamily="18" charset="0"/>
              </a:rPr>
              <a:t>LAS PRINCIPALES TÉCNICAS DE CONTROL DE LAS CRISIS DE SUICIDIO SON LAS SIGUIENTES</a:t>
            </a:r>
            <a:endParaRPr lang="es-MX" dirty="0">
              <a:latin typeface="Gill Sans Ultra Bold" panose="020B0A02020104020203" pitchFamily="34" charset="0"/>
            </a:endParaRPr>
          </a:p>
        </p:txBody>
      </p:sp>
      <p:sp>
        <p:nvSpPr>
          <p:cNvPr id="3" name="Rectángulo 2"/>
          <p:cNvSpPr/>
          <p:nvPr/>
        </p:nvSpPr>
        <p:spPr>
          <a:xfrm>
            <a:off x="333828" y="1770743"/>
            <a:ext cx="11451771" cy="4792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lnSpc>
                <a:spcPct val="107000"/>
              </a:lnSpc>
              <a:spcAft>
                <a:spcPts val="1800"/>
              </a:spcAft>
            </a:pPr>
            <a:r>
              <a:rPr lang="es-MX" sz="2000" b="1" i="1"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A).- ELIMINAR LA OPORTUNIDAD</a:t>
            </a: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 LIMITAR EL ACCESO AL MEDIO DE SUICIDIO ES UNA DE LAS FORMAS MÁS EFICACES DE IMPEDIRLO. </a:t>
            </a:r>
          </a:p>
          <a:p>
            <a:pPr algn="just">
              <a:lnSpc>
                <a:spcPct val="107000"/>
              </a:lnSpc>
              <a:spcAft>
                <a:spcPts val="1800"/>
              </a:spcAft>
            </a:pPr>
            <a:r>
              <a:rPr lang="es-MX" sz="2000" b="1" i="1"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B).- RECOMENDACIONES</a:t>
            </a: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 SON:</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ELEGIR A UN FAMILIAR QUE VIVA UN TIEMPO CON EL PACIENTE (SI VIVE SÓLO).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DECÍRSELO AL FAMILIAR ELEGIDO EN CUANTO ACUDAN LAS IDEAS DE SUICIDIO.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NO TENER ACCESO A LA MEDICACIÓN O AL MÉTODO ELEGIDO PARA SUICIDARSE.</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NO ESTAR A SOLAS EN MOMENTOS CRÍTICOS (CUIDADO CON LOS FINES DE SEMANA Y MOMENTOS DE ANIVERSARIO O NAVIDADES).</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NO DORMIR SOLO.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NO CONDUCIR SOLO.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algn="just">
              <a:lnSpc>
                <a:spcPct val="107000"/>
              </a:lnSpc>
              <a:spcAft>
                <a:spcPts val="1800"/>
              </a:spcAft>
            </a:pPr>
            <a:r>
              <a:rPr lang="es-MX" sz="2000" dirty="0" smtClean="0">
                <a:solidFill>
                  <a:srgbClr val="141412"/>
                </a:solidFill>
                <a:effectLst/>
                <a:latin typeface="Aharoni" panose="02010803020104030203" pitchFamily="2" charset="-79"/>
                <a:ea typeface="Times New Roman" panose="02020603050405020304" pitchFamily="18" charset="0"/>
                <a:cs typeface="Aharoni" panose="02010803020104030203" pitchFamily="2" charset="-79"/>
              </a:rPr>
              <a:t>ESTE CONTROL SE RETIRA PROGRESIVAMENTE A MEDIDA QUE LA PERSONA MEJORE.</a:t>
            </a:r>
            <a:endParaRPr lang="es-MX" sz="20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228396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n by Meli Peña on Sicologia | Criminology, Weather, Weather screensh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531305"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90" name="Picture 6" descr="Tarjetas del Día Mundial de la Prevención del Suicidio – Todo imá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471" y="188683"/>
            <a:ext cx="6260243" cy="6487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9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400049" y="739120"/>
            <a:ext cx="5514976" cy="3314065"/>
          </a:xfrm>
          <a:prstGeom prst="rect">
            <a:avLst/>
          </a:prstGeom>
          <a:ln>
            <a:solidFill>
              <a:schemeClr val="accent3">
                <a:lumMod val="75000"/>
              </a:schemeClr>
            </a:solidFill>
          </a:ln>
          <a:effectLst>
            <a:glow rad="101600">
              <a:schemeClr val="accent3">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5800725" y="1114425"/>
            <a:ext cx="6086476" cy="3247410"/>
          </a:xfrm>
          <a:prstGeom prst="rect">
            <a:avLst/>
          </a:prstGeom>
          <a:solidFill>
            <a:srgbClr val="FFFFFF">
              <a:shade val="85000"/>
            </a:srgbClr>
          </a:solidFill>
          <a:ln w="190500" cap="rnd">
            <a:solidFill>
              <a:schemeClr val="accent3">
                <a:lumMod val="75000"/>
              </a:schemeClr>
            </a:solidFill>
          </a:ln>
          <a:effectLst>
            <a:glow rad="101600">
              <a:schemeClr val="accent3">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217799" y="4361835"/>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403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4639" y="214312"/>
            <a:ext cx="11056823" cy="4401205"/>
          </a:xfrm>
          <a:prstGeom prst="rect">
            <a:avLst/>
          </a:prstGeom>
        </p:spPr>
        <p:txBody>
          <a:bodyPr wrap="square">
            <a:spAutoFit/>
          </a:bodyPr>
          <a:lstStyle/>
          <a:p>
            <a:pPr algn="just"/>
            <a:r>
              <a:rPr lang="es-MX" sz="2800" dirty="0" smtClean="0">
                <a:solidFill>
                  <a:schemeClr val="accent4">
                    <a:lumMod val="75000"/>
                  </a:schemeClr>
                </a:solidFill>
                <a:effectLst/>
                <a:latin typeface="Aharoni" panose="02010803020104030203" pitchFamily="2" charset="-79"/>
                <a:ea typeface="Calibri" panose="020F0502020204030204" pitchFamily="34" charset="0"/>
                <a:cs typeface="Aharoni" panose="02010803020104030203" pitchFamily="2" charset="-79"/>
              </a:rPr>
              <a:t>MUERTE                        DOLOR                                SUFRIMIENTO </a:t>
            </a:r>
          </a:p>
          <a:p>
            <a:pPr algn="just"/>
            <a:r>
              <a:rPr lang="es-MX" sz="2800" dirty="0" smtClean="0">
                <a:solidFill>
                  <a:schemeClr val="accent4">
                    <a:lumMod val="75000"/>
                  </a:schemeClr>
                </a:solidFill>
                <a:latin typeface="Aharoni" panose="02010803020104030203" pitchFamily="2" charset="-79"/>
                <a:ea typeface="Calibri" panose="020F0502020204030204" pitchFamily="34" charset="0"/>
                <a:cs typeface="Aharoni" panose="02010803020104030203" pitchFamily="2" charset="-79"/>
              </a:rPr>
              <a:t>  </a:t>
            </a:r>
            <a:r>
              <a:rPr lang="es-MX" sz="2800" dirty="0" smtClean="0">
                <a:effectLst/>
                <a:latin typeface="Aharoni" panose="02010803020104030203" pitchFamily="2" charset="-79"/>
                <a:ea typeface="Calibri" panose="020F0502020204030204" pitchFamily="34" charset="0"/>
                <a:cs typeface="Aharoni" panose="02010803020104030203" pitchFamily="2" charset="-79"/>
              </a:rPr>
              <a:t>DESAMPARO        DESESPERANZA</a:t>
            </a:r>
            <a:r>
              <a:rPr lang="es-MX" sz="2800" dirty="0" smtClean="0">
                <a:latin typeface="Aharoni" panose="02010803020104030203" pitchFamily="2" charset="-79"/>
                <a:ea typeface="Calibri" panose="020F0502020204030204" pitchFamily="34" charset="0"/>
                <a:cs typeface="Aharoni" panose="02010803020104030203" pitchFamily="2" charset="-79"/>
              </a:rPr>
              <a:t>  </a:t>
            </a:r>
            <a:r>
              <a:rPr lang="es-MX" sz="2800" dirty="0" smtClean="0">
                <a:effectLst/>
                <a:latin typeface="Aharoni" panose="02010803020104030203" pitchFamily="2" charset="-79"/>
                <a:ea typeface="Calibri" panose="020F0502020204030204" pitchFamily="34" charset="0"/>
                <a:cs typeface="Aharoni" panose="02010803020104030203" pitchFamily="2" charset="-79"/>
              </a:rPr>
              <a:t>  TRISTEZA                SOLEDAD</a:t>
            </a:r>
          </a:p>
          <a:p>
            <a:pPr algn="just"/>
            <a:endParaRPr lang="es-MX" sz="2800" dirty="0">
              <a:latin typeface="Aharoni" panose="02010803020104030203" pitchFamily="2" charset="-79"/>
              <a:ea typeface="Calibri" panose="020F0502020204030204" pitchFamily="34" charset="0"/>
              <a:cs typeface="Aharoni" panose="02010803020104030203" pitchFamily="2" charset="-79"/>
            </a:endParaRPr>
          </a:p>
          <a:p>
            <a:pPr algn="just"/>
            <a:r>
              <a:rPr lang="es-MX" sz="2800" dirty="0" smtClean="0">
                <a:effectLst/>
                <a:latin typeface="Aharoni" panose="02010803020104030203" pitchFamily="2" charset="-79"/>
                <a:ea typeface="Calibri" panose="020F0502020204030204" pitchFamily="34" charset="0"/>
                <a:cs typeface="Aharoni" panose="02010803020104030203" pitchFamily="2" charset="-79"/>
              </a:rPr>
              <a:t>                  </a:t>
            </a:r>
            <a:r>
              <a:rPr lang="es-MX" sz="2800" dirty="0" smtClean="0">
                <a:solidFill>
                  <a:schemeClr val="accent3">
                    <a:lumMod val="60000"/>
                    <a:lumOff val="40000"/>
                  </a:schemeClr>
                </a:solidFill>
                <a:effectLst/>
                <a:latin typeface="Aharoni" panose="02010803020104030203" pitchFamily="2" charset="-79"/>
                <a:ea typeface="Calibri" panose="020F0502020204030204" pitchFamily="34" charset="0"/>
                <a:cs typeface="Aharoni" panose="02010803020104030203" pitchFamily="2" charset="-79"/>
              </a:rPr>
              <a:t>MIEDO      ANGUSTIA        ANSIEDAD  </a:t>
            </a:r>
          </a:p>
          <a:p>
            <a:pPr algn="just"/>
            <a:endParaRPr lang="es-MX" sz="2800" dirty="0">
              <a:latin typeface="Aharoni" panose="02010803020104030203" pitchFamily="2" charset="-79"/>
              <a:ea typeface="Calibri" panose="020F0502020204030204" pitchFamily="34" charset="0"/>
              <a:cs typeface="Aharoni" panose="02010803020104030203" pitchFamily="2" charset="-79"/>
            </a:endParaRPr>
          </a:p>
          <a:p>
            <a:pPr algn="just"/>
            <a:r>
              <a:rPr lang="es-MX" sz="28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AISLAMIENTO                        DEPRESIÓN                    ADICCIONES   </a:t>
            </a:r>
          </a:p>
          <a:p>
            <a:pPr algn="just"/>
            <a:endParaRPr lang="es-MX" sz="2800" dirty="0">
              <a:latin typeface="Aharoni" panose="02010803020104030203" pitchFamily="2" charset="-79"/>
              <a:ea typeface="Calibri" panose="020F0502020204030204" pitchFamily="34" charset="0"/>
              <a:cs typeface="Aharoni" panose="02010803020104030203" pitchFamily="2" charset="-79"/>
            </a:endParaRPr>
          </a:p>
          <a:p>
            <a:pPr algn="just"/>
            <a:r>
              <a:rPr lang="es-MX" sz="2800" dirty="0" smtClean="0">
                <a:solidFill>
                  <a:schemeClr val="accent1">
                    <a:lumMod val="50000"/>
                  </a:schemeClr>
                </a:solidFill>
                <a:effectLst/>
                <a:latin typeface="Aharoni" panose="02010803020104030203" pitchFamily="2" charset="-79"/>
                <a:ea typeface="Calibri" panose="020F0502020204030204" pitchFamily="34" charset="0"/>
                <a:cs typeface="Aharoni" panose="02010803020104030203" pitchFamily="2" charset="-79"/>
              </a:rPr>
              <a:t>                 FALTA DE SENTIDO DE VIDA,     PERDIDAS</a:t>
            </a:r>
          </a:p>
          <a:p>
            <a:pPr algn="just"/>
            <a:endParaRPr lang="es-MX" sz="2800" dirty="0">
              <a:latin typeface="Aharoni" panose="02010803020104030203" pitchFamily="2" charset="-79"/>
              <a:ea typeface="Calibri" panose="020F0502020204030204" pitchFamily="34" charset="0"/>
              <a:cs typeface="Aharoni" panose="02010803020104030203" pitchFamily="2" charset="-79"/>
            </a:endParaRPr>
          </a:p>
          <a:p>
            <a:pPr algn="just"/>
            <a:r>
              <a:rPr lang="es-MX" sz="2800" dirty="0" smtClean="0">
                <a:solidFill>
                  <a:schemeClr val="accent4">
                    <a:lumMod val="60000"/>
                    <a:lumOff val="40000"/>
                  </a:schemeClr>
                </a:solidFill>
                <a:effectLst/>
                <a:latin typeface="Aharoni" panose="02010803020104030203" pitchFamily="2" charset="-79"/>
                <a:ea typeface="Calibri" panose="020F0502020204030204" pitchFamily="34" charset="0"/>
                <a:cs typeface="Aharoni" panose="02010803020104030203" pitchFamily="2" charset="-79"/>
              </a:rPr>
              <a:t>DECEPCIÓN              FRUSTRACIÓN          DESESPERACIÓN                                                </a:t>
            </a:r>
            <a:endParaRPr lang="es-MX" sz="2800" dirty="0">
              <a:solidFill>
                <a:schemeClr val="accent4">
                  <a:lumMod val="60000"/>
                  <a:lumOff val="40000"/>
                </a:schemeClr>
              </a:solidFill>
              <a:latin typeface="Aharoni" panose="02010803020104030203" pitchFamily="2" charset="-79"/>
              <a:cs typeface="Aharoni" panose="02010803020104030203" pitchFamily="2" charset="-79"/>
            </a:endParaRPr>
          </a:p>
        </p:txBody>
      </p:sp>
      <p:pic>
        <p:nvPicPr>
          <p:cNvPr id="3074" name="Picture 2" descr="La muerte en una botella | Icono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862" y="2984751"/>
            <a:ext cx="3260725" cy="9138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oledad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1275" y="1142382"/>
            <a:ext cx="2141539" cy="1125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La soledad de las mujeres inteligentes - Pilar Jericó Ofici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301" y="4746367"/>
            <a:ext cx="2336799" cy="1669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Tarjetas de felicitación «Persona de dibujos animados Yuyu con máscara  corriendo miedo de una corona de virus. Ideal para asuntos educativos e  institucionales.» de LucianoCosmo | Redbub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7912" y="4746367"/>
            <a:ext cx="2285113" cy="20519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nsiedad: qué es, síntomas y consejos para ayudar | DoctorAkí"/>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239" y="4615517"/>
            <a:ext cx="2391386" cy="203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68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ltillo: el suicidio a la sombra del sar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2" y="200025"/>
            <a:ext cx="4702176" cy="64865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Rectángulo 1"/>
          <p:cNvSpPr/>
          <p:nvPr/>
        </p:nvSpPr>
        <p:spPr>
          <a:xfrm>
            <a:off x="5501936" y="568127"/>
            <a:ext cx="6096000" cy="517064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s-MX" dirty="0" smtClean="0">
                <a:effectLst/>
                <a:latin typeface="Arial" panose="020B0604020202020204" pitchFamily="34" charset="0"/>
                <a:ea typeface="Calibri" panose="020F0502020204030204" pitchFamily="34" charset="0"/>
              </a:rPr>
              <a:t>.</a:t>
            </a:r>
            <a:r>
              <a:rPr lang="es-MX" sz="2200" dirty="0" smtClean="0">
                <a:effectLst/>
                <a:latin typeface="Aharoni" panose="02010803020104030203" pitchFamily="2" charset="-79"/>
                <a:ea typeface="Calibri" panose="020F0502020204030204" pitchFamily="34" charset="0"/>
                <a:cs typeface="Aharoni" panose="02010803020104030203" pitchFamily="2" charset="-79"/>
              </a:rPr>
              <a:t>EN LA ACTUALIDAD EL SUICIDIO SIGUE SIENDO UN TEMA TABÚ Y EL PRINCIPAL ERROR DE LA SOCIEDAD ES IGNORAR ESTE PROBLEMA DE SALUD PÚBLICA, IGNORANDO CUANDO SE PRESENTAN ESTOS SUCESOS, NO BRINDÁNDOSELE LA SUFICIENTE IMPORTANCIA, POR LO QUE CADA DÍA VA MÁS EN AUMENTO Y SE PRESENTA A EDADES MÁS TEMPRANAS, Y SEGÚN LA ORGANIZACIÓN MUNDIAL DE LA SALUD, CADA AÑO SE SUICIDAN MÁS DE UN MILLÓN DE PERSONAS EN EL MUNDO, POR LO QUE EL SUICIDIO FIGURA ENTRE LAS 20 CAUSAS DE DEFUNCIÓN MÁS IMPORTANTES EN TODAS LAS EDADES A NIVEL MUNDIAL</a:t>
            </a:r>
            <a:endParaRPr lang="es-MX" sz="2200" dirty="0"/>
          </a:p>
        </p:txBody>
      </p:sp>
    </p:spTree>
    <p:extLst>
      <p:ext uri="{BB962C8B-B14F-4D97-AF65-F5344CB8AC3E}">
        <p14:creationId xmlns:p14="http://schemas.microsoft.com/office/powerpoint/2010/main" val="1141211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7662" y="541676"/>
            <a:ext cx="11482387" cy="3785652"/>
          </a:xfrm>
          <a:prstGeom prst="rect">
            <a:avLst/>
          </a:prstGeom>
        </p:spPr>
        <p:txBody>
          <a:bodyPr wrap="square">
            <a:spAutoFit/>
          </a:bodyPr>
          <a:lstStyle/>
          <a:p>
            <a:pPr algn="just"/>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algn="just"/>
            <a:endParaRPr lang="es-MX" sz="2400" dirty="0">
              <a:latin typeface="Aharoni" panose="02010803020104030203" pitchFamily="2" charset="-79"/>
              <a:ea typeface="Calibri" panose="020F0502020204030204" pitchFamily="34" charset="0"/>
              <a:cs typeface="Aharoni" panose="02010803020104030203" pitchFamily="2" charset="-79"/>
            </a:endParaRPr>
          </a:p>
          <a:p>
            <a:pPr algn="just"/>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indent="-342900" algn="just">
              <a:buFont typeface="Wingdings" panose="05000000000000000000" pitchFamily="2" charset="2"/>
              <a:buChar char="v"/>
            </a:pPr>
            <a:r>
              <a:rPr lang="es-MX" sz="2400" dirty="0" smtClean="0">
                <a:effectLst/>
                <a:latin typeface="Aharoni" panose="02010803020104030203" pitchFamily="2" charset="-79"/>
                <a:ea typeface="Calibri" panose="020F0502020204030204" pitchFamily="34" charset="0"/>
                <a:cs typeface="Aharoni" panose="02010803020104030203" pitchFamily="2" charset="-79"/>
              </a:rPr>
              <a:t>PROVIENE DEL LATÍN UI (A SI MISMO) CAE DE (MUERTE). ACTO DE MATARSE A SÍ MISMO. </a:t>
            </a:r>
          </a:p>
          <a:p>
            <a:pPr marL="342900" indent="-342900" algn="just">
              <a:buFont typeface="Wingdings" panose="05000000000000000000" pitchFamily="2" charset="2"/>
              <a:buChar char="v"/>
            </a:pPr>
            <a:endParaRPr lang="es-MX" sz="2400" dirty="0">
              <a:latin typeface="Aharoni" panose="02010803020104030203" pitchFamily="2" charset="-79"/>
              <a:ea typeface="Calibri" panose="020F0502020204030204" pitchFamily="34" charset="0"/>
              <a:cs typeface="Aharoni" panose="02010803020104030203" pitchFamily="2" charset="-79"/>
            </a:endParaRPr>
          </a:p>
          <a:p>
            <a:pPr marL="342900" indent="-342900" algn="just">
              <a:buFont typeface="Wingdings" panose="05000000000000000000" pitchFamily="2" charset="2"/>
              <a:buChar char="v"/>
            </a:pPr>
            <a:r>
              <a:rPr lang="es-MX" sz="2400" dirty="0" smtClean="0">
                <a:effectLst/>
                <a:latin typeface="Aharoni" panose="02010803020104030203" pitchFamily="2" charset="-79"/>
                <a:ea typeface="Calibri" panose="020F0502020204030204" pitchFamily="34" charset="0"/>
                <a:cs typeface="Aharoni" panose="02010803020104030203" pitchFamily="2" charset="-79"/>
              </a:rPr>
              <a:t>ACCIÓN DE UNA PERSONA PARA QUITARSE LA VIDA DE FORMA VOLUNTARIA Y DELIBERADA, YA SEA DE MANERA DIRECTA O RECHAZANDO UN TRATAMIENTO NECESARIO PARA MANTENER LA PROPIA VIDA DE MODO EVIDENTEMENTE ACTIVO O ASUMIENDO UNA ACTITUD PASIVA. </a:t>
            </a:r>
            <a:endParaRPr lang="es-MX" sz="2400" dirty="0">
              <a:latin typeface="Aharoni" panose="02010803020104030203" pitchFamily="2" charset="-79"/>
              <a:cs typeface="Aharoni" panose="02010803020104030203" pitchFamily="2" charset="-79"/>
            </a:endParaRPr>
          </a:p>
        </p:txBody>
      </p:sp>
      <p:sp>
        <p:nvSpPr>
          <p:cNvPr id="3" name="Rectángulo 2"/>
          <p:cNvSpPr/>
          <p:nvPr/>
        </p:nvSpPr>
        <p:spPr>
          <a:xfrm>
            <a:off x="466200" y="352723"/>
            <a:ext cx="3029997"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accent4"/>
                </a:solidFill>
                <a:effectLst/>
              </a:rPr>
              <a:t>SUICIDIO</a:t>
            </a:r>
            <a:endParaRPr lang="es-ES" sz="5400" b="1" cap="none" spc="0" dirty="0">
              <a:ln/>
              <a:solidFill>
                <a:schemeClr val="accent4"/>
              </a:solidFill>
              <a:effectLst/>
            </a:endParaRPr>
          </a:p>
        </p:txBody>
      </p:sp>
      <p:pic>
        <p:nvPicPr>
          <p:cNvPr id="5122" name="Picture 2" descr="Suicidio en la enfermedad de Huntington: demasiado frecuente. | Ti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537" y="4327328"/>
            <a:ext cx="5141627" cy="23415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UMENTA 83% SUICIDIO EN MUJ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741" y="4327328"/>
            <a:ext cx="5201587" cy="234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3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4778" y="513090"/>
            <a:ext cx="6635647" cy="563154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lnSpc>
                <a:spcPct val="107000"/>
              </a:lnSpc>
              <a:spcAft>
                <a:spcPts val="800"/>
              </a:spcAft>
            </a:pPr>
            <a:endParaRPr lang="es-MX"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2400" dirty="0" smtClean="0">
                <a:effectLst/>
                <a:latin typeface="Aharoni" panose="02010803020104030203" pitchFamily="2" charset="-79"/>
                <a:ea typeface="Calibri" panose="020F0502020204030204" pitchFamily="34" charset="0"/>
                <a:cs typeface="Aharoni" panose="02010803020104030203" pitchFamily="2" charset="-79"/>
              </a:rPr>
              <a:t>LA PERSONA QUE:</a:t>
            </a:r>
          </a:p>
          <a:p>
            <a:pPr marL="342900" lvl="0" indent="-342900" algn="just">
              <a:lnSpc>
                <a:spcPct val="107000"/>
              </a:lnSpc>
              <a:spcAft>
                <a:spcPts val="0"/>
              </a:spcAft>
              <a:buFont typeface="Wingdings" panose="05000000000000000000" pitchFamily="2" charset="2"/>
              <a:buChar char="Ø"/>
            </a:pPr>
            <a:r>
              <a:rPr lang="es-MX" sz="2400" dirty="0" smtClean="0">
                <a:effectLst/>
                <a:latin typeface="Aharoni" panose="02010803020104030203" pitchFamily="2" charset="-79"/>
                <a:ea typeface="Calibri" panose="020F0502020204030204" pitchFamily="34" charset="0"/>
                <a:cs typeface="Aharoni" panose="02010803020104030203" pitchFamily="2" charset="-79"/>
              </a:rPr>
              <a:t>HA TERMINADO CON SU VIDA POR MEDIO DEL SUICIDIO.</a:t>
            </a:r>
          </a:p>
          <a:p>
            <a:pPr marL="342900" lvl="0" indent="-342900" algn="just">
              <a:lnSpc>
                <a:spcPct val="107000"/>
              </a:lnSpc>
              <a:spcAft>
                <a:spcPts val="0"/>
              </a:spcAft>
              <a:buFont typeface="Wingdings" panose="05000000000000000000" pitchFamily="2" charset="2"/>
              <a:buChar char="Ø"/>
            </a:pP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Ø"/>
            </a:pPr>
            <a:r>
              <a:rPr lang="es-MX" sz="2400" dirty="0" smtClean="0">
                <a:effectLst/>
                <a:latin typeface="Aharoni" panose="02010803020104030203" pitchFamily="2" charset="-79"/>
                <a:ea typeface="Calibri" panose="020F0502020204030204" pitchFamily="34" charset="0"/>
                <a:cs typeface="Aharoni" panose="02010803020104030203" pitchFamily="2" charset="-79"/>
              </a:rPr>
              <a:t>HA REALIZADO INTENTOS DE SUICIDIO DE CARÁCTER GRAVE CON PELIGRO PARA LA VIDA.</a:t>
            </a:r>
          </a:p>
          <a:p>
            <a:pPr marL="342900" lvl="0" indent="-342900" algn="just">
              <a:lnSpc>
                <a:spcPct val="107000"/>
              </a:lnSpc>
              <a:spcAft>
                <a:spcPts val="0"/>
              </a:spcAft>
              <a:buFont typeface="Wingdings" panose="05000000000000000000" pitchFamily="2" charset="2"/>
              <a:buChar char="Ø"/>
            </a:pPr>
            <a:endParaRPr lang="es-MX" sz="2400" dirty="0" smtClean="0">
              <a:effectLst/>
              <a:latin typeface="Aharoni" panose="02010803020104030203" pitchFamily="2" charset="-79"/>
              <a:ea typeface="Calibri" panose="020F0502020204030204" pitchFamily="34" charset="0"/>
              <a:cs typeface="Aharoni" panose="02010803020104030203" pitchFamily="2" charset="-79"/>
            </a:endParaRPr>
          </a:p>
          <a:p>
            <a:pPr marL="342900" indent="-342900" algn="just">
              <a:buFont typeface="Wingdings" panose="05000000000000000000" pitchFamily="2" charset="2"/>
              <a:buChar char="Ø"/>
            </a:pPr>
            <a:r>
              <a:rPr lang="es-MX" sz="2400" dirty="0" smtClean="0">
                <a:effectLst/>
                <a:latin typeface="Aharoni" panose="02010803020104030203" pitchFamily="2" charset="-79"/>
                <a:ea typeface="Calibri" panose="020F0502020204030204" pitchFamily="34" charset="0"/>
                <a:cs typeface="Aharoni" panose="02010803020104030203" pitchFamily="2" charset="-79"/>
              </a:rPr>
              <a:t>REALIZA ACTOS TEMERARIOS CON PELIGRO PARA LA VIDA O PARA SU INTEGRIDAD FÍSICA, PSICOLÓGICA O SU DESARROLLO SOCIAL</a:t>
            </a:r>
            <a:endParaRPr lang="es-MX" sz="2400" dirty="0">
              <a:latin typeface="Aharoni" panose="02010803020104030203" pitchFamily="2" charset="-79"/>
              <a:cs typeface="Aharoni" panose="02010803020104030203" pitchFamily="2" charset="-79"/>
            </a:endParaRPr>
          </a:p>
        </p:txBody>
      </p:sp>
      <p:sp>
        <p:nvSpPr>
          <p:cNvPr id="3" name="Rectángulo 2"/>
          <p:cNvSpPr/>
          <p:nvPr/>
        </p:nvSpPr>
        <p:spPr>
          <a:xfrm>
            <a:off x="2261739" y="333208"/>
            <a:ext cx="2544286" cy="830997"/>
          </a:xfrm>
          <a:prstGeom prst="rect">
            <a:avLst/>
          </a:prstGeom>
          <a:noFill/>
        </p:spPr>
        <p:txBody>
          <a:bodyPr wrap="none" lIns="91440" tIns="45720" rIns="91440" bIns="45720">
            <a:spAutoFit/>
          </a:bodyPr>
          <a:lstStyle/>
          <a:p>
            <a:pPr algn="ctr"/>
            <a:r>
              <a:rPr lang="es-ES" sz="4800" b="1" cap="none" spc="50" dirty="0" smtClean="0">
                <a:ln w="0"/>
                <a:solidFill>
                  <a:schemeClr val="bg2"/>
                </a:solidFill>
                <a:effectLst>
                  <a:innerShdw blurRad="63500" dist="50800" dir="13500000">
                    <a:srgbClr val="000000">
                      <a:alpha val="50000"/>
                    </a:srgbClr>
                  </a:innerShdw>
                </a:effectLst>
              </a:rPr>
              <a:t>SUICIDA</a:t>
            </a:r>
            <a:endParaRPr lang="es-ES" sz="4800" b="1" cap="none" spc="50" dirty="0">
              <a:ln w="0"/>
              <a:solidFill>
                <a:schemeClr val="bg2"/>
              </a:solidFill>
              <a:effectLst>
                <a:innerShdw blurRad="63500" dist="50800" dir="13500000">
                  <a:srgbClr val="000000">
                    <a:alpha val="50000"/>
                  </a:srgbClr>
                </a:innerShdw>
              </a:effectLst>
            </a:endParaRPr>
          </a:p>
        </p:txBody>
      </p:sp>
      <p:pic>
        <p:nvPicPr>
          <p:cNvPr id="6146" name="Picture 2" descr="Ángel Suicida | Wiki Creepypasta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249" y="513090"/>
            <a:ext cx="4452079" cy="5631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3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360232038"/>
              </p:ext>
            </p:extLst>
          </p:nvPr>
        </p:nvGraphicFramePr>
        <p:xfrm>
          <a:off x="144757" y="1233790"/>
          <a:ext cx="84186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144755" y="171450"/>
            <a:ext cx="11528133"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smtClean="0">
                <a:ln/>
                <a:solidFill>
                  <a:schemeClr val="accent4"/>
                </a:solidFill>
                <a:effectLst/>
              </a:rPr>
              <a:t>MOMENTOS O FASES DEL SUICIDIO </a:t>
            </a:r>
            <a:endParaRPr lang="es-ES" sz="5400" b="1" cap="none" spc="0" dirty="0">
              <a:ln/>
              <a:solidFill>
                <a:schemeClr val="accent4"/>
              </a:solidFill>
              <a:effectLst/>
            </a:endParaRPr>
          </a:p>
        </p:txBody>
      </p:sp>
      <p:pic>
        <p:nvPicPr>
          <p:cNvPr id="7172" name="Picture 4" descr="En el Huila adelantan estrategias para prevenir el suicidio | Revista  Enfoq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164" y="1785257"/>
            <a:ext cx="3433438" cy="48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54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6400" y="1331487"/>
            <a:ext cx="11248573" cy="516423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a:lnSpc>
                <a:spcPct val="107000"/>
              </a:lnSpc>
              <a:spcAft>
                <a:spcPts val="0"/>
              </a:spcAft>
              <a:buFont typeface="Wingdings" panose="05000000000000000000" pitchFamily="2" charset="2"/>
              <a:buChar char=""/>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PRIMEROS GRITOS DE AUXILIO DE UNA PERSONA QUE TIENE EL DESEO DE MORIR.</a:t>
            </a:r>
          </a:p>
          <a:p>
            <a:pPr marL="342900" lvl="0" indent="-342900" algn="just">
              <a:lnSpc>
                <a:spcPct val="107000"/>
              </a:lnSpc>
              <a:spcAft>
                <a:spcPts val="0"/>
              </a:spcAft>
              <a:buFont typeface="Wingdings" panose="05000000000000000000" pitchFamily="2" charset="2"/>
              <a:buChar char=""/>
            </a:pPr>
            <a:endPar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REPRESENTACION SUICIDA CONSISTENTE EN FANTASIAS PASIVAS DE SUICIDIO: QUIERO DESAPARECER, QUISIERA DORMIR Y NO DESPERTAR JAMAS, USTEDES ESTARIAN MEJOR SIN MI, MI VIDA YA NO TIENE SENTIDO, A NADIE LE HAGO FALTA, ESTARIA MEJOR MUERTO, YA QUIERO DESCANSAR PARA SIEMPRE, ETC.</a:t>
            </a:r>
          </a:p>
          <a:p>
            <a:pPr lvl="0" algn="just">
              <a:lnSpc>
                <a:spcPct val="107000"/>
              </a:lnSpc>
              <a:spcAft>
                <a:spcPts val="0"/>
              </a:spcAft>
            </a:pPr>
            <a:endPar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SE PRESENTA LA IDEA SUICIDA SIN UN METODO DETERMINADO.</a:t>
            </a:r>
          </a:p>
          <a:p>
            <a:pPr lvl="0" algn="just">
              <a:lnSpc>
                <a:spcPct val="107000"/>
              </a:lnSpc>
              <a:spcAft>
                <a:spcPts val="0"/>
              </a:spcAft>
            </a:pPr>
            <a:endPar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0"/>
              </a:spcAft>
              <a:buFont typeface="Wingdings" panose="05000000000000000000" pitchFamily="2" charset="2"/>
              <a:buChar char=""/>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IDEA SUICIDA CON UN METODO INDETERMINADO: LA PERSONA YA DIJO QUE QUIERE MORIR PERO NO MENCIONO CUANDO, NI DONDE NI COMO QUIERE MORIR.  </a:t>
            </a:r>
            <a:endParaRPr lang="es-MX" sz="22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4" name="Rectángulo 3"/>
          <p:cNvSpPr/>
          <p:nvPr/>
        </p:nvSpPr>
        <p:spPr>
          <a:xfrm>
            <a:off x="464457" y="325735"/>
            <a:ext cx="10276114" cy="83099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lumMod val="50000"/>
                  </a:schemeClr>
                </a:solidFill>
              </a:rPr>
              <a:t>IDEACION O PENSAMIENTO SUICIDA</a:t>
            </a:r>
            <a:endParaRPr lang="es-ES" sz="4800" b="1" cap="none" spc="0" dirty="0">
              <a:ln/>
              <a:solidFill>
                <a:schemeClr val="accent4">
                  <a:lumMod val="50000"/>
                </a:schemeClr>
              </a:solidFill>
              <a:effectLst/>
            </a:endParaRPr>
          </a:p>
        </p:txBody>
      </p:sp>
    </p:spTree>
    <p:extLst>
      <p:ext uri="{BB962C8B-B14F-4D97-AF65-F5344CB8AC3E}">
        <p14:creationId xmlns:p14="http://schemas.microsoft.com/office/powerpoint/2010/main" val="235362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02515" y="1048325"/>
            <a:ext cx="6154057" cy="830997"/>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smtClean="0">
                <a:ln/>
                <a:solidFill>
                  <a:schemeClr val="accent4">
                    <a:lumMod val="50000"/>
                  </a:schemeClr>
                </a:solidFill>
              </a:rPr>
              <a:t>CONDUCTA SUICIDA</a:t>
            </a:r>
            <a:endParaRPr lang="es-ES" sz="4800" b="1" cap="none" spc="0" dirty="0">
              <a:ln/>
              <a:solidFill>
                <a:schemeClr val="accent4">
                  <a:lumMod val="50000"/>
                </a:schemeClr>
              </a:solidFill>
              <a:effectLst/>
            </a:endParaRPr>
          </a:p>
        </p:txBody>
      </p:sp>
      <p:sp>
        <p:nvSpPr>
          <p:cNvPr id="3" name="Rectángulo 2"/>
          <p:cNvSpPr/>
          <p:nvPr/>
        </p:nvSpPr>
        <p:spPr>
          <a:xfrm>
            <a:off x="740229" y="2489481"/>
            <a:ext cx="11190514" cy="39308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285750" indent="-285750" algn="just">
              <a:lnSpc>
                <a:spcPct val="107000"/>
              </a:lnSpc>
              <a:spcAft>
                <a:spcPts val="800"/>
              </a:spcAft>
              <a:buFont typeface="Wingdings" panose="05000000000000000000" pitchFamily="2" charset="2"/>
              <a:buChar char="v"/>
            </a:pPr>
            <a:r>
              <a:rPr lang="es-MX" dirty="0" smtClean="0">
                <a:effectLst/>
                <a:latin typeface="Arial" panose="020B0604020202020204" pitchFamily="34" charset="0"/>
                <a:ea typeface="Calibri" panose="020F0502020204030204" pitchFamily="34" charset="0"/>
                <a:cs typeface="Times New Roman" panose="02020603050405020304" pitchFamily="18" charset="0"/>
              </a:rPr>
              <a:t> </a:t>
            </a: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IDEACIÓN, LAS AMENAZAS, LOS GESTOS E INTENTOS. </a:t>
            </a:r>
          </a:p>
          <a:p>
            <a:pPr marL="342900" indent="-342900" algn="just">
              <a:lnSpc>
                <a:spcPct val="107000"/>
              </a:lnSpc>
              <a:spcAft>
                <a:spcPts val="80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LOS PENSAMIENTOS SE VUELVEN RECURRENTES Y LA PERSONA EMPIEZA A IDEAR FORMAS PARA LLEVARLO A CABO, </a:t>
            </a:r>
          </a:p>
          <a:p>
            <a:pPr marL="342900" indent="-342900" algn="just">
              <a:lnSpc>
                <a:spcPct val="107000"/>
              </a:lnSpc>
              <a:spcAft>
                <a:spcPts val="80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FRUSTRACION Y EL DOLOR ES MUCHO MÁS GRANDE.</a:t>
            </a:r>
          </a:p>
          <a:p>
            <a:pPr marL="342900" lvl="0" indent="-342900" algn="just">
              <a:lnSpc>
                <a:spcPct val="107000"/>
              </a:lnSpc>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YA NO PIDEN AYUDA.</a:t>
            </a:r>
          </a:p>
          <a:p>
            <a:pPr marL="342900" lvl="0" indent="-342900" algn="just">
              <a:lnSpc>
                <a:spcPct val="107000"/>
              </a:lnSpc>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HAY CAMBIOS DE LA CONDUCTA.</a:t>
            </a:r>
          </a:p>
          <a:p>
            <a:pPr marL="342900" lvl="0" indent="-342900" algn="just">
              <a:lnSpc>
                <a:spcPct val="107000"/>
              </a:lnSpc>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ALTERACIONES DEL SUEÑO; DUERMEN MUCHO O TIENEN INSOMNIO.</a:t>
            </a:r>
          </a:p>
          <a:p>
            <a:pPr marL="342900" lvl="0" indent="-342900" algn="just">
              <a:lnSpc>
                <a:spcPct val="107000"/>
              </a:lnSpc>
              <a:spcAft>
                <a:spcPts val="0"/>
              </a:spcAf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MALA HIGIENE PERSONAL.</a:t>
            </a:r>
          </a:p>
          <a:p>
            <a:pPr marL="342900" indent="-342900" algn="just">
              <a:buFont typeface="Wingdings" panose="05000000000000000000" pitchFamily="2" charset="2"/>
              <a:buChar char="v"/>
            </a:pP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DEJAN DE REALIZAR LAS ACTIVIDADES QUE LES PRODUCIAN PLACER</a:t>
            </a:r>
            <a:endParaRPr lang="es-MX" sz="2400" dirty="0">
              <a:solidFill>
                <a:schemeClr val="bg1"/>
              </a:solidFill>
              <a:latin typeface="Aharoni" panose="02010803020104030203" pitchFamily="2" charset="-79"/>
              <a:cs typeface="Aharoni" panose="02010803020104030203" pitchFamily="2" charset="-79"/>
            </a:endParaRPr>
          </a:p>
        </p:txBody>
      </p:sp>
      <p:pic>
        <p:nvPicPr>
          <p:cNvPr id="8194" name="Picture 2" descr="Comportamiento suicida: 5 signos para identificarlo (y cómo prevenirlo) -  Tua Saú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71" y="98345"/>
            <a:ext cx="4397829" cy="21949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559541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Con banda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on ba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 banda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 bandas</Template>
  <TotalTime>550</TotalTime>
  <Words>1032</Words>
  <Application>Microsoft Office PowerPoint</Application>
  <PresentationFormat>Panorámica</PresentationFormat>
  <Paragraphs>173</Paragraphs>
  <Slides>25</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Aharoni</vt:lpstr>
      <vt:lpstr>Arial</vt:lpstr>
      <vt:lpstr>Calibri</vt:lpstr>
      <vt:lpstr>Corbel</vt:lpstr>
      <vt:lpstr>Gill Sans Ultra Bold</vt:lpstr>
      <vt:lpstr>Symbol</vt:lpstr>
      <vt:lpstr>Times New Roman</vt:lpstr>
      <vt:lpstr>Wingdings</vt:lpstr>
      <vt:lpstr>Con bandas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32</cp:revision>
  <dcterms:created xsi:type="dcterms:W3CDTF">2022-03-06T21:21:30Z</dcterms:created>
  <dcterms:modified xsi:type="dcterms:W3CDTF">2023-01-22T06:10:23Z</dcterms:modified>
</cp:coreProperties>
</file>