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740D7-628B-48C8-837B-CA5CC9FF1B91}" v="1" dt="2022-07-15T17:20:53.22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Avila" userId="f136d9d6b6eee063" providerId="LiveId" clId="{5ECB63A9-FC2D-454B-8FD6-9BCAE180CAD8}"/>
    <pc:docChg chg="modSld">
      <pc:chgData name="Alberto Avila" userId="f136d9d6b6eee063" providerId="LiveId" clId="{5ECB63A9-FC2D-454B-8FD6-9BCAE180CAD8}" dt="2022-02-25T17:04:58.986" v="1" actId="1076"/>
      <pc:docMkLst>
        <pc:docMk/>
      </pc:docMkLst>
      <pc:sldChg chg="modSp mod">
        <pc:chgData name="Alberto Avila" userId="f136d9d6b6eee063" providerId="LiveId" clId="{5ECB63A9-FC2D-454B-8FD6-9BCAE180CAD8}" dt="2022-02-25T17:04:58.986" v="1" actId="1076"/>
        <pc:sldMkLst>
          <pc:docMk/>
          <pc:sldMk cId="0" sldId="256"/>
        </pc:sldMkLst>
        <pc:spChg chg="mod">
          <ac:chgData name="Alberto Avila" userId="f136d9d6b6eee063" providerId="LiveId" clId="{5ECB63A9-FC2D-454B-8FD6-9BCAE180CAD8}" dt="2022-02-25T16:57:42.156" v="0" actId="20577"/>
          <ac:spMkLst>
            <pc:docMk/>
            <pc:sldMk cId="0" sldId="256"/>
            <ac:spMk id="2" creationId="{00000000-0000-0000-0000-000000000000}"/>
          </ac:spMkLst>
        </pc:spChg>
        <pc:grpChg chg="mod">
          <ac:chgData name="Alberto Avila" userId="f136d9d6b6eee063" providerId="LiveId" clId="{5ECB63A9-FC2D-454B-8FD6-9BCAE180CAD8}" dt="2022-02-25T17:04:58.986" v="1" actId="1076"/>
          <ac:grpSpMkLst>
            <pc:docMk/>
            <pc:sldMk cId="0" sldId="256"/>
            <ac:grpSpMk id="6" creationId="{00000000-0000-0000-0000-000000000000}"/>
          </ac:grpSpMkLst>
        </pc:grpChg>
      </pc:sldChg>
    </pc:docChg>
  </pc:docChgLst>
  <pc:docChgLst>
    <pc:chgData name="Alberto Avila" userId="f136d9d6b6eee063" providerId="LiveId" clId="{3AE740D7-628B-48C8-837B-CA5CC9FF1B91}"/>
    <pc:docChg chg="modSld">
      <pc:chgData name="Alberto Avila" userId="f136d9d6b6eee063" providerId="LiveId" clId="{3AE740D7-628B-48C8-837B-CA5CC9FF1B91}" dt="2022-07-15T17:21:15.223" v="1" actId="790"/>
      <pc:docMkLst>
        <pc:docMk/>
      </pc:docMkLst>
      <pc:sldChg chg="modSp mod">
        <pc:chgData name="Alberto Avila" userId="f136d9d6b6eee063" providerId="LiveId" clId="{3AE740D7-628B-48C8-837B-CA5CC9FF1B91}" dt="2022-07-15T17:21:15.223" v="1" actId="790"/>
        <pc:sldMkLst>
          <pc:docMk/>
          <pc:sldMk cId="0" sldId="256"/>
        </pc:sldMkLst>
        <pc:spChg chg="mod">
          <ac:chgData name="Alberto Avila" userId="f136d9d6b6eee063" providerId="LiveId" clId="{3AE740D7-628B-48C8-837B-CA5CC9FF1B91}" dt="2022-07-15T17:21:15.223" v="1" actId="790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3219" y="221932"/>
            <a:ext cx="7417561" cy="760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6776" y="1924410"/>
            <a:ext cx="7210424" cy="127599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990600" marR="5080" indent="-977900" algn="ctr">
              <a:lnSpc>
                <a:spcPts val="3240"/>
              </a:lnSpc>
              <a:spcBef>
                <a:spcPts val="305"/>
              </a:spcBef>
            </a:pPr>
            <a:r>
              <a:rPr sz="2800" spc="-5" dirty="0">
                <a:latin typeface="Arial Narrow"/>
                <a:cs typeface="Arial Narrow"/>
              </a:rPr>
              <a:t>“Promoción, </a:t>
            </a:r>
            <a:r>
              <a:rPr sz="2800" spc="-25" dirty="0">
                <a:latin typeface="Arial Narrow"/>
                <a:cs typeface="Arial Narrow"/>
              </a:rPr>
              <a:t>Venta, </a:t>
            </a:r>
            <a:r>
              <a:rPr sz="2800" spc="-10" dirty="0">
                <a:latin typeface="Arial Narrow"/>
                <a:cs typeface="Arial Narrow"/>
              </a:rPr>
              <a:t>Administración </a:t>
            </a:r>
            <a:r>
              <a:rPr sz="2800" spc="-5" dirty="0">
                <a:latin typeface="Arial Narrow"/>
                <a:cs typeface="Arial Narrow"/>
              </a:rPr>
              <a:t>del </a:t>
            </a:r>
            <a:r>
              <a:rPr sz="2800" spc="-10" dirty="0">
                <a:latin typeface="Arial Narrow"/>
                <a:cs typeface="Arial Narrow"/>
              </a:rPr>
              <a:t>Servicio, </a:t>
            </a:r>
            <a:r>
              <a:rPr lang="es-MX" sz="2800" spc="-5" dirty="0">
                <a:latin typeface="Arial Narrow"/>
                <a:cs typeface="Arial Narrow"/>
              </a:rPr>
              <a:t>Operaciones</a:t>
            </a:r>
            <a:r>
              <a:rPr sz="2800" spc="-5" dirty="0">
                <a:latin typeface="Arial Narrow"/>
                <a:cs typeface="Arial Narrow"/>
              </a:rPr>
              <a:t> </a:t>
            </a:r>
            <a:r>
              <a:rPr lang="es-MX" sz="2800" spc="-5" dirty="0">
                <a:latin typeface="Arial Narrow"/>
                <a:cs typeface="Arial Narrow"/>
              </a:rPr>
              <a:t>relacionadas con los servicios funerarios</a:t>
            </a:r>
            <a:r>
              <a:rPr sz="2800" spc="-10" dirty="0">
                <a:latin typeface="Arial Narrow"/>
                <a:cs typeface="Arial Narrow"/>
              </a:rPr>
              <a:t> </a:t>
            </a:r>
            <a:r>
              <a:rPr sz="2800" dirty="0">
                <a:latin typeface="Arial Narrow"/>
                <a:cs typeface="Arial Narrow"/>
              </a:rPr>
              <a:t>y </a:t>
            </a:r>
            <a:r>
              <a:rPr lang="es-MX" sz="2800" spc="-5" dirty="0">
                <a:latin typeface="Arial Narrow"/>
                <a:cs typeface="Arial Narrow"/>
              </a:rPr>
              <a:t>Seguimiento</a:t>
            </a:r>
            <a:r>
              <a:rPr sz="2800" spc="-5" dirty="0">
                <a:latin typeface="Arial Narrow"/>
                <a:cs typeface="Arial Narrow"/>
              </a:rPr>
              <a:t>”</a:t>
            </a:r>
            <a:r>
              <a:rPr sz="3200" spc="-5" dirty="0">
                <a:latin typeface="Calibri Light"/>
                <a:cs typeface="Calibri Light"/>
              </a:rPr>
              <a:t>.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3694810"/>
            <a:ext cx="7722234" cy="845819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5080" algn="ctr">
              <a:lnSpc>
                <a:spcPct val="90100"/>
              </a:lnSpc>
              <a:spcBef>
                <a:spcPts val="290"/>
              </a:spcBef>
            </a:pPr>
            <a:r>
              <a:rPr sz="1600" spc="-10" dirty="0">
                <a:latin typeface="Calibri Light"/>
                <a:cs typeface="Calibri Light"/>
              </a:rPr>
              <a:t>Agencia </a:t>
            </a:r>
            <a:r>
              <a:rPr sz="1600" dirty="0">
                <a:latin typeface="Calibri Light"/>
                <a:cs typeface="Calibri Light"/>
              </a:rPr>
              <a:t>de </a:t>
            </a:r>
            <a:r>
              <a:rPr sz="1600" spc="-15" dirty="0">
                <a:latin typeface="Calibri Light"/>
                <a:cs typeface="Calibri Light"/>
              </a:rPr>
              <a:t>Inhumaciones </a:t>
            </a:r>
            <a:r>
              <a:rPr sz="1600" spc="-10" dirty="0">
                <a:latin typeface="Calibri Light"/>
                <a:cs typeface="Calibri Light"/>
              </a:rPr>
              <a:t>Garrido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, 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S. </a:t>
            </a:r>
            <a:r>
              <a:rPr sz="1600" u="sng" spc="1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A. 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de 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C.V.,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declara</a:t>
            </a:r>
            <a:r>
              <a:rPr sz="1600" spc="-10" dirty="0">
                <a:latin typeface="Calibri Light"/>
                <a:cs typeface="Calibri Light"/>
              </a:rPr>
              <a:t> </a:t>
            </a:r>
            <a:r>
              <a:rPr sz="1400" spc="-10" dirty="0">
                <a:latin typeface="Calibri Light"/>
                <a:cs typeface="Calibri Light"/>
              </a:rPr>
              <a:t>que </a:t>
            </a:r>
            <a:r>
              <a:rPr sz="1400" spc="-15" dirty="0">
                <a:latin typeface="Calibri Light"/>
                <a:cs typeface="Calibri Light"/>
              </a:rPr>
              <a:t>subcontrata </a:t>
            </a:r>
            <a:r>
              <a:rPr sz="1400" spc="-5" dirty="0">
                <a:latin typeface="Calibri Light"/>
                <a:cs typeface="Calibri Light"/>
              </a:rPr>
              <a:t>los </a:t>
            </a:r>
            <a:r>
              <a:rPr sz="1400" dirty="0">
                <a:latin typeface="Calibri Light"/>
                <a:cs typeface="Calibri Light"/>
              </a:rPr>
              <a:t>servicios </a:t>
            </a:r>
            <a:r>
              <a:rPr sz="1400" spc="-5" dirty="0">
                <a:latin typeface="Calibri Light"/>
                <a:cs typeface="Calibri Light"/>
              </a:rPr>
              <a:t>de;  </a:t>
            </a:r>
            <a:r>
              <a:rPr sz="1400" spc="-10" dirty="0">
                <a:latin typeface="Calibri Light"/>
                <a:cs typeface="Calibri Light"/>
              </a:rPr>
              <a:t>Inhumación, </a:t>
            </a:r>
            <a:r>
              <a:rPr sz="1400" spc="-5" dirty="0">
                <a:latin typeface="Calibri Light"/>
                <a:cs typeface="Calibri Light"/>
              </a:rPr>
              <a:t>Cremación, </a:t>
            </a:r>
            <a:r>
              <a:rPr sz="1400" spc="-10" dirty="0">
                <a:latin typeface="Calibri Light"/>
                <a:cs typeface="Calibri Light"/>
              </a:rPr>
              <a:t>Retiro </a:t>
            </a:r>
            <a:r>
              <a:rPr sz="1400" spc="-5" dirty="0">
                <a:latin typeface="Calibri Light"/>
                <a:cs typeface="Calibri Light"/>
              </a:rPr>
              <a:t>de residuos sólidos urbanos, </a:t>
            </a:r>
            <a:r>
              <a:rPr sz="1400" spc="-10" dirty="0">
                <a:latin typeface="Calibri Light"/>
                <a:cs typeface="Calibri Light"/>
              </a:rPr>
              <a:t>tóxicos </a:t>
            </a:r>
            <a:r>
              <a:rPr sz="1400" spc="-5" dirty="0">
                <a:latin typeface="Calibri Light"/>
                <a:cs typeface="Calibri Light"/>
              </a:rPr>
              <a:t>(peligrosos), biológico infecciosos,  </a:t>
            </a:r>
            <a:r>
              <a:rPr sz="1400" spc="-15" dirty="0">
                <a:latin typeface="Calibri Light"/>
                <a:cs typeface="Calibri Light"/>
              </a:rPr>
              <a:t>mantenimientos </a:t>
            </a:r>
            <a:r>
              <a:rPr sz="1400" spc="-5" dirty="0">
                <a:latin typeface="Calibri Light"/>
                <a:cs typeface="Calibri Light"/>
              </a:rPr>
              <a:t>de edificios, asesoría, </a:t>
            </a:r>
            <a:r>
              <a:rPr sz="1400" spc="-10" dirty="0">
                <a:latin typeface="Calibri Light"/>
                <a:cs typeface="Calibri Light"/>
              </a:rPr>
              <a:t>capacitación </a:t>
            </a:r>
            <a:r>
              <a:rPr sz="1400" dirty="0">
                <a:latin typeface="Calibri Light"/>
                <a:cs typeface="Calibri Light"/>
              </a:rPr>
              <a:t>y </a:t>
            </a:r>
            <a:r>
              <a:rPr sz="1400" spc="-10" dirty="0">
                <a:latin typeface="Calibri Light"/>
                <a:cs typeface="Calibri Light"/>
              </a:rPr>
              <a:t>acompañamiento psicológico. Sistemas </a:t>
            </a:r>
            <a:r>
              <a:rPr sz="1400" dirty="0">
                <a:latin typeface="Calibri Light"/>
                <a:cs typeface="Calibri Light"/>
              </a:rPr>
              <a:t>y </a:t>
            </a:r>
            <a:r>
              <a:rPr sz="1400" spc="-5" dirty="0">
                <a:latin typeface="Calibri Light"/>
                <a:cs typeface="Calibri Light"/>
              </a:rPr>
              <a:t>respaldos de  </a:t>
            </a:r>
            <a:r>
              <a:rPr sz="1400" spc="-10" dirty="0">
                <a:latin typeface="Calibri Light"/>
                <a:cs typeface="Calibri Light"/>
              </a:rPr>
              <a:t>información, </a:t>
            </a:r>
            <a:r>
              <a:rPr sz="1400" dirty="0">
                <a:latin typeface="Calibri Light"/>
                <a:cs typeface="Calibri Light"/>
              </a:rPr>
              <a:t>así </a:t>
            </a:r>
            <a:r>
              <a:rPr sz="1400" spc="-10" dirty="0">
                <a:latin typeface="Calibri Light"/>
                <a:cs typeface="Calibri Light"/>
              </a:rPr>
              <a:t>como </a:t>
            </a:r>
            <a:r>
              <a:rPr sz="1400" dirty="0">
                <a:latin typeface="Calibri Light"/>
                <a:cs typeface="Calibri Light"/>
              </a:rPr>
              <a:t>el </a:t>
            </a:r>
            <a:r>
              <a:rPr sz="1400" spc="-15" dirty="0">
                <a:latin typeface="Calibri Light"/>
                <a:cs typeface="Calibri Light"/>
              </a:rPr>
              <a:t>mantenimiento </a:t>
            </a:r>
            <a:r>
              <a:rPr sz="1400" spc="-5" dirty="0">
                <a:latin typeface="Calibri Light"/>
                <a:cs typeface="Calibri Light"/>
              </a:rPr>
              <a:t>de equipos de</a:t>
            </a:r>
            <a:r>
              <a:rPr sz="1400" spc="55" dirty="0">
                <a:latin typeface="Calibri Light"/>
                <a:cs typeface="Calibri Light"/>
              </a:rPr>
              <a:t> </a:t>
            </a:r>
            <a:r>
              <a:rPr sz="1400" spc="-10" dirty="0">
                <a:latin typeface="Calibri Light"/>
                <a:cs typeface="Calibri Light"/>
              </a:rPr>
              <a:t>cómputo.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11746" y="5658033"/>
            <a:ext cx="1386584" cy="742767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R="5080" algn="r">
              <a:lnSpc>
                <a:spcPts val="1000"/>
              </a:lnSpc>
              <a:spcBef>
                <a:spcPts val="920"/>
              </a:spcBef>
            </a:pPr>
            <a:r>
              <a:rPr lang="es-MX" sz="1600" spc="-45" dirty="0">
                <a:latin typeface="Calibri"/>
                <a:cs typeface="Calibri"/>
              </a:rPr>
              <a:t>PO-SGI-01</a:t>
            </a:r>
          </a:p>
          <a:p>
            <a:pPr marR="5080" algn="r">
              <a:lnSpc>
                <a:spcPts val="1000"/>
              </a:lnSpc>
              <a:spcBef>
                <a:spcPts val="920"/>
              </a:spcBef>
            </a:pPr>
            <a:r>
              <a:rPr sz="1600" spc="-45" dirty="0">
                <a:latin typeface="Calibri"/>
                <a:cs typeface="Calibri"/>
              </a:rPr>
              <a:t>Rev.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</a:t>
            </a:r>
            <a:r>
              <a:rPr lang="es-MX" sz="1600" dirty="0"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  <a:p>
            <a:pPr marR="6985" algn="r">
              <a:lnSpc>
                <a:spcPts val="1000"/>
              </a:lnSpc>
              <a:spcBef>
                <a:spcPts val="820"/>
              </a:spcBef>
            </a:pPr>
            <a:r>
              <a:rPr lang="es-MX" sz="1600" spc="-15" dirty="0">
                <a:latin typeface="Calibri"/>
                <a:cs typeface="Calibri"/>
              </a:rPr>
              <a:t>Diciembre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2020</a:t>
            </a:r>
          </a:p>
        </p:txBody>
      </p:sp>
      <p:sp>
        <p:nvSpPr>
          <p:cNvPr id="5" name="object 5"/>
          <p:cNvSpPr/>
          <p:nvPr/>
        </p:nvSpPr>
        <p:spPr>
          <a:xfrm>
            <a:off x="821689" y="1228089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57150">
            <a:solidFill>
              <a:srgbClr val="001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-9843" y="0"/>
            <a:ext cx="9156700" cy="6858000"/>
            <a:chOff x="-5080" y="0"/>
            <a:chExt cx="9156700" cy="6858000"/>
          </a:xfrm>
        </p:grpSpPr>
        <p:sp>
          <p:nvSpPr>
            <p:cNvPr id="7" name="object 7"/>
            <p:cNvSpPr/>
            <p:nvPr/>
          </p:nvSpPr>
          <p:spPr>
            <a:xfrm>
              <a:off x="137160" y="0"/>
              <a:ext cx="190500" cy="6858000"/>
            </a:xfrm>
            <a:custGeom>
              <a:avLst/>
              <a:gdLst/>
              <a:ahLst/>
              <a:cxnLst/>
              <a:rect l="l" t="t" r="r" b="b"/>
              <a:pathLst>
                <a:path w="190500" h="6858000">
                  <a:moveTo>
                    <a:pt x="190500" y="6724650"/>
                  </a:moveTo>
                  <a:lnTo>
                    <a:pt x="0" y="6724650"/>
                  </a:lnTo>
                  <a:lnTo>
                    <a:pt x="0" y="6858000"/>
                  </a:lnTo>
                  <a:lnTo>
                    <a:pt x="190500" y="6858000"/>
                  </a:lnTo>
                  <a:lnTo>
                    <a:pt x="190500" y="6724650"/>
                  </a:lnTo>
                  <a:close/>
                </a:path>
                <a:path w="190500" h="6858000">
                  <a:moveTo>
                    <a:pt x="190500" y="0"/>
                  </a:moveTo>
                  <a:lnTo>
                    <a:pt x="0" y="0"/>
                  </a:lnTo>
                  <a:lnTo>
                    <a:pt x="0" y="6523990"/>
                  </a:lnTo>
                  <a:lnTo>
                    <a:pt x="190500" y="652399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9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69" y="6523990"/>
              <a:ext cx="9144000" cy="200660"/>
            </a:xfrm>
            <a:custGeom>
              <a:avLst/>
              <a:gdLst/>
              <a:ahLst/>
              <a:cxnLst/>
              <a:rect l="l" t="t" r="r" b="b"/>
              <a:pathLst>
                <a:path w="9144000" h="200659">
                  <a:moveTo>
                    <a:pt x="9144000" y="0"/>
                  </a:moveTo>
                  <a:lnTo>
                    <a:pt x="0" y="0"/>
                  </a:lnTo>
                  <a:lnTo>
                    <a:pt x="0" y="200659"/>
                  </a:lnTo>
                  <a:lnTo>
                    <a:pt x="9144000" y="20065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69" y="6523990"/>
              <a:ext cx="9144000" cy="200660"/>
            </a:xfrm>
            <a:custGeom>
              <a:avLst/>
              <a:gdLst/>
              <a:ahLst/>
              <a:cxnLst/>
              <a:rect l="l" t="t" r="r" b="b"/>
              <a:pathLst>
                <a:path w="9144000" h="200659">
                  <a:moveTo>
                    <a:pt x="0" y="200659"/>
                  </a:moveTo>
                  <a:lnTo>
                    <a:pt x="9144000" y="20065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00659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134620"/>
              <a:ext cx="1239520" cy="894079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06400" y="5900102"/>
            <a:ext cx="7126605" cy="5080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0"/>
              </a:spcBef>
            </a:pPr>
            <a:r>
              <a:rPr sz="1050" spc="5" dirty="0">
                <a:latin typeface="Calibri"/>
                <a:cs typeface="Calibri"/>
              </a:rPr>
              <a:t>Este </a:t>
            </a:r>
            <a:r>
              <a:rPr sz="1050" spc="-5" dirty="0">
                <a:latin typeface="Calibri"/>
                <a:cs typeface="Calibri"/>
              </a:rPr>
              <a:t>documento pertenece </a:t>
            </a:r>
            <a:r>
              <a:rPr sz="1050" spc="5" dirty="0">
                <a:latin typeface="Calibri"/>
                <a:cs typeface="Calibri"/>
              </a:rPr>
              <a:t>a </a:t>
            </a:r>
            <a:r>
              <a:rPr sz="1050" dirty="0">
                <a:latin typeface="Calibri"/>
                <a:cs typeface="Calibri"/>
              </a:rPr>
              <a:t>la base </a:t>
            </a:r>
            <a:r>
              <a:rPr sz="1050" spc="5" dirty="0">
                <a:latin typeface="Calibri"/>
                <a:cs typeface="Calibri"/>
              </a:rPr>
              <a:t>de </a:t>
            </a:r>
            <a:r>
              <a:rPr sz="1050" spc="-5" dirty="0">
                <a:latin typeface="Calibri"/>
                <a:cs typeface="Calibri"/>
              </a:rPr>
              <a:t>datos </a:t>
            </a:r>
            <a:r>
              <a:rPr sz="1050" spc="5" dirty="0">
                <a:latin typeface="Calibri"/>
                <a:cs typeface="Calibri"/>
              </a:rPr>
              <a:t>de </a:t>
            </a:r>
            <a:r>
              <a:rPr sz="1050" dirty="0">
                <a:latin typeface="Calibri"/>
                <a:cs typeface="Calibri"/>
              </a:rPr>
              <a:t>Agencia </a:t>
            </a:r>
            <a:r>
              <a:rPr sz="1050" spc="5" dirty="0">
                <a:latin typeface="Calibri"/>
                <a:cs typeface="Calibri"/>
              </a:rPr>
              <a:t>de </a:t>
            </a:r>
            <a:r>
              <a:rPr sz="1050" spc="-5" dirty="0">
                <a:latin typeface="Calibri"/>
                <a:cs typeface="Calibri"/>
              </a:rPr>
              <a:t>Inhumaciones </a:t>
            </a:r>
            <a:r>
              <a:rPr sz="1050" spc="-10" dirty="0">
                <a:latin typeface="Calibri"/>
                <a:cs typeface="Calibri"/>
              </a:rPr>
              <a:t>Garrido </a:t>
            </a:r>
            <a:r>
              <a:rPr sz="1050" spc="5" dirty="0">
                <a:latin typeface="Calibri"/>
                <a:cs typeface="Calibri"/>
              </a:rPr>
              <a:t>y </a:t>
            </a:r>
            <a:r>
              <a:rPr sz="1050" spc="-5" dirty="0">
                <a:latin typeface="Calibri"/>
                <a:cs typeface="Calibri"/>
              </a:rPr>
              <a:t>su copiado </a:t>
            </a:r>
            <a:r>
              <a:rPr sz="1050" spc="5" dirty="0">
                <a:latin typeface="Calibri"/>
                <a:cs typeface="Calibri"/>
              </a:rPr>
              <a:t>e </a:t>
            </a:r>
            <a:r>
              <a:rPr sz="1050" spc="-5" dirty="0">
                <a:latin typeface="Calibri"/>
                <a:cs typeface="Calibri"/>
              </a:rPr>
              <a:t>impresión generan </a:t>
            </a:r>
            <a:r>
              <a:rPr sz="1050" spc="5" dirty="0">
                <a:latin typeface="Calibri"/>
                <a:cs typeface="Calibri"/>
              </a:rPr>
              <a:t>un  </a:t>
            </a:r>
            <a:r>
              <a:rPr sz="1050" spc="-5" dirty="0">
                <a:latin typeface="Calibri"/>
                <a:cs typeface="Calibri"/>
              </a:rPr>
              <a:t>documento </a:t>
            </a:r>
            <a:r>
              <a:rPr sz="1050" dirty="0">
                <a:latin typeface="Calibri"/>
                <a:cs typeface="Calibri"/>
              </a:rPr>
              <a:t>No </a:t>
            </a:r>
            <a:r>
              <a:rPr sz="1050" spc="-10" dirty="0">
                <a:latin typeface="Calibri"/>
                <a:cs typeface="Calibri"/>
              </a:rPr>
              <a:t>Controlado. Los </a:t>
            </a:r>
            <a:r>
              <a:rPr sz="1050" spc="-5" dirty="0">
                <a:latin typeface="Calibri"/>
                <a:cs typeface="Calibri"/>
              </a:rPr>
              <a:t>documentos </a:t>
            </a:r>
            <a:r>
              <a:rPr sz="1050" dirty="0">
                <a:latin typeface="Calibri"/>
                <a:cs typeface="Calibri"/>
              </a:rPr>
              <a:t>del </a:t>
            </a:r>
            <a:r>
              <a:rPr sz="1050" spc="-5" dirty="0">
                <a:latin typeface="Calibri"/>
                <a:cs typeface="Calibri"/>
              </a:rPr>
              <a:t>Sistema </a:t>
            </a:r>
            <a:r>
              <a:rPr sz="1050" spc="5" dirty="0">
                <a:latin typeface="Calibri"/>
                <a:cs typeface="Calibri"/>
              </a:rPr>
              <a:t>de </a:t>
            </a:r>
            <a:r>
              <a:rPr sz="1050" spc="-5" dirty="0">
                <a:latin typeface="Calibri"/>
                <a:cs typeface="Calibri"/>
              </a:rPr>
              <a:t>Gestión Integral revisados </a:t>
            </a:r>
            <a:r>
              <a:rPr sz="1050" dirty="0">
                <a:latin typeface="Calibri"/>
                <a:cs typeface="Calibri"/>
              </a:rPr>
              <a:t>y </a:t>
            </a:r>
            <a:r>
              <a:rPr sz="1050" spc="-5" dirty="0">
                <a:latin typeface="Calibri"/>
                <a:cs typeface="Calibri"/>
              </a:rPr>
              <a:t>autorizados son exclusivamente los  </a:t>
            </a:r>
            <a:r>
              <a:rPr sz="1050" dirty="0">
                <a:latin typeface="Calibri"/>
                <a:cs typeface="Calibri"/>
              </a:rPr>
              <a:t>ubicados en la </a:t>
            </a:r>
            <a:r>
              <a:rPr sz="1050" spc="-5" dirty="0">
                <a:latin typeface="Calibri"/>
                <a:cs typeface="Calibri"/>
              </a:rPr>
              <a:t>red </a:t>
            </a:r>
            <a:r>
              <a:rPr sz="1050" dirty="0">
                <a:latin typeface="Calibri"/>
                <a:cs typeface="Calibri"/>
              </a:rPr>
              <a:t>interna del</a:t>
            </a:r>
            <a:r>
              <a:rPr sz="1050" spc="-9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SGI.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566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Alcance</a:t>
            </a:r>
            <a:r>
              <a:rPr spc="229" dirty="0"/>
              <a:t> </a:t>
            </a:r>
            <a:r>
              <a:rPr spc="-5" dirty="0"/>
              <a:t>del</a:t>
            </a:r>
            <a:r>
              <a:rPr spc="235" dirty="0"/>
              <a:t> </a:t>
            </a:r>
            <a:r>
              <a:rPr spc="-10" dirty="0"/>
              <a:t>Sistema</a:t>
            </a:r>
            <a:r>
              <a:rPr spc="240" dirty="0"/>
              <a:t> </a:t>
            </a:r>
            <a:r>
              <a:rPr spc="-5" dirty="0"/>
              <a:t>de</a:t>
            </a:r>
            <a:r>
              <a:rPr spc="229" dirty="0"/>
              <a:t> </a:t>
            </a:r>
            <a:r>
              <a:rPr spc="-10" dirty="0"/>
              <a:t>Gestión</a:t>
            </a:r>
            <a:r>
              <a:rPr spc="235" dirty="0"/>
              <a:t> </a:t>
            </a:r>
            <a:r>
              <a:rPr spc="5" dirty="0"/>
              <a:t>de</a:t>
            </a:r>
            <a:r>
              <a:rPr spc="229" dirty="0"/>
              <a:t> </a:t>
            </a:r>
            <a:r>
              <a:rPr spc="-15" dirty="0"/>
              <a:t>Integral</a:t>
            </a:r>
            <a:r>
              <a:rPr spc="225" dirty="0"/>
              <a:t> </a:t>
            </a:r>
            <a:r>
              <a:rPr spc="-10" dirty="0"/>
              <a:t>en</a:t>
            </a:r>
          </a:p>
          <a:p>
            <a:pPr marL="145669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Agencia </a:t>
            </a:r>
            <a:r>
              <a:rPr spc="-5" dirty="0"/>
              <a:t>de Inhumaciones </a:t>
            </a:r>
            <a:r>
              <a:rPr spc="-10" dirty="0"/>
              <a:t>Garrido, SA </a:t>
            </a:r>
            <a:r>
              <a:rPr spc="-5" dirty="0"/>
              <a:t>de</a:t>
            </a:r>
            <a:r>
              <a:rPr dirty="0"/>
              <a:t> </a:t>
            </a:r>
            <a:r>
              <a:rPr spc="5" dirty="0"/>
              <a:t>CV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248413"/>
            <a:ext cx="2774741" cy="15732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150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Narrow</vt:lpstr>
      <vt:lpstr>Calibri</vt:lpstr>
      <vt:lpstr>Calibri Light</vt:lpstr>
      <vt:lpstr>Office Theme</vt:lpstr>
      <vt:lpstr>Alcance del Sistema de Gestión de Integral en Agencia de Inhumaciones Garrido, SA de CV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de Calidad</dc:title>
  <dc:creator>USUARIO CAPACITACION</dc:creator>
  <cp:lastModifiedBy>Alberto Avila</cp:lastModifiedBy>
  <cp:revision>6</cp:revision>
  <dcterms:created xsi:type="dcterms:W3CDTF">2020-11-02T16:46:28Z</dcterms:created>
  <dcterms:modified xsi:type="dcterms:W3CDTF">2022-07-15T17:21:16Z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2020-11-02T00:00:00Z</vt:filetime>
  </property>
</Properties>
</file>