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9" r:id="rId3"/>
    <p:sldId id="264" r:id="rId4"/>
    <p:sldId id="260" r:id="rId5"/>
    <p:sldId id="261" r:id="rId6"/>
    <p:sldId id="262" r:id="rId7"/>
    <p:sldId id="263" r:id="rId8"/>
    <p:sldId id="265" r:id="rId9"/>
    <p:sldId id="266" r:id="rId10"/>
    <p:sldId id="267" r:id="rId11"/>
    <p:sldId id="268" r:id="rId12"/>
    <p:sldId id="269" r:id="rId13"/>
    <p:sldId id="270" r:id="rId14"/>
    <p:sldId id="273" r:id="rId15"/>
    <p:sldId id="271" r:id="rId16"/>
    <p:sldId id="272" r:id="rId17"/>
    <p:sldId id="274" r:id="rId18"/>
    <p:sldId id="281" r:id="rId19"/>
    <p:sldId id="278" r:id="rId20"/>
    <p:sldId id="275" r:id="rId21"/>
    <p:sldId id="276" r:id="rId22"/>
    <p:sldId id="277" r:id="rId23"/>
    <p:sldId id="279" r:id="rId2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AE7E5-2F34-4221-8E11-6D6356BEBB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F87EC524-51C4-4265-927A-57F045313B29}">
      <dgm:prSet phldrT="[Texto]"/>
      <dgm:spPr>
        <a:scene3d>
          <a:camera prst="orthographicFront"/>
          <a:lightRig rig="threePt" dir="t"/>
        </a:scene3d>
        <a:sp3d>
          <a:bevelT prst="angle"/>
        </a:sp3d>
      </dgm:spPr>
      <dgm:t>
        <a:bodyPr/>
        <a:lstStyle/>
        <a:p>
          <a:r>
            <a:rPr lang="es-MX" b="0" cap="none" spc="0" dirty="0" smtClean="0">
              <a:ln w="0"/>
              <a:solidFill>
                <a:schemeClr val="tx1"/>
              </a:solidFill>
              <a:effectLst>
                <a:outerShdw blurRad="38100" dist="19050" dir="2700000" algn="tl" rotWithShape="0">
                  <a:schemeClr val="dk1">
                    <a:alpha val="40000"/>
                  </a:schemeClr>
                </a:outerShdw>
              </a:effectLst>
            </a:rPr>
            <a:t>SENSACIONES                       PLACER Y DOLOR</a:t>
          </a:r>
          <a:endParaRPr lang="es-MX" b="0" cap="none" spc="0" dirty="0">
            <a:ln w="0"/>
            <a:solidFill>
              <a:schemeClr val="tx1"/>
            </a:solidFill>
            <a:effectLst>
              <a:outerShdw blurRad="38100" dist="19050" dir="2700000" algn="tl" rotWithShape="0">
                <a:schemeClr val="dk1">
                  <a:alpha val="40000"/>
                </a:schemeClr>
              </a:outerShdw>
            </a:effectLst>
          </a:endParaRPr>
        </a:p>
      </dgm:t>
    </dgm:pt>
    <dgm:pt modelId="{3504F12B-BBE8-4387-A17F-FA5353399803}" type="parTrans" cxnId="{651AA46A-9F42-4C9E-8A9D-D15C2E8767D6}">
      <dgm:prSet/>
      <dgm:spPr/>
      <dgm:t>
        <a:bodyPr/>
        <a:lstStyle/>
        <a:p>
          <a:endParaRPr lang="es-MX"/>
        </a:p>
      </dgm:t>
    </dgm:pt>
    <dgm:pt modelId="{A072D16C-0079-44DB-B2A6-BF373587E724}" type="sibTrans" cxnId="{651AA46A-9F42-4C9E-8A9D-D15C2E8767D6}">
      <dgm:prSet/>
      <dgm:spPr/>
      <dgm:t>
        <a:bodyPr/>
        <a:lstStyle/>
        <a:p>
          <a:endParaRPr lang="es-MX"/>
        </a:p>
      </dgm:t>
    </dgm:pt>
    <dgm:pt modelId="{DA39B1AE-590A-4706-A64E-89A45460572F}">
      <dgm:prSet phldrT="[Texto]"/>
      <dgm:spPr>
        <a:scene3d>
          <a:camera prst="orthographicFront"/>
          <a:lightRig rig="threePt" dir="t"/>
        </a:scene3d>
        <a:sp3d>
          <a:bevelT prst="angle"/>
        </a:sp3d>
      </dgm:spPr>
      <dgm:t>
        <a:bodyPr/>
        <a:lstStyle/>
        <a:p>
          <a:r>
            <a:rPr lang="es-MX" b="0" cap="none" spc="0" dirty="0" smtClean="0">
              <a:ln w="0"/>
              <a:solidFill>
                <a:schemeClr val="tx1"/>
              </a:solidFill>
              <a:effectLst>
                <a:outerShdw blurRad="38100" dist="19050" dir="2700000" algn="tl" rotWithShape="0">
                  <a:schemeClr val="dk1">
                    <a:alpha val="40000"/>
                  </a:schemeClr>
                </a:outerShdw>
              </a:effectLst>
            </a:rPr>
            <a:t>EMOCIONES                  RESPUESTA BIOLOGICA</a:t>
          </a:r>
          <a:endParaRPr lang="es-MX" b="0" cap="none" spc="0" dirty="0">
            <a:ln w="0"/>
            <a:solidFill>
              <a:schemeClr val="tx1"/>
            </a:solidFill>
            <a:effectLst>
              <a:outerShdw blurRad="38100" dist="19050" dir="2700000" algn="tl" rotWithShape="0">
                <a:schemeClr val="dk1">
                  <a:alpha val="40000"/>
                </a:schemeClr>
              </a:outerShdw>
            </a:effectLst>
          </a:endParaRPr>
        </a:p>
      </dgm:t>
    </dgm:pt>
    <dgm:pt modelId="{156832DB-CAD2-4F7D-869F-71C7B01372D6}" type="parTrans" cxnId="{43391917-6913-473A-B23C-E2C870D739EE}">
      <dgm:prSet/>
      <dgm:spPr/>
      <dgm:t>
        <a:bodyPr/>
        <a:lstStyle/>
        <a:p>
          <a:endParaRPr lang="es-MX"/>
        </a:p>
      </dgm:t>
    </dgm:pt>
    <dgm:pt modelId="{5DD8CEE5-8436-44F4-8279-B726C42FDE72}" type="sibTrans" cxnId="{43391917-6913-473A-B23C-E2C870D739EE}">
      <dgm:prSet/>
      <dgm:spPr/>
      <dgm:t>
        <a:bodyPr/>
        <a:lstStyle/>
        <a:p>
          <a:endParaRPr lang="es-MX"/>
        </a:p>
      </dgm:t>
    </dgm:pt>
    <dgm:pt modelId="{A0BC2949-C3A6-4FD6-8D55-92576228C981}">
      <dgm:prSet phldrT="[Texto]"/>
      <dgm:spPr>
        <a:scene3d>
          <a:camera prst="orthographicFront"/>
          <a:lightRig rig="threePt" dir="t"/>
        </a:scene3d>
        <a:sp3d>
          <a:bevelT prst="angle"/>
        </a:sp3d>
      </dgm:spPr>
      <dgm:t>
        <a:bodyPr/>
        <a:lstStyle/>
        <a:p>
          <a:r>
            <a:rPr lang="es-MX" b="0" cap="none" spc="0" dirty="0" smtClean="0">
              <a:ln w="0"/>
              <a:solidFill>
                <a:schemeClr val="tx1"/>
              </a:solidFill>
              <a:effectLst>
                <a:outerShdw blurRad="38100" dist="19050" dir="2700000" algn="tl" rotWithShape="0">
                  <a:schemeClr val="dk1">
                    <a:alpha val="40000"/>
                  </a:schemeClr>
                </a:outerShdw>
              </a:effectLst>
            </a:rPr>
            <a:t>SENTIMIENTOS              RESPUESTA MENTAL</a:t>
          </a:r>
          <a:endParaRPr lang="es-MX" b="0" cap="none" spc="0" dirty="0">
            <a:ln w="0"/>
            <a:solidFill>
              <a:schemeClr val="tx1"/>
            </a:solidFill>
            <a:effectLst>
              <a:outerShdw blurRad="38100" dist="19050" dir="2700000" algn="tl" rotWithShape="0">
                <a:schemeClr val="dk1">
                  <a:alpha val="40000"/>
                </a:schemeClr>
              </a:outerShdw>
            </a:effectLst>
          </a:endParaRPr>
        </a:p>
      </dgm:t>
    </dgm:pt>
    <dgm:pt modelId="{73C50E8A-9FC2-472D-8155-DA281AC02573}" type="parTrans" cxnId="{C8E95242-63A6-44FE-AEC3-7BF0A26BC82F}">
      <dgm:prSet/>
      <dgm:spPr/>
      <dgm:t>
        <a:bodyPr/>
        <a:lstStyle/>
        <a:p>
          <a:endParaRPr lang="es-MX"/>
        </a:p>
      </dgm:t>
    </dgm:pt>
    <dgm:pt modelId="{FF50599F-1178-4E86-9979-4D21FB36F1B8}" type="sibTrans" cxnId="{C8E95242-63A6-44FE-AEC3-7BF0A26BC82F}">
      <dgm:prSet/>
      <dgm:spPr/>
      <dgm:t>
        <a:bodyPr/>
        <a:lstStyle/>
        <a:p>
          <a:endParaRPr lang="es-MX"/>
        </a:p>
      </dgm:t>
    </dgm:pt>
    <dgm:pt modelId="{9469AA96-36F3-4CC9-BAA5-28300A504E12}" type="pres">
      <dgm:prSet presAssocID="{411AE7E5-2F34-4221-8E11-6D6356BEBBCC}" presName="linear" presStyleCnt="0">
        <dgm:presLayoutVars>
          <dgm:dir/>
          <dgm:animLvl val="lvl"/>
          <dgm:resizeHandles val="exact"/>
        </dgm:presLayoutVars>
      </dgm:prSet>
      <dgm:spPr/>
    </dgm:pt>
    <dgm:pt modelId="{9FF57D06-9A77-4315-AA12-060E307D9EA0}" type="pres">
      <dgm:prSet presAssocID="{F87EC524-51C4-4265-927A-57F045313B29}" presName="parentLin" presStyleCnt="0"/>
      <dgm:spPr>
        <a:scene3d>
          <a:camera prst="orthographicFront"/>
          <a:lightRig rig="threePt" dir="t"/>
        </a:scene3d>
        <a:sp3d>
          <a:bevelT prst="angle"/>
        </a:sp3d>
      </dgm:spPr>
    </dgm:pt>
    <dgm:pt modelId="{D245579F-331E-4244-BC46-B072D9BBD736}" type="pres">
      <dgm:prSet presAssocID="{F87EC524-51C4-4265-927A-57F045313B29}" presName="parentLeftMargin" presStyleLbl="node1" presStyleIdx="0" presStyleCnt="3"/>
      <dgm:spPr/>
    </dgm:pt>
    <dgm:pt modelId="{E91E582A-3509-41FC-8664-3EC742389DB2}" type="pres">
      <dgm:prSet presAssocID="{F87EC524-51C4-4265-927A-57F045313B29}" presName="parentText" presStyleLbl="node1" presStyleIdx="0" presStyleCnt="3" custScaleX="99275">
        <dgm:presLayoutVars>
          <dgm:chMax val="0"/>
          <dgm:bulletEnabled val="1"/>
        </dgm:presLayoutVars>
      </dgm:prSet>
      <dgm:spPr/>
      <dgm:t>
        <a:bodyPr/>
        <a:lstStyle/>
        <a:p>
          <a:endParaRPr lang="es-MX"/>
        </a:p>
      </dgm:t>
    </dgm:pt>
    <dgm:pt modelId="{BC50542E-0BA8-4773-883B-19FCA41BBA09}" type="pres">
      <dgm:prSet presAssocID="{F87EC524-51C4-4265-927A-57F045313B29}" presName="negativeSpace" presStyleCnt="0"/>
      <dgm:spPr>
        <a:scene3d>
          <a:camera prst="orthographicFront"/>
          <a:lightRig rig="threePt" dir="t"/>
        </a:scene3d>
        <a:sp3d>
          <a:bevelT prst="angle"/>
        </a:sp3d>
      </dgm:spPr>
    </dgm:pt>
    <dgm:pt modelId="{97F3B3FD-61F7-441D-BB88-6552A71CE32A}" type="pres">
      <dgm:prSet presAssocID="{F87EC524-51C4-4265-927A-57F045313B29}" presName="childText" presStyleLbl="conFgAcc1" presStyleIdx="0" presStyleCnt="3">
        <dgm:presLayoutVars>
          <dgm:bulletEnabled val="1"/>
        </dgm:presLayoutVars>
      </dgm:prSet>
      <dgm:spPr>
        <a:scene3d>
          <a:camera prst="orthographicFront"/>
          <a:lightRig rig="threePt" dir="t"/>
        </a:scene3d>
        <a:sp3d>
          <a:bevelT prst="angle"/>
        </a:sp3d>
      </dgm:spPr>
    </dgm:pt>
    <dgm:pt modelId="{45B28EDB-9E04-4148-94AB-06D1326E3F8E}" type="pres">
      <dgm:prSet presAssocID="{A072D16C-0079-44DB-B2A6-BF373587E724}" presName="spaceBetweenRectangles" presStyleCnt="0"/>
      <dgm:spPr>
        <a:scene3d>
          <a:camera prst="orthographicFront"/>
          <a:lightRig rig="threePt" dir="t"/>
        </a:scene3d>
        <a:sp3d>
          <a:bevelT prst="angle"/>
        </a:sp3d>
      </dgm:spPr>
    </dgm:pt>
    <dgm:pt modelId="{108CB07A-4B63-472C-AC5A-4660E0B42373}" type="pres">
      <dgm:prSet presAssocID="{DA39B1AE-590A-4706-A64E-89A45460572F}" presName="parentLin" presStyleCnt="0"/>
      <dgm:spPr>
        <a:scene3d>
          <a:camera prst="orthographicFront"/>
          <a:lightRig rig="threePt" dir="t"/>
        </a:scene3d>
        <a:sp3d>
          <a:bevelT prst="angle"/>
        </a:sp3d>
      </dgm:spPr>
    </dgm:pt>
    <dgm:pt modelId="{D5024FC6-6C1D-4A52-9884-1CCC18DBF890}" type="pres">
      <dgm:prSet presAssocID="{DA39B1AE-590A-4706-A64E-89A45460572F}" presName="parentLeftMargin" presStyleLbl="node1" presStyleIdx="0" presStyleCnt="3"/>
      <dgm:spPr/>
    </dgm:pt>
    <dgm:pt modelId="{62CCB081-ACBF-48B4-B87C-6B786378E7D8}" type="pres">
      <dgm:prSet presAssocID="{DA39B1AE-590A-4706-A64E-89A45460572F}" presName="parentText" presStyleLbl="node1" presStyleIdx="1" presStyleCnt="3">
        <dgm:presLayoutVars>
          <dgm:chMax val="0"/>
          <dgm:bulletEnabled val="1"/>
        </dgm:presLayoutVars>
      </dgm:prSet>
      <dgm:spPr/>
      <dgm:t>
        <a:bodyPr/>
        <a:lstStyle/>
        <a:p>
          <a:endParaRPr lang="es-MX"/>
        </a:p>
      </dgm:t>
    </dgm:pt>
    <dgm:pt modelId="{CFC8C357-80EB-473A-93BA-981F78553EA3}" type="pres">
      <dgm:prSet presAssocID="{DA39B1AE-590A-4706-A64E-89A45460572F}" presName="negativeSpace" presStyleCnt="0"/>
      <dgm:spPr>
        <a:scene3d>
          <a:camera prst="orthographicFront"/>
          <a:lightRig rig="threePt" dir="t"/>
        </a:scene3d>
        <a:sp3d>
          <a:bevelT prst="angle"/>
        </a:sp3d>
      </dgm:spPr>
    </dgm:pt>
    <dgm:pt modelId="{10A60900-F059-4ECB-A768-437B7EB0D4A4}" type="pres">
      <dgm:prSet presAssocID="{DA39B1AE-590A-4706-A64E-89A45460572F}" presName="childText" presStyleLbl="conFgAcc1" presStyleIdx="1" presStyleCnt="3">
        <dgm:presLayoutVars>
          <dgm:bulletEnabled val="1"/>
        </dgm:presLayoutVars>
      </dgm:prSet>
      <dgm:spPr>
        <a:scene3d>
          <a:camera prst="orthographicFront"/>
          <a:lightRig rig="threePt" dir="t"/>
        </a:scene3d>
        <a:sp3d>
          <a:bevelT prst="angle"/>
        </a:sp3d>
      </dgm:spPr>
    </dgm:pt>
    <dgm:pt modelId="{F3C78B71-8D12-489D-B26B-9B3832C1663A}" type="pres">
      <dgm:prSet presAssocID="{5DD8CEE5-8436-44F4-8279-B726C42FDE72}" presName="spaceBetweenRectangles" presStyleCnt="0"/>
      <dgm:spPr>
        <a:scene3d>
          <a:camera prst="orthographicFront"/>
          <a:lightRig rig="threePt" dir="t"/>
        </a:scene3d>
        <a:sp3d>
          <a:bevelT prst="angle"/>
        </a:sp3d>
      </dgm:spPr>
    </dgm:pt>
    <dgm:pt modelId="{092FD107-718A-42F8-8BD2-9F0D5E4198D3}" type="pres">
      <dgm:prSet presAssocID="{A0BC2949-C3A6-4FD6-8D55-92576228C981}" presName="parentLin" presStyleCnt="0"/>
      <dgm:spPr>
        <a:scene3d>
          <a:camera prst="orthographicFront"/>
          <a:lightRig rig="threePt" dir="t"/>
        </a:scene3d>
        <a:sp3d>
          <a:bevelT prst="angle"/>
        </a:sp3d>
      </dgm:spPr>
    </dgm:pt>
    <dgm:pt modelId="{2D8FDE72-7751-438A-9ABE-44E7AC78CA25}" type="pres">
      <dgm:prSet presAssocID="{A0BC2949-C3A6-4FD6-8D55-92576228C981}" presName="parentLeftMargin" presStyleLbl="node1" presStyleIdx="1" presStyleCnt="3"/>
      <dgm:spPr/>
    </dgm:pt>
    <dgm:pt modelId="{5BC1BFD6-9321-41EE-B7FD-5FDBDC0E6B30}" type="pres">
      <dgm:prSet presAssocID="{A0BC2949-C3A6-4FD6-8D55-92576228C981}" presName="parentText" presStyleLbl="node1" presStyleIdx="2" presStyleCnt="3">
        <dgm:presLayoutVars>
          <dgm:chMax val="0"/>
          <dgm:bulletEnabled val="1"/>
        </dgm:presLayoutVars>
      </dgm:prSet>
      <dgm:spPr/>
      <dgm:t>
        <a:bodyPr/>
        <a:lstStyle/>
        <a:p>
          <a:endParaRPr lang="es-MX"/>
        </a:p>
      </dgm:t>
    </dgm:pt>
    <dgm:pt modelId="{3288B2C7-0471-4F19-8BD8-0660FA3B91E7}" type="pres">
      <dgm:prSet presAssocID="{A0BC2949-C3A6-4FD6-8D55-92576228C981}" presName="negativeSpace" presStyleCnt="0"/>
      <dgm:spPr>
        <a:scene3d>
          <a:camera prst="orthographicFront"/>
          <a:lightRig rig="threePt" dir="t"/>
        </a:scene3d>
        <a:sp3d>
          <a:bevelT prst="angle"/>
        </a:sp3d>
      </dgm:spPr>
    </dgm:pt>
    <dgm:pt modelId="{5D7DFE4B-A0EF-4292-B2B1-B158262B0AAE}" type="pres">
      <dgm:prSet presAssocID="{A0BC2949-C3A6-4FD6-8D55-92576228C981}" presName="childText" presStyleLbl="conFgAcc1" presStyleIdx="2" presStyleCnt="3">
        <dgm:presLayoutVars>
          <dgm:bulletEnabled val="1"/>
        </dgm:presLayoutVars>
      </dgm:prSet>
      <dgm:spPr>
        <a:scene3d>
          <a:camera prst="orthographicFront"/>
          <a:lightRig rig="threePt" dir="t"/>
        </a:scene3d>
        <a:sp3d>
          <a:bevelT prst="angle"/>
        </a:sp3d>
      </dgm:spPr>
    </dgm:pt>
  </dgm:ptLst>
  <dgm:cxnLst>
    <dgm:cxn modelId="{4D66A8CC-4D10-4BD1-AB4A-333C40F19C14}" type="presOf" srcId="{A0BC2949-C3A6-4FD6-8D55-92576228C981}" destId="{5BC1BFD6-9321-41EE-B7FD-5FDBDC0E6B30}" srcOrd="1" destOrd="0" presId="urn:microsoft.com/office/officeart/2005/8/layout/list1"/>
    <dgm:cxn modelId="{7E9A9ABF-B2A2-4B01-904D-B5DDA0119C0A}" type="presOf" srcId="{F87EC524-51C4-4265-927A-57F045313B29}" destId="{E91E582A-3509-41FC-8664-3EC742389DB2}" srcOrd="1" destOrd="0" presId="urn:microsoft.com/office/officeart/2005/8/layout/list1"/>
    <dgm:cxn modelId="{C8E95242-63A6-44FE-AEC3-7BF0A26BC82F}" srcId="{411AE7E5-2F34-4221-8E11-6D6356BEBBCC}" destId="{A0BC2949-C3A6-4FD6-8D55-92576228C981}" srcOrd="2" destOrd="0" parTransId="{73C50E8A-9FC2-472D-8155-DA281AC02573}" sibTransId="{FF50599F-1178-4E86-9979-4D21FB36F1B8}"/>
    <dgm:cxn modelId="{43391917-6913-473A-B23C-E2C870D739EE}" srcId="{411AE7E5-2F34-4221-8E11-6D6356BEBBCC}" destId="{DA39B1AE-590A-4706-A64E-89A45460572F}" srcOrd="1" destOrd="0" parTransId="{156832DB-CAD2-4F7D-869F-71C7B01372D6}" sibTransId="{5DD8CEE5-8436-44F4-8279-B726C42FDE72}"/>
    <dgm:cxn modelId="{6A2F8B09-79AB-490F-9325-92BF99B804FF}" type="presOf" srcId="{F87EC524-51C4-4265-927A-57F045313B29}" destId="{D245579F-331E-4244-BC46-B072D9BBD736}" srcOrd="0" destOrd="0" presId="urn:microsoft.com/office/officeart/2005/8/layout/list1"/>
    <dgm:cxn modelId="{4CE5F196-268F-4E28-868B-BC01687AFB3A}" type="presOf" srcId="{A0BC2949-C3A6-4FD6-8D55-92576228C981}" destId="{2D8FDE72-7751-438A-9ABE-44E7AC78CA25}" srcOrd="0" destOrd="0" presId="urn:microsoft.com/office/officeart/2005/8/layout/list1"/>
    <dgm:cxn modelId="{651AA46A-9F42-4C9E-8A9D-D15C2E8767D6}" srcId="{411AE7E5-2F34-4221-8E11-6D6356BEBBCC}" destId="{F87EC524-51C4-4265-927A-57F045313B29}" srcOrd="0" destOrd="0" parTransId="{3504F12B-BBE8-4387-A17F-FA5353399803}" sibTransId="{A072D16C-0079-44DB-B2A6-BF373587E724}"/>
    <dgm:cxn modelId="{B1624ACE-C895-42A9-9D84-17B18BF10FCC}" type="presOf" srcId="{DA39B1AE-590A-4706-A64E-89A45460572F}" destId="{62CCB081-ACBF-48B4-B87C-6B786378E7D8}" srcOrd="1" destOrd="0" presId="urn:microsoft.com/office/officeart/2005/8/layout/list1"/>
    <dgm:cxn modelId="{0ECC029D-1A1A-41F1-AA5B-D866F532D4D5}" type="presOf" srcId="{411AE7E5-2F34-4221-8E11-6D6356BEBBCC}" destId="{9469AA96-36F3-4CC9-BAA5-28300A504E12}" srcOrd="0" destOrd="0" presId="urn:microsoft.com/office/officeart/2005/8/layout/list1"/>
    <dgm:cxn modelId="{34265151-246B-4F43-AC74-5F40B82CD603}" type="presOf" srcId="{DA39B1AE-590A-4706-A64E-89A45460572F}" destId="{D5024FC6-6C1D-4A52-9884-1CCC18DBF890}" srcOrd="0" destOrd="0" presId="urn:microsoft.com/office/officeart/2005/8/layout/list1"/>
    <dgm:cxn modelId="{2ACE278C-AECC-4728-BE74-22254727169F}" type="presParOf" srcId="{9469AA96-36F3-4CC9-BAA5-28300A504E12}" destId="{9FF57D06-9A77-4315-AA12-060E307D9EA0}" srcOrd="0" destOrd="0" presId="urn:microsoft.com/office/officeart/2005/8/layout/list1"/>
    <dgm:cxn modelId="{17B42764-6585-46BD-BB2F-11EC0BA3521A}" type="presParOf" srcId="{9FF57D06-9A77-4315-AA12-060E307D9EA0}" destId="{D245579F-331E-4244-BC46-B072D9BBD736}" srcOrd="0" destOrd="0" presId="urn:microsoft.com/office/officeart/2005/8/layout/list1"/>
    <dgm:cxn modelId="{F1F32192-063C-40B3-8C5E-AABAE96C6AAD}" type="presParOf" srcId="{9FF57D06-9A77-4315-AA12-060E307D9EA0}" destId="{E91E582A-3509-41FC-8664-3EC742389DB2}" srcOrd="1" destOrd="0" presId="urn:microsoft.com/office/officeart/2005/8/layout/list1"/>
    <dgm:cxn modelId="{4B3189B0-65DA-46AD-B990-462A5F66ECD6}" type="presParOf" srcId="{9469AA96-36F3-4CC9-BAA5-28300A504E12}" destId="{BC50542E-0BA8-4773-883B-19FCA41BBA09}" srcOrd="1" destOrd="0" presId="urn:microsoft.com/office/officeart/2005/8/layout/list1"/>
    <dgm:cxn modelId="{D07C6A5C-1F50-4E6F-88DB-C646E3D5AB12}" type="presParOf" srcId="{9469AA96-36F3-4CC9-BAA5-28300A504E12}" destId="{97F3B3FD-61F7-441D-BB88-6552A71CE32A}" srcOrd="2" destOrd="0" presId="urn:microsoft.com/office/officeart/2005/8/layout/list1"/>
    <dgm:cxn modelId="{0FCB4081-B334-49DC-B2CE-5AF76E44619F}" type="presParOf" srcId="{9469AA96-36F3-4CC9-BAA5-28300A504E12}" destId="{45B28EDB-9E04-4148-94AB-06D1326E3F8E}" srcOrd="3" destOrd="0" presId="urn:microsoft.com/office/officeart/2005/8/layout/list1"/>
    <dgm:cxn modelId="{E2B8CEEA-111D-4AC5-B614-9FADEFCC3503}" type="presParOf" srcId="{9469AA96-36F3-4CC9-BAA5-28300A504E12}" destId="{108CB07A-4B63-472C-AC5A-4660E0B42373}" srcOrd="4" destOrd="0" presId="urn:microsoft.com/office/officeart/2005/8/layout/list1"/>
    <dgm:cxn modelId="{161CE812-731E-4625-9B33-7E2A26BF1446}" type="presParOf" srcId="{108CB07A-4B63-472C-AC5A-4660E0B42373}" destId="{D5024FC6-6C1D-4A52-9884-1CCC18DBF890}" srcOrd="0" destOrd="0" presId="urn:microsoft.com/office/officeart/2005/8/layout/list1"/>
    <dgm:cxn modelId="{9F57EB41-C24D-4755-B895-39ED9E34AE74}" type="presParOf" srcId="{108CB07A-4B63-472C-AC5A-4660E0B42373}" destId="{62CCB081-ACBF-48B4-B87C-6B786378E7D8}" srcOrd="1" destOrd="0" presId="urn:microsoft.com/office/officeart/2005/8/layout/list1"/>
    <dgm:cxn modelId="{42863AF7-E947-4CF4-8F22-D6D96B8F6B41}" type="presParOf" srcId="{9469AA96-36F3-4CC9-BAA5-28300A504E12}" destId="{CFC8C357-80EB-473A-93BA-981F78553EA3}" srcOrd="5" destOrd="0" presId="urn:microsoft.com/office/officeart/2005/8/layout/list1"/>
    <dgm:cxn modelId="{39A19D0C-96AB-4F2A-B5B6-37126FB3DF32}" type="presParOf" srcId="{9469AA96-36F3-4CC9-BAA5-28300A504E12}" destId="{10A60900-F059-4ECB-A768-437B7EB0D4A4}" srcOrd="6" destOrd="0" presId="urn:microsoft.com/office/officeart/2005/8/layout/list1"/>
    <dgm:cxn modelId="{A4260A86-9E17-45FF-B07F-2E8D5B124CD4}" type="presParOf" srcId="{9469AA96-36F3-4CC9-BAA5-28300A504E12}" destId="{F3C78B71-8D12-489D-B26B-9B3832C1663A}" srcOrd="7" destOrd="0" presId="urn:microsoft.com/office/officeart/2005/8/layout/list1"/>
    <dgm:cxn modelId="{E39841F4-C37F-4895-99F6-F26BC142B0D1}" type="presParOf" srcId="{9469AA96-36F3-4CC9-BAA5-28300A504E12}" destId="{092FD107-718A-42F8-8BD2-9F0D5E4198D3}" srcOrd="8" destOrd="0" presId="urn:microsoft.com/office/officeart/2005/8/layout/list1"/>
    <dgm:cxn modelId="{3BEEA850-CFE7-4A3E-852F-697A163C3DAB}" type="presParOf" srcId="{092FD107-718A-42F8-8BD2-9F0D5E4198D3}" destId="{2D8FDE72-7751-438A-9ABE-44E7AC78CA25}" srcOrd="0" destOrd="0" presId="urn:microsoft.com/office/officeart/2005/8/layout/list1"/>
    <dgm:cxn modelId="{B1CD611D-6195-4D37-A6D1-ACA8EE437720}" type="presParOf" srcId="{092FD107-718A-42F8-8BD2-9F0D5E4198D3}" destId="{5BC1BFD6-9321-41EE-B7FD-5FDBDC0E6B30}" srcOrd="1" destOrd="0" presId="urn:microsoft.com/office/officeart/2005/8/layout/list1"/>
    <dgm:cxn modelId="{05EE2DAA-46D6-4A35-83EE-870C498F39F3}" type="presParOf" srcId="{9469AA96-36F3-4CC9-BAA5-28300A504E12}" destId="{3288B2C7-0471-4F19-8BD8-0660FA3B91E7}" srcOrd="9" destOrd="0" presId="urn:microsoft.com/office/officeart/2005/8/layout/list1"/>
    <dgm:cxn modelId="{19E39793-2A6C-4C8E-A9E7-5217457B4AB2}" type="presParOf" srcId="{9469AA96-36F3-4CC9-BAA5-28300A504E12}" destId="{5D7DFE4B-A0EF-4292-B2B1-B158262B0AAE}" srcOrd="10" destOrd="0" presId="urn:microsoft.com/office/officeart/2005/8/layout/list1"/>
  </dgm:cxnLst>
  <dgm:bg>
    <a:solidFill>
      <a:schemeClr val="tx2">
        <a:lumMod val="75000"/>
        <a:lumOff val="25000"/>
      </a:schemeClr>
    </a:solidFill>
  </dgm:bg>
  <dgm:whole>
    <a:ln>
      <a:solidFill>
        <a:schemeClr val="tx2">
          <a:lumMod val="90000"/>
          <a:lumOff val="1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1F561-03EA-41CC-B6E8-D31C19EDD40D}" type="doc">
      <dgm:prSet loTypeId="urn:microsoft.com/office/officeart/2005/8/layout/pList2" loCatId="list" qsTypeId="urn:microsoft.com/office/officeart/2005/8/quickstyle/simple1" qsCatId="simple" csTypeId="urn:microsoft.com/office/officeart/2005/8/colors/accent1_2" csCatId="accent1" phldr="1"/>
      <dgm:spPr/>
    </dgm:pt>
    <dgm:pt modelId="{5C64F534-F3B5-4446-A9EE-3163ECB3A992}">
      <dgm:prSet phldrT="[Texto]" custT="1"/>
      <dgm:spPr/>
      <dgm:t>
        <a:bodyPr/>
        <a:lstStyle/>
        <a:p>
          <a:r>
            <a:rPr lang="es-MX" sz="2400" b="1" dirty="0" smtClean="0">
              <a:solidFill>
                <a:schemeClr val="tx1"/>
              </a:solidFill>
              <a:latin typeface="Aharoni" panose="02010803020104030203" pitchFamily="2" charset="-79"/>
              <a:cs typeface="Aharoni" panose="02010803020104030203" pitchFamily="2" charset="-79"/>
            </a:rPr>
            <a:t>SENTIMIENTOS:</a:t>
          </a:r>
        </a:p>
        <a:p>
          <a:r>
            <a:rPr lang="es-MX" sz="2000" dirty="0" smtClean="0">
              <a:solidFill>
                <a:schemeClr val="tx1"/>
              </a:solidFill>
              <a:latin typeface="Aharoni" panose="02010803020104030203" pitchFamily="2" charset="-79"/>
              <a:cs typeface="Aharoni" panose="02010803020104030203" pitchFamily="2" charset="-79"/>
            </a:rPr>
            <a:t>TRISTEZA</a:t>
          </a:r>
        </a:p>
        <a:p>
          <a:r>
            <a:rPr lang="es-MX" sz="2000" dirty="0" smtClean="0">
              <a:solidFill>
                <a:schemeClr val="tx1"/>
              </a:solidFill>
              <a:latin typeface="Aharoni" panose="02010803020104030203" pitchFamily="2" charset="-79"/>
              <a:cs typeface="Aharoni" panose="02010803020104030203" pitchFamily="2" charset="-79"/>
            </a:rPr>
            <a:t>SOLEDAD</a:t>
          </a:r>
        </a:p>
        <a:p>
          <a:r>
            <a:rPr lang="es-MX" sz="2000" dirty="0" smtClean="0">
              <a:solidFill>
                <a:schemeClr val="tx1"/>
              </a:solidFill>
              <a:latin typeface="Aharoni" panose="02010803020104030203" pitchFamily="2" charset="-79"/>
              <a:cs typeface="Aharoni" panose="02010803020104030203" pitchFamily="2" charset="-79"/>
            </a:rPr>
            <a:t>IMPOTENCIA</a:t>
          </a:r>
        </a:p>
        <a:p>
          <a:r>
            <a:rPr lang="es-MX" sz="2000" dirty="0" smtClean="0">
              <a:solidFill>
                <a:schemeClr val="tx1"/>
              </a:solidFill>
              <a:latin typeface="Aharoni" panose="02010803020104030203" pitchFamily="2" charset="-79"/>
              <a:cs typeface="Aharoni" panose="02010803020104030203" pitchFamily="2" charset="-79"/>
            </a:rPr>
            <a:t>SHOCK</a:t>
          </a:r>
        </a:p>
        <a:p>
          <a:r>
            <a:rPr lang="es-MX" sz="2000" dirty="0" smtClean="0">
              <a:solidFill>
                <a:schemeClr val="tx1"/>
              </a:solidFill>
              <a:latin typeface="Aharoni" panose="02010803020104030203" pitchFamily="2" charset="-79"/>
              <a:cs typeface="Aharoni" panose="02010803020104030203" pitchFamily="2" charset="-79"/>
            </a:rPr>
            <a:t>MIEDO</a:t>
          </a:r>
        </a:p>
        <a:p>
          <a:r>
            <a:rPr lang="es-MX" sz="2000" dirty="0" smtClean="0">
              <a:solidFill>
                <a:schemeClr val="tx1"/>
              </a:solidFill>
              <a:latin typeface="Aharoni" panose="02010803020104030203" pitchFamily="2" charset="-79"/>
              <a:cs typeface="Aharoni" panose="02010803020104030203" pitchFamily="2" charset="-79"/>
            </a:rPr>
            <a:t>CULPA</a:t>
          </a:r>
        </a:p>
        <a:p>
          <a:r>
            <a:rPr lang="es-MX" sz="2000" dirty="0" smtClean="0">
              <a:solidFill>
                <a:schemeClr val="tx1"/>
              </a:solidFill>
              <a:latin typeface="Aharoni" panose="02010803020104030203" pitchFamily="2" charset="-79"/>
              <a:cs typeface="Aharoni" panose="02010803020104030203" pitchFamily="2" charset="-79"/>
            </a:rPr>
            <a:t>ENOJO</a:t>
          </a:r>
        </a:p>
        <a:p>
          <a:r>
            <a:rPr lang="es-MX" sz="2000" dirty="0" smtClean="0">
              <a:solidFill>
                <a:schemeClr val="tx1"/>
              </a:solidFill>
              <a:latin typeface="Aharoni" panose="02010803020104030203" pitchFamily="2" charset="-79"/>
              <a:cs typeface="Aharoni" panose="02010803020104030203" pitchFamily="2" charset="-79"/>
            </a:rPr>
            <a:t>APATIA</a:t>
          </a:r>
        </a:p>
        <a:p>
          <a:r>
            <a:rPr lang="es-MX" sz="2000" dirty="0" smtClean="0">
              <a:solidFill>
                <a:schemeClr val="tx1"/>
              </a:solidFill>
              <a:latin typeface="Aharoni" panose="02010803020104030203" pitchFamily="2" charset="-79"/>
              <a:cs typeface="Aharoni" panose="02010803020104030203" pitchFamily="2" charset="-79"/>
            </a:rPr>
            <a:t>ALIVIO</a:t>
          </a:r>
        </a:p>
        <a:p>
          <a:r>
            <a:rPr lang="es-MX" sz="2000" dirty="0" smtClean="0">
              <a:solidFill>
                <a:schemeClr val="tx1"/>
              </a:solidFill>
              <a:latin typeface="Aharoni" panose="02010803020104030203" pitchFamily="2" charset="-79"/>
              <a:cs typeface="Aharoni" panose="02010803020104030203" pitchFamily="2" charset="-79"/>
            </a:rPr>
            <a:t>INSENSIBILIDAD</a:t>
          </a:r>
        </a:p>
        <a:p>
          <a:endParaRPr lang="es-MX" sz="2400" dirty="0">
            <a:solidFill>
              <a:schemeClr val="tx1"/>
            </a:solidFill>
            <a:latin typeface="Aharoni" panose="02010803020104030203" pitchFamily="2" charset="-79"/>
            <a:cs typeface="Aharoni" panose="02010803020104030203" pitchFamily="2" charset="-79"/>
          </a:endParaRPr>
        </a:p>
      </dgm:t>
    </dgm:pt>
    <dgm:pt modelId="{12544DD5-FCCA-42BA-BEE3-D1AC97E2DAB8}" type="parTrans" cxnId="{BB847E01-FF05-4B1A-9A2E-F92FE3E4E965}">
      <dgm:prSet/>
      <dgm:spPr/>
      <dgm:t>
        <a:bodyPr/>
        <a:lstStyle/>
        <a:p>
          <a:endParaRPr lang="es-MX"/>
        </a:p>
      </dgm:t>
    </dgm:pt>
    <dgm:pt modelId="{7666BFD6-77B5-415F-873F-A4B3F73C1CAC}" type="sibTrans" cxnId="{BB847E01-FF05-4B1A-9A2E-F92FE3E4E965}">
      <dgm:prSet/>
      <dgm:spPr/>
      <dgm:t>
        <a:bodyPr/>
        <a:lstStyle/>
        <a:p>
          <a:endParaRPr lang="es-MX"/>
        </a:p>
      </dgm:t>
    </dgm:pt>
    <dgm:pt modelId="{445FCCAD-CD5D-485A-8841-F92A6CF1C780}">
      <dgm:prSet phldrT="[Texto]" custT="1"/>
      <dgm:spPr/>
      <dgm:t>
        <a:bodyPr/>
        <a:lstStyle/>
        <a:p>
          <a:r>
            <a:rPr lang="es-MX" sz="2400" b="1" dirty="0" smtClean="0">
              <a:solidFill>
                <a:schemeClr val="tx1"/>
              </a:solidFill>
              <a:latin typeface="Aharoni" panose="02010803020104030203" pitchFamily="2" charset="-79"/>
              <a:cs typeface="Aharoni" panose="02010803020104030203" pitchFamily="2" charset="-79"/>
            </a:rPr>
            <a:t>COGNICIONES:</a:t>
          </a:r>
        </a:p>
        <a:p>
          <a:endParaRPr lang="es-MX" sz="2400" dirty="0" smtClean="0">
            <a:solidFill>
              <a:schemeClr val="tx1"/>
            </a:solidFill>
            <a:latin typeface="Aharoni" panose="02010803020104030203" pitchFamily="2" charset="-79"/>
            <a:cs typeface="Aharoni" panose="02010803020104030203" pitchFamily="2" charset="-79"/>
          </a:endParaRPr>
        </a:p>
        <a:p>
          <a:r>
            <a:rPr lang="es-MX" sz="2400" dirty="0" smtClean="0">
              <a:solidFill>
                <a:schemeClr val="tx1"/>
              </a:solidFill>
              <a:latin typeface="Aharoni" panose="02010803020104030203" pitchFamily="2" charset="-79"/>
              <a:cs typeface="Aharoni" panose="02010803020104030203" pitchFamily="2" charset="-79"/>
            </a:rPr>
            <a:t>INCREDULIDAD</a:t>
          </a:r>
        </a:p>
        <a:p>
          <a:r>
            <a:rPr lang="es-MX" sz="2400" dirty="0" smtClean="0">
              <a:solidFill>
                <a:schemeClr val="tx1"/>
              </a:solidFill>
              <a:latin typeface="Aharoni" panose="02010803020104030203" pitchFamily="2" charset="-79"/>
              <a:cs typeface="Aharoni" panose="02010803020104030203" pitchFamily="2" charset="-79"/>
            </a:rPr>
            <a:t>CONFUSION</a:t>
          </a:r>
        </a:p>
        <a:p>
          <a:r>
            <a:rPr lang="es-MX" sz="2400" dirty="0" smtClean="0">
              <a:solidFill>
                <a:schemeClr val="tx1"/>
              </a:solidFill>
              <a:latin typeface="Aharoni" panose="02010803020104030203" pitchFamily="2" charset="-79"/>
              <a:cs typeface="Aharoni" panose="02010803020104030203" pitchFamily="2" charset="-79"/>
            </a:rPr>
            <a:t>PREOCUPACION</a:t>
          </a:r>
        </a:p>
        <a:p>
          <a:r>
            <a:rPr lang="es-MX" sz="2400" dirty="0" smtClean="0">
              <a:solidFill>
                <a:schemeClr val="tx1"/>
              </a:solidFill>
              <a:latin typeface="Aharoni" panose="02010803020104030203" pitchFamily="2" charset="-79"/>
              <a:cs typeface="Aharoni" panose="02010803020104030203" pitchFamily="2" charset="-79"/>
            </a:rPr>
            <a:t>SENTIDO DE PRESENCIA</a:t>
          </a:r>
        </a:p>
        <a:p>
          <a:r>
            <a:rPr lang="es-MX" sz="2400" dirty="0" smtClean="0">
              <a:solidFill>
                <a:schemeClr val="tx1"/>
              </a:solidFill>
              <a:latin typeface="Aharoni" panose="02010803020104030203" pitchFamily="2" charset="-79"/>
              <a:cs typeface="Aharoni" panose="02010803020104030203" pitchFamily="2" charset="-79"/>
            </a:rPr>
            <a:t>ALUCINACIONES</a:t>
          </a:r>
          <a:endParaRPr lang="es-MX" sz="2400" dirty="0">
            <a:solidFill>
              <a:schemeClr val="tx1"/>
            </a:solidFill>
            <a:latin typeface="Aharoni" panose="02010803020104030203" pitchFamily="2" charset="-79"/>
            <a:cs typeface="Aharoni" panose="02010803020104030203" pitchFamily="2" charset="-79"/>
          </a:endParaRPr>
        </a:p>
      </dgm:t>
    </dgm:pt>
    <dgm:pt modelId="{0D831FD2-526F-4E53-B049-096B47BDD6AF}" type="parTrans" cxnId="{BF9F66F1-271C-4147-8A08-7C0557CEE911}">
      <dgm:prSet/>
      <dgm:spPr/>
      <dgm:t>
        <a:bodyPr/>
        <a:lstStyle/>
        <a:p>
          <a:endParaRPr lang="es-MX"/>
        </a:p>
      </dgm:t>
    </dgm:pt>
    <dgm:pt modelId="{7983BEEB-9014-468A-AACC-815DB56F7B84}" type="sibTrans" cxnId="{BF9F66F1-271C-4147-8A08-7C0557CEE911}">
      <dgm:prSet/>
      <dgm:spPr/>
      <dgm:t>
        <a:bodyPr/>
        <a:lstStyle/>
        <a:p>
          <a:endParaRPr lang="es-MX"/>
        </a:p>
      </dgm:t>
    </dgm:pt>
    <dgm:pt modelId="{A720ABAE-FAE0-4717-A02C-44EDB788FE86}">
      <dgm:prSet phldrT="[Texto]" custT="1"/>
      <dgm:spPr/>
      <dgm:t>
        <a:bodyPr/>
        <a:lstStyle/>
        <a:p>
          <a:r>
            <a:rPr lang="es-MX" sz="2000" dirty="0" smtClean="0">
              <a:solidFill>
                <a:schemeClr val="tx1"/>
              </a:solidFill>
              <a:latin typeface="Aharoni" panose="02010803020104030203" pitchFamily="2" charset="-79"/>
              <a:cs typeface="Aharoni" panose="02010803020104030203" pitchFamily="2" charset="-79"/>
            </a:rPr>
            <a:t>CONDUCTAS</a:t>
          </a:r>
        </a:p>
        <a:p>
          <a:r>
            <a:rPr lang="es-MX" sz="2000" dirty="0" smtClean="0">
              <a:solidFill>
                <a:schemeClr val="tx1"/>
              </a:solidFill>
              <a:latin typeface="Aharoni" panose="02010803020104030203" pitchFamily="2" charset="-79"/>
              <a:cs typeface="Aharoni" panose="02010803020104030203" pitchFamily="2" charset="-79"/>
            </a:rPr>
            <a:t>TRASTROSNOS DEL SUEÑO Y ALIMENTICIOS</a:t>
          </a:r>
        </a:p>
        <a:p>
          <a:r>
            <a:rPr lang="es-MX" sz="2000" dirty="0" smtClean="0">
              <a:solidFill>
                <a:schemeClr val="tx1"/>
              </a:solidFill>
              <a:latin typeface="Aharoni" panose="02010803020104030203" pitchFamily="2" charset="-79"/>
              <a:cs typeface="Aharoni" panose="02010803020104030203" pitchFamily="2" charset="-79"/>
            </a:rPr>
            <a:t>AISLAMIENTO SOCIAL</a:t>
          </a:r>
        </a:p>
        <a:p>
          <a:r>
            <a:rPr lang="es-MX" sz="2000" dirty="0" smtClean="0">
              <a:solidFill>
                <a:schemeClr val="tx1"/>
              </a:solidFill>
              <a:latin typeface="Aharoni" panose="02010803020104030203" pitchFamily="2" charset="-79"/>
              <a:cs typeface="Aharoni" panose="02010803020104030203" pitchFamily="2" charset="-79"/>
            </a:rPr>
            <a:t>SOÑAR CON EL FALLECIDO</a:t>
          </a:r>
        </a:p>
        <a:p>
          <a:r>
            <a:rPr lang="es-MX" sz="2000" dirty="0" smtClean="0">
              <a:solidFill>
                <a:schemeClr val="tx1"/>
              </a:solidFill>
              <a:latin typeface="Aharoni" panose="02010803020104030203" pitchFamily="2" charset="-79"/>
              <a:cs typeface="Aharoni" panose="02010803020104030203" pitchFamily="2" charset="-79"/>
            </a:rPr>
            <a:t>BUSCAR Y LLAMAR AL FALLECIDO</a:t>
          </a:r>
        </a:p>
        <a:p>
          <a:r>
            <a:rPr lang="es-MX" sz="2000" dirty="0" smtClean="0">
              <a:solidFill>
                <a:schemeClr val="tx1"/>
              </a:solidFill>
              <a:latin typeface="Aharoni" panose="02010803020104030203" pitchFamily="2" charset="-79"/>
              <a:cs typeface="Aharoni" panose="02010803020104030203" pitchFamily="2" charset="-79"/>
            </a:rPr>
            <a:t>HIPERACTIVIDAD</a:t>
          </a:r>
        </a:p>
        <a:p>
          <a:r>
            <a:rPr lang="es-MX" sz="2000" dirty="0" smtClean="0">
              <a:solidFill>
                <a:schemeClr val="tx1"/>
              </a:solidFill>
              <a:latin typeface="Aharoni" panose="02010803020104030203" pitchFamily="2" charset="-79"/>
              <a:cs typeface="Aharoni" panose="02010803020104030203" pitchFamily="2" charset="-79"/>
            </a:rPr>
            <a:t>ATESORAR OBJETOS</a:t>
          </a:r>
        </a:p>
        <a:p>
          <a:r>
            <a:rPr lang="es-MX" sz="2000" dirty="0" smtClean="0">
              <a:solidFill>
                <a:schemeClr val="tx1"/>
              </a:solidFill>
              <a:latin typeface="Aharoni" panose="02010803020104030203" pitchFamily="2" charset="-79"/>
              <a:cs typeface="Aharoni" panose="02010803020104030203" pitchFamily="2" charset="-79"/>
            </a:rPr>
            <a:t>EVITAR RECORDATORIOS</a:t>
          </a:r>
        </a:p>
        <a:p>
          <a:endParaRPr lang="es-MX" sz="2000" dirty="0" smtClean="0">
            <a:solidFill>
              <a:schemeClr val="tx1"/>
            </a:solidFill>
            <a:latin typeface="Aharoni" panose="02010803020104030203" pitchFamily="2" charset="-79"/>
            <a:cs typeface="Aharoni" panose="02010803020104030203" pitchFamily="2" charset="-79"/>
          </a:endParaRPr>
        </a:p>
        <a:p>
          <a:endParaRPr lang="es-MX" sz="2000" dirty="0">
            <a:solidFill>
              <a:schemeClr val="tx1"/>
            </a:solidFill>
            <a:latin typeface="Aharoni" panose="02010803020104030203" pitchFamily="2" charset="-79"/>
            <a:cs typeface="Aharoni" panose="02010803020104030203" pitchFamily="2" charset="-79"/>
          </a:endParaRPr>
        </a:p>
      </dgm:t>
    </dgm:pt>
    <dgm:pt modelId="{4C80F246-693E-4046-88D1-2106A5437D4D}" type="parTrans" cxnId="{E0A9340C-AB4C-48BF-9C90-F7FF8F7ED60F}">
      <dgm:prSet/>
      <dgm:spPr/>
      <dgm:t>
        <a:bodyPr/>
        <a:lstStyle/>
        <a:p>
          <a:endParaRPr lang="es-MX"/>
        </a:p>
      </dgm:t>
    </dgm:pt>
    <dgm:pt modelId="{3400CA4A-1F38-4F6C-BE12-9556537701D9}" type="sibTrans" cxnId="{E0A9340C-AB4C-48BF-9C90-F7FF8F7ED60F}">
      <dgm:prSet/>
      <dgm:spPr/>
      <dgm:t>
        <a:bodyPr/>
        <a:lstStyle/>
        <a:p>
          <a:endParaRPr lang="es-MX"/>
        </a:p>
      </dgm:t>
    </dgm:pt>
    <dgm:pt modelId="{BD19ED8B-14FB-4A64-B84A-8BFED161DA18}" type="pres">
      <dgm:prSet presAssocID="{E361F561-03EA-41CC-B6E8-D31C19EDD40D}" presName="Name0" presStyleCnt="0">
        <dgm:presLayoutVars>
          <dgm:dir/>
          <dgm:resizeHandles val="exact"/>
        </dgm:presLayoutVars>
      </dgm:prSet>
      <dgm:spPr/>
    </dgm:pt>
    <dgm:pt modelId="{17D3FDE4-CC99-43E3-9493-53F0360BDCCA}" type="pres">
      <dgm:prSet presAssocID="{E361F561-03EA-41CC-B6E8-D31C19EDD40D}" presName="bkgdShp" presStyleLbl="alignAccFollowNode1" presStyleIdx="0" presStyleCnt="1"/>
      <dgm:spPr/>
    </dgm:pt>
    <dgm:pt modelId="{9670B003-18D8-45F6-8D26-B62D3566DD7F}" type="pres">
      <dgm:prSet presAssocID="{E361F561-03EA-41CC-B6E8-D31C19EDD40D}" presName="linComp" presStyleCnt="0"/>
      <dgm:spPr/>
    </dgm:pt>
    <dgm:pt modelId="{F387BDB8-2E5B-48EA-BCDF-BCB69A8335F1}" type="pres">
      <dgm:prSet presAssocID="{5C64F534-F3B5-4446-A9EE-3163ECB3A992}" presName="compNode" presStyleCnt="0"/>
      <dgm:spPr/>
    </dgm:pt>
    <dgm:pt modelId="{4E296276-8ECB-4871-B8FC-4F1A5E0DE464}" type="pres">
      <dgm:prSet presAssocID="{5C64F534-F3B5-4446-A9EE-3163ECB3A992}" presName="node" presStyleLbl="node1" presStyleIdx="0" presStyleCnt="3" custScaleY="119956">
        <dgm:presLayoutVars>
          <dgm:bulletEnabled val="1"/>
        </dgm:presLayoutVars>
      </dgm:prSet>
      <dgm:spPr/>
      <dgm:t>
        <a:bodyPr/>
        <a:lstStyle/>
        <a:p>
          <a:endParaRPr lang="es-MX"/>
        </a:p>
      </dgm:t>
    </dgm:pt>
    <dgm:pt modelId="{40B00D53-6138-4F82-970C-A128C9B53F2B}" type="pres">
      <dgm:prSet presAssocID="{5C64F534-F3B5-4446-A9EE-3163ECB3A992}" presName="invisiNode" presStyleLbl="node1" presStyleIdx="0" presStyleCnt="3"/>
      <dgm:spPr/>
    </dgm:pt>
    <dgm:pt modelId="{0565E2B4-FE46-490A-8DA1-1ED44BAB0BE0}" type="pres">
      <dgm:prSet presAssocID="{5C64F534-F3B5-4446-A9EE-3163ECB3A99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dgm:spPr>
    </dgm:pt>
    <dgm:pt modelId="{85C3DFAF-DF14-4190-9E42-1915CB0BC662}" type="pres">
      <dgm:prSet presAssocID="{7666BFD6-77B5-415F-873F-A4B3F73C1CAC}" presName="sibTrans" presStyleLbl="sibTrans2D1" presStyleIdx="0" presStyleCnt="0"/>
      <dgm:spPr/>
    </dgm:pt>
    <dgm:pt modelId="{47D2C9A8-80DE-4EC2-9E1B-16E007707481}" type="pres">
      <dgm:prSet presAssocID="{445FCCAD-CD5D-485A-8841-F92A6CF1C780}" presName="compNode" presStyleCnt="0"/>
      <dgm:spPr/>
    </dgm:pt>
    <dgm:pt modelId="{3ECBDBD6-3378-47B1-AC47-C5602E6F23A5}" type="pres">
      <dgm:prSet presAssocID="{445FCCAD-CD5D-485A-8841-F92A6CF1C780}" presName="node" presStyleLbl="node1" presStyleIdx="1" presStyleCnt="3" custScaleY="120799">
        <dgm:presLayoutVars>
          <dgm:bulletEnabled val="1"/>
        </dgm:presLayoutVars>
      </dgm:prSet>
      <dgm:spPr/>
      <dgm:t>
        <a:bodyPr/>
        <a:lstStyle/>
        <a:p>
          <a:endParaRPr lang="es-MX"/>
        </a:p>
      </dgm:t>
    </dgm:pt>
    <dgm:pt modelId="{2CAD2E25-08EB-41A2-B5B6-D898A676E579}" type="pres">
      <dgm:prSet presAssocID="{445FCCAD-CD5D-485A-8841-F92A6CF1C780}" presName="invisiNode" presStyleLbl="node1" presStyleIdx="1" presStyleCnt="3"/>
      <dgm:spPr/>
    </dgm:pt>
    <dgm:pt modelId="{EDA406FF-60D6-4C51-B6B5-2B66EC60EC8B}" type="pres">
      <dgm:prSet presAssocID="{445FCCAD-CD5D-485A-8841-F92A6CF1C780}"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6000" b="-46000"/>
          </a:stretch>
        </a:blipFill>
      </dgm:spPr>
    </dgm:pt>
    <dgm:pt modelId="{639BE789-A3A0-41E1-9CD6-4D89AD463BC6}" type="pres">
      <dgm:prSet presAssocID="{7983BEEB-9014-468A-AACC-815DB56F7B84}" presName="sibTrans" presStyleLbl="sibTrans2D1" presStyleIdx="0" presStyleCnt="0"/>
      <dgm:spPr/>
    </dgm:pt>
    <dgm:pt modelId="{29FFAB37-FC9E-48CF-A63C-D0DB6AD5B61C}" type="pres">
      <dgm:prSet presAssocID="{A720ABAE-FAE0-4717-A02C-44EDB788FE86}" presName="compNode" presStyleCnt="0"/>
      <dgm:spPr/>
    </dgm:pt>
    <dgm:pt modelId="{4E8D9C21-FC14-4DC6-B028-18FB8239CFAD}" type="pres">
      <dgm:prSet presAssocID="{A720ABAE-FAE0-4717-A02C-44EDB788FE86}" presName="node" presStyleLbl="node1" presStyleIdx="2" presStyleCnt="3" custScaleY="119903">
        <dgm:presLayoutVars>
          <dgm:bulletEnabled val="1"/>
        </dgm:presLayoutVars>
      </dgm:prSet>
      <dgm:spPr/>
      <dgm:t>
        <a:bodyPr/>
        <a:lstStyle/>
        <a:p>
          <a:endParaRPr lang="es-MX"/>
        </a:p>
      </dgm:t>
    </dgm:pt>
    <dgm:pt modelId="{0EBDE142-36F1-4F27-825D-B00393795094}" type="pres">
      <dgm:prSet presAssocID="{A720ABAE-FAE0-4717-A02C-44EDB788FE86}" presName="invisiNode" presStyleLbl="node1" presStyleIdx="2" presStyleCnt="3"/>
      <dgm:spPr/>
    </dgm:pt>
    <dgm:pt modelId="{5FD2619B-005E-41E1-9C03-4B75E8B6879A}" type="pres">
      <dgm:prSet presAssocID="{A720ABAE-FAE0-4717-A02C-44EDB788FE86}"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dgm:spPr>
    </dgm:pt>
  </dgm:ptLst>
  <dgm:cxnLst>
    <dgm:cxn modelId="{5FCAEA4F-E3C4-45D8-9364-74B93D46E557}" type="presOf" srcId="{E361F561-03EA-41CC-B6E8-D31C19EDD40D}" destId="{BD19ED8B-14FB-4A64-B84A-8BFED161DA18}" srcOrd="0" destOrd="0" presId="urn:microsoft.com/office/officeart/2005/8/layout/pList2"/>
    <dgm:cxn modelId="{5AF9A3B6-DC86-477E-B89A-2A9F3FF60AD2}" type="presOf" srcId="{A720ABAE-FAE0-4717-A02C-44EDB788FE86}" destId="{4E8D9C21-FC14-4DC6-B028-18FB8239CFAD}" srcOrd="0" destOrd="0" presId="urn:microsoft.com/office/officeart/2005/8/layout/pList2"/>
    <dgm:cxn modelId="{BF9F66F1-271C-4147-8A08-7C0557CEE911}" srcId="{E361F561-03EA-41CC-B6E8-D31C19EDD40D}" destId="{445FCCAD-CD5D-485A-8841-F92A6CF1C780}" srcOrd="1" destOrd="0" parTransId="{0D831FD2-526F-4E53-B049-096B47BDD6AF}" sibTransId="{7983BEEB-9014-468A-AACC-815DB56F7B84}"/>
    <dgm:cxn modelId="{5FDECDA2-0552-4B4A-A941-2D44DBC00BB1}" type="presOf" srcId="{7666BFD6-77B5-415F-873F-A4B3F73C1CAC}" destId="{85C3DFAF-DF14-4190-9E42-1915CB0BC662}" srcOrd="0" destOrd="0" presId="urn:microsoft.com/office/officeart/2005/8/layout/pList2"/>
    <dgm:cxn modelId="{BB847E01-FF05-4B1A-9A2E-F92FE3E4E965}" srcId="{E361F561-03EA-41CC-B6E8-D31C19EDD40D}" destId="{5C64F534-F3B5-4446-A9EE-3163ECB3A992}" srcOrd="0" destOrd="0" parTransId="{12544DD5-FCCA-42BA-BEE3-D1AC97E2DAB8}" sibTransId="{7666BFD6-77B5-415F-873F-A4B3F73C1CAC}"/>
    <dgm:cxn modelId="{3A90C4B8-DB78-4398-A062-FED7413C1B6E}" type="presOf" srcId="{445FCCAD-CD5D-485A-8841-F92A6CF1C780}" destId="{3ECBDBD6-3378-47B1-AC47-C5602E6F23A5}" srcOrd="0" destOrd="0" presId="urn:microsoft.com/office/officeart/2005/8/layout/pList2"/>
    <dgm:cxn modelId="{9988DE29-C7F2-42DE-9773-DD71E1B468A1}" type="presOf" srcId="{7983BEEB-9014-468A-AACC-815DB56F7B84}" destId="{639BE789-A3A0-41E1-9CD6-4D89AD463BC6}" srcOrd="0" destOrd="0" presId="urn:microsoft.com/office/officeart/2005/8/layout/pList2"/>
    <dgm:cxn modelId="{DCFF2C07-E8B1-4A9A-8FA7-8CC668F10D12}" type="presOf" srcId="{5C64F534-F3B5-4446-A9EE-3163ECB3A992}" destId="{4E296276-8ECB-4871-B8FC-4F1A5E0DE464}" srcOrd="0" destOrd="0" presId="urn:microsoft.com/office/officeart/2005/8/layout/pList2"/>
    <dgm:cxn modelId="{E0A9340C-AB4C-48BF-9C90-F7FF8F7ED60F}" srcId="{E361F561-03EA-41CC-B6E8-D31C19EDD40D}" destId="{A720ABAE-FAE0-4717-A02C-44EDB788FE86}" srcOrd="2" destOrd="0" parTransId="{4C80F246-693E-4046-88D1-2106A5437D4D}" sibTransId="{3400CA4A-1F38-4F6C-BE12-9556537701D9}"/>
    <dgm:cxn modelId="{CCFD4DAF-4ADD-41BB-9503-A5C42E31349C}" type="presParOf" srcId="{BD19ED8B-14FB-4A64-B84A-8BFED161DA18}" destId="{17D3FDE4-CC99-43E3-9493-53F0360BDCCA}" srcOrd="0" destOrd="0" presId="urn:microsoft.com/office/officeart/2005/8/layout/pList2"/>
    <dgm:cxn modelId="{358ADF2F-EEFC-460E-85D1-6307E7B58EE1}" type="presParOf" srcId="{BD19ED8B-14FB-4A64-B84A-8BFED161DA18}" destId="{9670B003-18D8-45F6-8D26-B62D3566DD7F}" srcOrd="1" destOrd="0" presId="urn:microsoft.com/office/officeart/2005/8/layout/pList2"/>
    <dgm:cxn modelId="{67F52BE9-CE6C-4783-8F15-C8DB9EEA3326}" type="presParOf" srcId="{9670B003-18D8-45F6-8D26-B62D3566DD7F}" destId="{F387BDB8-2E5B-48EA-BCDF-BCB69A8335F1}" srcOrd="0" destOrd="0" presId="urn:microsoft.com/office/officeart/2005/8/layout/pList2"/>
    <dgm:cxn modelId="{A7E26FDB-E5CF-4146-9C4F-FD67AE8ADDCC}" type="presParOf" srcId="{F387BDB8-2E5B-48EA-BCDF-BCB69A8335F1}" destId="{4E296276-8ECB-4871-B8FC-4F1A5E0DE464}" srcOrd="0" destOrd="0" presId="urn:microsoft.com/office/officeart/2005/8/layout/pList2"/>
    <dgm:cxn modelId="{43694439-3C45-44DE-A4AE-F91682E45116}" type="presParOf" srcId="{F387BDB8-2E5B-48EA-BCDF-BCB69A8335F1}" destId="{40B00D53-6138-4F82-970C-A128C9B53F2B}" srcOrd="1" destOrd="0" presId="urn:microsoft.com/office/officeart/2005/8/layout/pList2"/>
    <dgm:cxn modelId="{CC8AA53A-42C2-4F1A-8255-EA4EF70CB8D6}" type="presParOf" srcId="{F387BDB8-2E5B-48EA-BCDF-BCB69A8335F1}" destId="{0565E2B4-FE46-490A-8DA1-1ED44BAB0BE0}" srcOrd="2" destOrd="0" presId="urn:microsoft.com/office/officeart/2005/8/layout/pList2"/>
    <dgm:cxn modelId="{4453AFD2-FAFD-4941-A5BD-BA24F0D14903}" type="presParOf" srcId="{9670B003-18D8-45F6-8D26-B62D3566DD7F}" destId="{85C3DFAF-DF14-4190-9E42-1915CB0BC662}" srcOrd="1" destOrd="0" presId="urn:microsoft.com/office/officeart/2005/8/layout/pList2"/>
    <dgm:cxn modelId="{01F13133-F40C-46E1-9C4E-21CF99BD5718}" type="presParOf" srcId="{9670B003-18D8-45F6-8D26-B62D3566DD7F}" destId="{47D2C9A8-80DE-4EC2-9E1B-16E007707481}" srcOrd="2" destOrd="0" presId="urn:microsoft.com/office/officeart/2005/8/layout/pList2"/>
    <dgm:cxn modelId="{CED1CB8F-F112-4AEC-A2CF-813EF040E01E}" type="presParOf" srcId="{47D2C9A8-80DE-4EC2-9E1B-16E007707481}" destId="{3ECBDBD6-3378-47B1-AC47-C5602E6F23A5}" srcOrd="0" destOrd="0" presId="urn:microsoft.com/office/officeart/2005/8/layout/pList2"/>
    <dgm:cxn modelId="{0D39C554-FE6E-413F-B936-B7571935791B}" type="presParOf" srcId="{47D2C9A8-80DE-4EC2-9E1B-16E007707481}" destId="{2CAD2E25-08EB-41A2-B5B6-D898A676E579}" srcOrd="1" destOrd="0" presId="urn:microsoft.com/office/officeart/2005/8/layout/pList2"/>
    <dgm:cxn modelId="{37170B8B-A7F6-4E66-A841-73F48D106B41}" type="presParOf" srcId="{47D2C9A8-80DE-4EC2-9E1B-16E007707481}" destId="{EDA406FF-60D6-4C51-B6B5-2B66EC60EC8B}" srcOrd="2" destOrd="0" presId="urn:microsoft.com/office/officeart/2005/8/layout/pList2"/>
    <dgm:cxn modelId="{DEC675B7-906F-4CB4-8052-31574AED1715}" type="presParOf" srcId="{9670B003-18D8-45F6-8D26-B62D3566DD7F}" destId="{639BE789-A3A0-41E1-9CD6-4D89AD463BC6}" srcOrd="3" destOrd="0" presId="urn:microsoft.com/office/officeart/2005/8/layout/pList2"/>
    <dgm:cxn modelId="{99726E97-9EA5-43D5-B0B8-C9DE956761B3}" type="presParOf" srcId="{9670B003-18D8-45F6-8D26-B62D3566DD7F}" destId="{29FFAB37-FC9E-48CF-A63C-D0DB6AD5B61C}" srcOrd="4" destOrd="0" presId="urn:microsoft.com/office/officeart/2005/8/layout/pList2"/>
    <dgm:cxn modelId="{6DE4287F-4821-4BCE-AA64-5D2B5984D336}" type="presParOf" srcId="{29FFAB37-FC9E-48CF-A63C-D0DB6AD5B61C}" destId="{4E8D9C21-FC14-4DC6-B028-18FB8239CFAD}" srcOrd="0" destOrd="0" presId="urn:microsoft.com/office/officeart/2005/8/layout/pList2"/>
    <dgm:cxn modelId="{FA41D32C-67CB-4149-B599-024DD57ED53A}" type="presParOf" srcId="{29FFAB37-FC9E-48CF-A63C-D0DB6AD5B61C}" destId="{0EBDE142-36F1-4F27-825D-B00393795094}" srcOrd="1" destOrd="0" presId="urn:microsoft.com/office/officeart/2005/8/layout/pList2"/>
    <dgm:cxn modelId="{B99A39FC-66CA-43C8-B729-CE588AE0C027}" type="presParOf" srcId="{29FFAB37-FC9E-48CF-A63C-D0DB6AD5B61C}" destId="{5FD2619B-005E-41E1-9C03-4B75E8B6879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3B3FD-61F7-441D-BB88-6552A71CE32A}">
      <dsp:nvSpPr>
        <dsp:cNvPr id="0" name=""/>
        <dsp:cNvSpPr/>
      </dsp:nvSpPr>
      <dsp:spPr>
        <a:xfrm>
          <a:off x="0" y="1141353"/>
          <a:ext cx="11255375"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E91E582A-3509-41FC-8664-3EC742389DB2}">
      <dsp:nvSpPr>
        <dsp:cNvPr id="0" name=""/>
        <dsp:cNvSpPr/>
      </dsp:nvSpPr>
      <dsp:spPr>
        <a:xfrm>
          <a:off x="562768" y="683793"/>
          <a:ext cx="7821641"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97798" tIns="0" rIns="297798" bIns="0" numCol="1" spcCol="1270" anchor="ctr" anchorCtr="0">
          <a:noAutofit/>
        </a:bodyPr>
        <a:lstStyle/>
        <a:p>
          <a:pPr lvl="0" algn="l" defTabSz="1377950">
            <a:lnSpc>
              <a:spcPct val="90000"/>
            </a:lnSpc>
            <a:spcBef>
              <a:spcPct val="0"/>
            </a:spcBef>
            <a:spcAft>
              <a:spcPct val="35000"/>
            </a:spcAft>
          </a:pPr>
          <a:r>
            <a:rPr lang="es-MX" sz="3100" b="0" kern="1200" cap="none" spc="0" dirty="0" smtClean="0">
              <a:ln w="0"/>
              <a:solidFill>
                <a:schemeClr val="tx1"/>
              </a:solidFill>
              <a:effectLst>
                <a:outerShdw blurRad="38100" dist="19050" dir="2700000" algn="tl" rotWithShape="0">
                  <a:schemeClr val="dk1">
                    <a:alpha val="40000"/>
                  </a:schemeClr>
                </a:outerShdw>
              </a:effectLst>
            </a:rPr>
            <a:t>SENSACIONES                       PLACER Y DOLOR</a:t>
          </a:r>
          <a:endParaRPr lang="es-MX" sz="3100" b="0" kern="1200" cap="none" spc="0" dirty="0">
            <a:ln w="0"/>
            <a:solidFill>
              <a:schemeClr val="tx1"/>
            </a:solidFill>
            <a:effectLst>
              <a:outerShdw blurRad="38100" dist="19050" dir="2700000" algn="tl" rotWithShape="0">
                <a:schemeClr val="dk1">
                  <a:alpha val="40000"/>
                </a:schemeClr>
              </a:outerShdw>
            </a:effectLst>
          </a:endParaRPr>
        </a:p>
      </dsp:txBody>
      <dsp:txXfrm>
        <a:off x="607440" y="728465"/>
        <a:ext cx="7732297" cy="825776"/>
      </dsp:txXfrm>
    </dsp:sp>
    <dsp:sp modelId="{10A60900-F059-4ECB-A768-437B7EB0D4A4}">
      <dsp:nvSpPr>
        <dsp:cNvPr id="0" name=""/>
        <dsp:cNvSpPr/>
      </dsp:nvSpPr>
      <dsp:spPr>
        <a:xfrm>
          <a:off x="0" y="2547513"/>
          <a:ext cx="11255375"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62CCB081-ACBF-48B4-B87C-6B786378E7D8}">
      <dsp:nvSpPr>
        <dsp:cNvPr id="0" name=""/>
        <dsp:cNvSpPr/>
      </dsp:nvSpPr>
      <dsp:spPr>
        <a:xfrm>
          <a:off x="562768" y="2089953"/>
          <a:ext cx="7878762"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97798" tIns="0" rIns="297798" bIns="0" numCol="1" spcCol="1270" anchor="ctr" anchorCtr="0">
          <a:noAutofit/>
        </a:bodyPr>
        <a:lstStyle/>
        <a:p>
          <a:pPr lvl="0" algn="l" defTabSz="1377950">
            <a:lnSpc>
              <a:spcPct val="90000"/>
            </a:lnSpc>
            <a:spcBef>
              <a:spcPct val="0"/>
            </a:spcBef>
            <a:spcAft>
              <a:spcPct val="35000"/>
            </a:spcAft>
          </a:pPr>
          <a:r>
            <a:rPr lang="es-MX" sz="3100" b="0" kern="1200" cap="none" spc="0" dirty="0" smtClean="0">
              <a:ln w="0"/>
              <a:solidFill>
                <a:schemeClr val="tx1"/>
              </a:solidFill>
              <a:effectLst>
                <a:outerShdw blurRad="38100" dist="19050" dir="2700000" algn="tl" rotWithShape="0">
                  <a:schemeClr val="dk1">
                    <a:alpha val="40000"/>
                  </a:schemeClr>
                </a:outerShdw>
              </a:effectLst>
            </a:rPr>
            <a:t>EMOCIONES                  RESPUESTA BIOLOGICA</a:t>
          </a:r>
          <a:endParaRPr lang="es-MX" sz="3100" b="0" kern="1200" cap="none" spc="0" dirty="0">
            <a:ln w="0"/>
            <a:solidFill>
              <a:schemeClr val="tx1"/>
            </a:solidFill>
            <a:effectLst>
              <a:outerShdw blurRad="38100" dist="19050" dir="2700000" algn="tl" rotWithShape="0">
                <a:schemeClr val="dk1">
                  <a:alpha val="40000"/>
                </a:schemeClr>
              </a:outerShdw>
            </a:effectLst>
          </a:endParaRPr>
        </a:p>
      </dsp:txBody>
      <dsp:txXfrm>
        <a:off x="607440" y="2134625"/>
        <a:ext cx="7789418" cy="825776"/>
      </dsp:txXfrm>
    </dsp:sp>
    <dsp:sp modelId="{5D7DFE4B-A0EF-4292-B2B1-B158262B0AAE}">
      <dsp:nvSpPr>
        <dsp:cNvPr id="0" name=""/>
        <dsp:cNvSpPr/>
      </dsp:nvSpPr>
      <dsp:spPr>
        <a:xfrm>
          <a:off x="0" y="3953673"/>
          <a:ext cx="11255375" cy="781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dsp:style>
    </dsp:sp>
    <dsp:sp modelId="{5BC1BFD6-9321-41EE-B7FD-5FDBDC0E6B30}">
      <dsp:nvSpPr>
        <dsp:cNvPr id="0" name=""/>
        <dsp:cNvSpPr/>
      </dsp:nvSpPr>
      <dsp:spPr>
        <a:xfrm>
          <a:off x="562768" y="3496113"/>
          <a:ext cx="7878762" cy="915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97798" tIns="0" rIns="297798" bIns="0" numCol="1" spcCol="1270" anchor="ctr" anchorCtr="0">
          <a:noAutofit/>
        </a:bodyPr>
        <a:lstStyle/>
        <a:p>
          <a:pPr lvl="0" algn="l" defTabSz="1377950">
            <a:lnSpc>
              <a:spcPct val="90000"/>
            </a:lnSpc>
            <a:spcBef>
              <a:spcPct val="0"/>
            </a:spcBef>
            <a:spcAft>
              <a:spcPct val="35000"/>
            </a:spcAft>
          </a:pPr>
          <a:r>
            <a:rPr lang="es-MX" sz="3100" b="0" kern="1200" cap="none" spc="0" dirty="0" smtClean="0">
              <a:ln w="0"/>
              <a:solidFill>
                <a:schemeClr val="tx1"/>
              </a:solidFill>
              <a:effectLst>
                <a:outerShdw blurRad="38100" dist="19050" dir="2700000" algn="tl" rotWithShape="0">
                  <a:schemeClr val="dk1">
                    <a:alpha val="40000"/>
                  </a:schemeClr>
                </a:outerShdw>
              </a:effectLst>
            </a:rPr>
            <a:t>SENTIMIENTOS              RESPUESTA MENTAL</a:t>
          </a:r>
          <a:endParaRPr lang="es-MX" sz="3100" b="0" kern="1200" cap="none" spc="0" dirty="0">
            <a:ln w="0"/>
            <a:solidFill>
              <a:schemeClr val="tx1"/>
            </a:solidFill>
            <a:effectLst>
              <a:outerShdw blurRad="38100" dist="19050" dir="2700000" algn="tl" rotWithShape="0">
                <a:schemeClr val="dk1">
                  <a:alpha val="40000"/>
                </a:schemeClr>
              </a:outerShdw>
            </a:effectLst>
          </a:endParaRPr>
        </a:p>
      </dsp:txBody>
      <dsp:txXfrm>
        <a:off x="607440" y="3540785"/>
        <a:ext cx="7789418" cy="82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3FDE4-CC99-43E3-9493-53F0360BDCCA}">
      <dsp:nvSpPr>
        <dsp:cNvPr id="0" name=""/>
        <dsp:cNvSpPr/>
      </dsp:nvSpPr>
      <dsp:spPr>
        <a:xfrm>
          <a:off x="0" y="0"/>
          <a:ext cx="11684001" cy="256607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65E2B4-FE46-490A-8DA1-1ED44BAB0BE0}">
      <dsp:nvSpPr>
        <dsp:cNvPr id="0" name=""/>
        <dsp:cNvSpPr/>
      </dsp:nvSpPr>
      <dsp:spPr>
        <a:xfrm>
          <a:off x="355882" y="185672"/>
          <a:ext cx="3428823" cy="18817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7000" b="-4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296276-8ECB-4871-B8FC-4F1A5E0DE464}">
      <dsp:nvSpPr>
        <dsp:cNvPr id="0" name=""/>
        <dsp:cNvSpPr/>
      </dsp:nvSpPr>
      <dsp:spPr>
        <a:xfrm rot="10800000">
          <a:off x="355882" y="2096664"/>
          <a:ext cx="3428823" cy="3762199"/>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MX" sz="2400" b="1" kern="1200" dirty="0" smtClean="0">
              <a:solidFill>
                <a:schemeClr val="tx1"/>
              </a:solidFill>
              <a:latin typeface="Aharoni" panose="02010803020104030203" pitchFamily="2" charset="-79"/>
              <a:cs typeface="Aharoni" panose="02010803020104030203" pitchFamily="2" charset="-79"/>
            </a:rPr>
            <a:t>SENTIMIENTOS:</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TRISTEZA</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SOLEDAD</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IMPOTENCIA</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SHOCK</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MIEDO</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CULPA</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ENOJO</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APATIA</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ALIVIO</a:t>
          </a:r>
        </a:p>
        <a:p>
          <a:pPr lvl="0" algn="ctr" defTabSz="10668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INSENSIBILIDAD</a:t>
          </a:r>
        </a:p>
        <a:p>
          <a:pPr lvl="0" algn="ctr" defTabSz="1066800">
            <a:lnSpc>
              <a:spcPct val="90000"/>
            </a:lnSpc>
            <a:spcBef>
              <a:spcPct val="0"/>
            </a:spcBef>
            <a:spcAft>
              <a:spcPct val="35000"/>
            </a:spcAft>
          </a:pPr>
          <a:endParaRPr lang="es-MX" sz="2400" kern="1200" dirty="0">
            <a:solidFill>
              <a:schemeClr val="tx1"/>
            </a:solidFill>
            <a:latin typeface="Aharoni" panose="02010803020104030203" pitchFamily="2" charset="-79"/>
            <a:cs typeface="Aharoni" panose="02010803020104030203" pitchFamily="2" charset="-79"/>
          </a:endParaRPr>
        </a:p>
      </dsp:txBody>
      <dsp:txXfrm rot="10800000">
        <a:off x="461330" y="2096664"/>
        <a:ext cx="3217927" cy="3656751"/>
      </dsp:txXfrm>
    </dsp:sp>
    <dsp:sp modelId="{EDA406FF-60D6-4C51-B6B5-2B66EC60EC8B}">
      <dsp:nvSpPr>
        <dsp:cNvPr id="0" name=""/>
        <dsp:cNvSpPr/>
      </dsp:nvSpPr>
      <dsp:spPr>
        <a:xfrm>
          <a:off x="4127588" y="179062"/>
          <a:ext cx="3428823" cy="188178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6000" b="-4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BDBD6-3378-47B1-AC47-C5602E6F23A5}">
      <dsp:nvSpPr>
        <dsp:cNvPr id="0" name=""/>
        <dsp:cNvSpPr/>
      </dsp:nvSpPr>
      <dsp:spPr>
        <a:xfrm rot="10800000">
          <a:off x="4127588" y="2076835"/>
          <a:ext cx="3428823" cy="378863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MX" sz="2400" b="1" kern="1200" dirty="0" smtClean="0">
              <a:solidFill>
                <a:schemeClr val="tx1"/>
              </a:solidFill>
              <a:latin typeface="Aharoni" panose="02010803020104030203" pitchFamily="2" charset="-79"/>
              <a:cs typeface="Aharoni" panose="02010803020104030203" pitchFamily="2" charset="-79"/>
            </a:rPr>
            <a:t>COGNICIONES:</a:t>
          </a:r>
        </a:p>
        <a:p>
          <a:pPr lvl="0" algn="ctr" defTabSz="1066800">
            <a:lnSpc>
              <a:spcPct val="90000"/>
            </a:lnSpc>
            <a:spcBef>
              <a:spcPct val="0"/>
            </a:spcBef>
            <a:spcAft>
              <a:spcPct val="35000"/>
            </a:spcAft>
          </a:pPr>
          <a:endParaRPr lang="es-MX" sz="2400" kern="1200" dirty="0" smtClean="0">
            <a:solidFill>
              <a:schemeClr val="tx1"/>
            </a:solidFill>
            <a:latin typeface="Aharoni" panose="02010803020104030203" pitchFamily="2" charset="-79"/>
            <a:cs typeface="Aharoni" panose="02010803020104030203" pitchFamily="2" charset="-79"/>
          </a:endParaRP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INCREDULIDAD</a:t>
          </a: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CONFUSION</a:t>
          </a: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PREOCUPACION</a:t>
          </a: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SENTIDO DE PRESENCIA</a:t>
          </a:r>
        </a:p>
        <a:p>
          <a:pPr lvl="0" algn="ctr" defTabSz="1066800">
            <a:lnSpc>
              <a:spcPct val="90000"/>
            </a:lnSpc>
            <a:spcBef>
              <a:spcPct val="0"/>
            </a:spcBef>
            <a:spcAft>
              <a:spcPct val="35000"/>
            </a:spcAft>
          </a:pPr>
          <a:r>
            <a:rPr lang="es-MX" sz="2400" kern="1200" dirty="0" smtClean="0">
              <a:solidFill>
                <a:schemeClr val="tx1"/>
              </a:solidFill>
              <a:latin typeface="Aharoni" panose="02010803020104030203" pitchFamily="2" charset="-79"/>
              <a:cs typeface="Aharoni" panose="02010803020104030203" pitchFamily="2" charset="-79"/>
            </a:rPr>
            <a:t>ALUCINACIONES</a:t>
          </a:r>
          <a:endParaRPr lang="es-MX" sz="2400" kern="1200" dirty="0">
            <a:solidFill>
              <a:schemeClr val="tx1"/>
            </a:solidFill>
            <a:latin typeface="Aharoni" panose="02010803020104030203" pitchFamily="2" charset="-79"/>
            <a:cs typeface="Aharoni" panose="02010803020104030203" pitchFamily="2" charset="-79"/>
          </a:endParaRPr>
        </a:p>
      </dsp:txBody>
      <dsp:txXfrm rot="10800000">
        <a:off x="4233036" y="2076835"/>
        <a:ext cx="3217927" cy="3683190"/>
      </dsp:txXfrm>
    </dsp:sp>
    <dsp:sp modelId="{5FD2619B-005E-41E1-9C03-4B75E8B6879A}">
      <dsp:nvSpPr>
        <dsp:cNvPr id="0" name=""/>
        <dsp:cNvSpPr/>
      </dsp:nvSpPr>
      <dsp:spPr>
        <a:xfrm>
          <a:off x="7899294" y="186088"/>
          <a:ext cx="3428823" cy="188178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D9C21-FC14-4DC6-B028-18FB8239CFAD}">
      <dsp:nvSpPr>
        <dsp:cNvPr id="0" name=""/>
        <dsp:cNvSpPr/>
      </dsp:nvSpPr>
      <dsp:spPr>
        <a:xfrm rot="10800000">
          <a:off x="7899294" y="2097911"/>
          <a:ext cx="3428823" cy="376053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CONDUCTAS</a:t>
          </a:r>
        </a:p>
        <a:p>
          <a:pPr lvl="0" algn="ctr" defTabSz="8890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TRASTROSNOS DEL SUEÑO Y ALIMENTICIOS</a:t>
          </a:r>
        </a:p>
        <a:p>
          <a:pPr lvl="0" algn="ctr" defTabSz="8890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AISLAMIENTO SOCIAL</a:t>
          </a:r>
        </a:p>
        <a:p>
          <a:pPr lvl="0" algn="ctr" defTabSz="8890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SOÑAR CON EL FALLECIDO</a:t>
          </a:r>
        </a:p>
        <a:p>
          <a:pPr lvl="0" algn="ctr" defTabSz="8890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BUSCAR Y LLAMAR AL FALLECIDO</a:t>
          </a:r>
        </a:p>
        <a:p>
          <a:pPr lvl="0" algn="ctr" defTabSz="8890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HIPERACTIVIDAD</a:t>
          </a:r>
        </a:p>
        <a:p>
          <a:pPr lvl="0" algn="ctr" defTabSz="8890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ATESORAR OBJETOS</a:t>
          </a:r>
        </a:p>
        <a:p>
          <a:pPr lvl="0" algn="ctr" defTabSz="889000">
            <a:lnSpc>
              <a:spcPct val="90000"/>
            </a:lnSpc>
            <a:spcBef>
              <a:spcPct val="0"/>
            </a:spcBef>
            <a:spcAft>
              <a:spcPct val="35000"/>
            </a:spcAft>
          </a:pPr>
          <a:r>
            <a:rPr lang="es-MX" sz="2000" kern="1200" dirty="0" smtClean="0">
              <a:solidFill>
                <a:schemeClr val="tx1"/>
              </a:solidFill>
              <a:latin typeface="Aharoni" panose="02010803020104030203" pitchFamily="2" charset="-79"/>
              <a:cs typeface="Aharoni" panose="02010803020104030203" pitchFamily="2" charset="-79"/>
            </a:rPr>
            <a:t>EVITAR RECORDATORIOS</a:t>
          </a:r>
        </a:p>
        <a:p>
          <a:pPr lvl="0" algn="ctr" defTabSz="889000">
            <a:lnSpc>
              <a:spcPct val="90000"/>
            </a:lnSpc>
            <a:spcBef>
              <a:spcPct val="0"/>
            </a:spcBef>
            <a:spcAft>
              <a:spcPct val="35000"/>
            </a:spcAft>
          </a:pPr>
          <a:endParaRPr lang="es-MX" sz="2000" kern="1200" dirty="0" smtClean="0">
            <a:solidFill>
              <a:schemeClr val="tx1"/>
            </a:solidFill>
            <a:latin typeface="Aharoni" panose="02010803020104030203" pitchFamily="2" charset="-79"/>
            <a:cs typeface="Aharoni" panose="02010803020104030203" pitchFamily="2" charset="-79"/>
          </a:endParaRPr>
        </a:p>
        <a:p>
          <a:pPr lvl="0" algn="ctr" defTabSz="889000">
            <a:lnSpc>
              <a:spcPct val="90000"/>
            </a:lnSpc>
            <a:spcBef>
              <a:spcPct val="0"/>
            </a:spcBef>
            <a:spcAft>
              <a:spcPct val="35000"/>
            </a:spcAft>
          </a:pPr>
          <a:endParaRPr lang="es-MX" sz="2000" kern="1200" dirty="0">
            <a:solidFill>
              <a:schemeClr val="tx1"/>
            </a:solidFill>
            <a:latin typeface="Aharoni" panose="02010803020104030203" pitchFamily="2" charset="-79"/>
            <a:cs typeface="Aharoni" panose="02010803020104030203" pitchFamily="2" charset="-79"/>
          </a:endParaRPr>
        </a:p>
      </dsp:txBody>
      <dsp:txXfrm rot="10800000">
        <a:off x="8004742" y="2097911"/>
        <a:ext cx="3217927" cy="36550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29FF4-B44A-4F5B-90B5-221501B47635}" type="datetimeFigureOut">
              <a:rPr lang="es-MX" smtClean="0"/>
              <a:t>22/05/2022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62525D-6449-43B4-B6A3-B90309719A1F}" type="slidenum">
              <a:rPr lang="es-MX" smtClean="0"/>
              <a:t>‹Nº›</a:t>
            </a:fld>
            <a:endParaRPr lang="es-MX"/>
          </a:p>
        </p:txBody>
      </p:sp>
    </p:spTree>
    <p:extLst>
      <p:ext uri="{BB962C8B-B14F-4D97-AF65-F5344CB8AC3E}">
        <p14:creationId xmlns:p14="http://schemas.microsoft.com/office/powerpoint/2010/main" val="38379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362525D-6449-43B4-B6A3-B90309719A1F}" type="slidenum">
              <a:rPr lang="es-MX" smtClean="0"/>
              <a:t>3</a:t>
            </a:fld>
            <a:endParaRPr lang="es-MX"/>
          </a:p>
        </p:txBody>
      </p:sp>
    </p:spTree>
    <p:extLst>
      <p:ext uri="{BB962C8B-B14F-4D97-AF65-F5344CB8AC3E}">
        <p14:creationId xmlns:p14="http://schemas.microsoft.com/office/powerpoint/2010/main" val="153604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362525D-6449-43B4-B6A3-B90309719A1F}" type="slidenum">
              <a:rPr lang="es-MX" smtClean="0"/>
              <a:t>6</a:t>
            </a:fld>
            <a:endParaRPr lang="es-MX"/>
          </a:p>
        </p:txBody>
      </p:sp>
    </p:spTree>
    <p:extLst>
      <p:ext uri="{BB962C8B-B14F-4D97-AF65-F5344CB8AC3E}">
        <p14:creationId xmlns:p14="http://schemas.microsoft.com/office/powerpoint/2010/main" val="1795081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362525D-6449-43B4-B6A3-B90309719A1F}" type="slidenum">
              <a:rPr lang="es-MX" smtClean="0"/>
              <a:t>8</a:t>
            </a:fld>
            <a:endParaRPr lang="es-MX"/>
          </a:p>
        </p:txBody>
      </p:sp>
    </p:spTree>
    <p:extLst>
      <p:ext uri="{BB962C8B-B14F-4D97-AF65-F5344CB8AC3E}">
        <p14:creationId xmlns:p14="http://schemas.microsoft.com/office/powerpoint/2010/main" val="283271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D362525D-6449-43B4-B6A3-B90309719A1F}" type="slidenum">
              <a:rPr lang="es-MX" smtClean="0"/>
              <a:t>17</a:t>
            </a:fld>
            <a:endParaRPr lang="es-MX"/>
          </a:p>
        </p:txBody>
      </p:sp>
    </p:spTree>
    <p:extLst>
      <p:ext uri="{BB962C8B-B14F-4D97-AF65-F5344CB8AC3E}">
        <p14:creationId xmlns:p14="http://schemas.microsoft.com/office/powerpoint/2010/main" val="79684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29F633E-1D24-4254-88AA-24149CD68FEC}" type="datetimeFigureOut">
              <a:rPr lang="es-MX" smtClean="0"/>
              <a:t>22/05/2022</a:t>
            </a:fld>
            <a:endParaRPr lang="es-MX"/>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s-MX"/>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255FF48-88F4-45B5-8104-8FF522CFC234}" type="slidenum">
              <a:rPr lang="es-MX" smtClean="0"/>
              <a:t>‹Nº›</a:t>
            </a:fld>
            <a:endParaRPr lang="es-MX"/>
          </a:p>
        </p:txBody>
      </p:sp>
    </p:spTree>
    <p:extLst>
      <p:ext uri="{BB962C8B-B14F-4D97-AF65-F5344CB8AC3E}">
        <p14:creationId xmlns:p14="http://schemas.microsoft.com/office/powerpoint/2010/main" val="213333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9F633E-1D24-4254-88AA-24149CD68FEC}" type="datetimeFigureOut">
              <a:rPr lang="es-MX" smtClean="0"/>
              <a:t>22/05/2022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5FF48-88F4-45B5-8104-8FF522CFC234}" type="slidenum">
              <a:rPr lang="es-MX" smtClean="0"/>
              <a:t>‹Nº›</a:t>
            </a:fld>
            <a:endParaRPr lang="es-MX"/>
          </a:p>
        </p:txBody>
      </p:sp>
    </p:spTree>
    <p:extLst>
      <p:ext uri="{BB962C8B-B14F-4D97-AF65-F5344CB8AC3E}">
        <p14:creationId xmlns:p14="http://schemas.microsoft.com/office/powerpoint/2010/main" val="118947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9F633E-1D24-4254-88AA-24149CD68FEC}" type="datetimeFigureOut">
              <a:rPr lang="es-MX" smtClean="0"/>
              <a:t>22/05/2022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5FF48-88F4-45B5-8104-8FF522CFC234}" type="slidenum">
              <a:rPr lang="es-MX" smtClean="0"/>
              <a:t>‹Nº›</a:t>
            </a:fld>
            <a:endParaRPr lang="es-MX"/>
          </a:p>
        </p:txBody>
      </p:sp>
    </p:spTree>
    <p:extLst>
      <p:ext uri="{BB962C8B-B14F-4D97-AF65-F5344CB8AC3E}">
        <p14:creationId xmlns:p14="http://schemas.microsoft.com/office/powerpoint/2010/main" val="84581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9F633E-1D24-4254-88AA-24149CD68FEC}" type="datetimeFigureOut">
              <a:rPr lang="es-MX" smtClean="0"/>
              <a:t>22/05/2022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5FF48-88F4-45B5-8104-8FF522CFC234}" type="slidenum">
              <a:rPr lang="es-MX" smtClean="0"/>
              <a:t>‹Nº›</a:t>
            </a:fld>
            <a:endParaRPr lang="es-MX"/>
          </a:p>
        </p:txBody>
      </p:sp>
    </p:spTree>
    <p:extLst>
      <p:ext uri="{BB962C8B-B14F-4D97-AF65-F5344CB8AC3E}">
        <p14:creationId xmlns:p14="http://schemas.microsoft.com/office/powerpoint/2010/main" val="417229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29F633E-1D24-4254-88AA-24149CD68FEC}" type="datetimeFigureOut">
              <a:rPr lang="es-MX" smtClean="0"/>
              <a:t>22/05/2022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255FF48-88F4-45B5-8104-8FF522CFC234}" type="slidenum">
              <a:rPr lang="es-MX" smtClean="0"/>
              <a:t>‹Nº›</a:t>
            </a:fld>
            <a:endParaRPr lang="es-MX"/>
          </a:p>
        </p:txBody>
      </p:sp>
    </p:spTree>
    <p:extLst>
      <p:ext uri="{BB962C8B-B14F-4D97-AF65-F5344CB8AC3E}">
        <p14:creationId xmlns:p14="http://schemas.microsoft.com/office/powerpoint/2010/main" val="151324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29F633E-1D24-4254-88AA-24149CD68FEC}" type="datetimeFigureOut">
              <a:rPr lang="es-MX" smtClean="0"/>
              <a:t>22/05/2022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255FF48-88F4-45B5-8104-8FF522CFC234}" type="slidenum">
              <a:rPr lang="es-MX" smtClean="0"/>
              <a:t>‹Nº›</a:t>
            </a:fld>
            <a:endParaRPr lang="es-MX"/>
          </a:p>
        </p:txBody>
      </p:sp>
    </p:spTree>
    <p:extLst>
      <p:ext uri="{BB962C8B-B14F-4D97-AF65-F5344CB8AC3E}">
        <p14:creationId xmlns:p14="http://schemas.microsoft.com/office/powerpoint/2010/main" val="422813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29F633E-1D24-4254-88AA-24149CD68FEC}" type="datetimeFigureOut">
              <a:rPr lang="es-MX" smtClean="0"/>
              <a:t>22/05/2022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255FF48-88F4-45B5-8104-8FF522CFC234}" type="slidenum">
              <a:rPr lang="es-MX" smtClean="0"/>
              <a:t>‹Nº›</a:t>
            </a:fld>
            <a:endParaRPr lang="es-MX"/>
          </a:p>
        </p:txBody>
      </p:sp>
    </p:spTree>
    <p:extLst>
      <p:ext uri="{BB962C8B-B14F-4D97-AF65-F5344CB8AC3E}">
        <p14:creationId xmlns:p14="http://schemas.microsoft.com/office/powerpoint/2010/main" val="225122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29F633E-1D24-4254-88AA-24149CD68FEC}" type="datetimeFigureOut">
              <a:rPr lang="es-MX" smtClean="0"/>
              <a:t>22/05/2022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255FF48-88F4-45B5-8104-8FF522CFC234}" type="slidenum">
              <a:rPr lang="es-MX" smtClean="0"/>
              <a:t>‹Nº›</a:t>
            </a:fld>
            <a:endParaRPr lang="es-MX"/>
          </a:p>
        </p:txBody>
      </p:sp>
    </p:spTree>
    <p:extLst>
      <p:ext uri="{BB962C8B-B14F-4D97-AF65-F5344CB8AC3E}">
        <p14:creationId xmlns:p14="http://schemas.microsoft.com/office/powerpoint/2010/main" val="3520276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F633E-1D24-4254-88AA-24149CD68FEC}" type="datetimeFigureOut">
              <a:rPr lang="es-MX" smtClean="0"/>
              <a:t>22/05/2022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255FF48-88F4-45B5-8104-8FF522CFC234}" type="slidenum">
              <a:rPr lang="es-MX" smtClean="0"/>
              <a:t>‹Nº›</a:t>
            </a:fld>
            <a:endParaRPr lang="es-MX"/>
          </a:p>
        </p:txBody>
      </p:sp>
    </p:spTree>
    <p:extLst>
      <p:ext uri="{BB962C8B-B14F-4D97-AF65-F5344CB8AC3E}">
        <p14:creationId xmlns:p14="http://schemas.microsoft.com/office/powerpoint/2010/main" val="174484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529F633E-1D24-4254-88AA-24149CD68FEC}" type="datetimeFigureOut">
              <a:rPr lang="es-MX" smtClean="0"/>
              <a:t>22/05/2022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255FF48-88F4-45B5-8104-8FF522CFC234}" type="slidenum">
              <a:rPr lang="es-MX" smtClean="0"/>
              <a:t>‹Nº›</a:t>
            </a:fld>
            <a:endParaRPr lang="es-MX"/>
          </a:p>
        </p:txBody>
      </p:sp>
    </p:spTree>
    <p:extLst>
      <p:ext uri="{BB962C8B-B14F-4D97-AF65-F5344CB8AC3E}">
        <p14:creationId xmlns:p14="http://schemas.microsoft.com/office/powerpoint/2010/main" val="378716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29F633E-1D24-4254-88AA-24149CD68FEC}" type="datetimeFigureOut">
              <a:rPr lang="es-MX" smtClean="0"/>
              <a:t>22/05/2022</a:t>
            </a:fld>
            <a:endParaRPr lang="es-MX"/>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s-MX"/>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255FF48-88F4-45B5-8104-8FF522CFC234}" type="slidenum">
              <a:rPr lang="es-MX" smtClean="0"/>
              <a:t>‹Nº›</a:t>
            </a:fld>
            <a:endParaRPr lang="es-MX"/>
          </a:p>
        </p:txBody>
      </p:sp>
    </p:spTree>
    <p:extLst>
      <p:ext uri="{BB962C8B-B14F-4D97-AF65-F5344CB8AC3E}">
        <p14:creationId xmlns:p14="http://schemas.microsoft.com/office/powerpoint/2010/main" val="341706709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29F633E-1D24-4254-88AA-24149CD68FEC}" type="datetimeFigureOut">
              <a:rPr lang="es-MX" smtClean="0"/>
              <a:t>22/05/2022</a:t>
            </a:fld>
            <a:endParaRPr lang="es-MX"/>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s-MX"/>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9255FF48-88F4-45B5-8104-8FF522CFC234}" type="slidenum">
              <a:rPr lang="es-MX" smtClean="0"/>
              <a:t>‹Nº›</a:t>
            </a:fld>
            <a:endParaRPr lang="es-MX"/>
          </a:p>
        </p:txBody>
      </p:sp>
    </p:spTree>
    <p:extLst>
      <p:ext uri="{BB962C8B-B14F-4D97-AF65-F5344CB8AC3E}">
        <p14:creationId xmlns:p14="http://schemas.microsoft.com/office/powerpoint/2010/main" val="240087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as emociones no sólo son caritas | Elena Alf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00040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6359944" y="456164"/>
            <a:ext cx="5455820" cy="2585323"/>
          </a:xfrm>
          <a:prstGeom prst="rect">
            <a:avLst/>
          </a:prstGeom>
        </p:spPr>
        <p:txBody>
          <a:bodyPr wrap="square">
            <a:spAutoFit/>
          </a:bodyPr>
          <a:lstStyle/>
          <a:p>
            <a:pPr algn="ctr"/>
            <a:r>
              <a:rPr lang="es-ES" sz="5400" dirty="0" smtClean="0">
                <a:ln w="0"/>
                <a:effectLst>
                  <a:outerShdw blurRad="38100" dist="19050" dir="2700000" algn="tl" rotWithShape="0">
                    <a:schemeClr val="dk1">
                      <a:alpha val="40000"/>
                    </a:schemeClr>
                  </a:outerShdw>
                </a:effectLst>
              </a:rPr>
              <a:t>LAS EMOCIONES Y SENTIMIENTOS </a:t>
            </a:r>
          </a:p>
          <a:p>
            <a:pPr algn="ctr"/>
            <a:r>
              <a:rPr lang="es-ES" sz="5400" dirty="0" smtClean="0">
                <a:ln w="0"/>
                <a:effectLst>
                  <a:outerShdw blurRad="38100" dist="19050" dir="2700000" algn="tl" rotWithShape="0">
                    <a:schemeClr val="dk1">
                      <a:alpha val="40000"/>
                    </a:schemeClr>
                  </a:outerShdw>
                </a:effectLst>
              </a:rPr>
              <a:t>EN EL DUELO</a:t>
            </a:r>
            <a:endParaRPr lang="es-ES" sz="5400" dirty="0" smtClean="0">
              <a:ln w="0"/>
              <a:effectLst>
                <a:outerShdw blurRad="38100" dist="19050" dir="2700000" algn="tl" rotWithShape="0">
                  <a:schemeClr val="dk1">
                    <a:alpha val="40000"/>
                  </a:schemeClr>
                </a:outerShdw>
              </a:effectLst>
            </a:endParaRPr>
          </a:p>
        </p:txBody>
      </p:sp>
      <p:pic>
        <p:nvPicPr>
          <p:cNvPr id="4" name="Picture 8" descr="Pin en Smiley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506" y="4182256"/>
            <a:ext cx="2174782" cy="21747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i estas triste, cansado, estresado que... - Café Love Cen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180" y="2844384"/>
            <a:ext cx="3059111" cy="26757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in de SunFlower🌻 en Emoji y gif | Emoticonos divertidos, Emoticones  emoji, Emoticon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1399" y="4379359"/>
            <a:ext cx="2278806" cy="23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165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268947" y="209848"/>
            <a:ext cx="1144680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just"/>
            <a:r>
              <a:rPr lang="es-ES" sz="4000" b="1" dirty="0" smtClean="0">
                <a:ln w="0"/>
                <a:solidFill>
                  <a:schemeClr val="tx1"/>
                </a:solidFill>
                <a:effectLst>
                  <a:outerShdw blurRad="38100" dist="19050" dir="2700000" algn="tl" rotWithShape="0">
                    <a:schemeClr val="dk1">
                      <a:alpha val="40000"/>
                    </a:schemeClr>
                  </a:outerShdw>
                </a:effectLst>
              </a:rPr>
              <a:t>RECOMENDACIONES PARA EL MANEJO DE LA TRISTEZA</a:t>
            </a:r>
            <a:endParaRPr lang="es-ES" sz="4000" b="1" dirty="0">
              <a:ln w="0"/>
              <a:solidFill>
                <a:schemeClr val="tx1"/>
              </a:solidFill>
              <a:effectLst>
                <a:outerShdw blurRad="38100" dist="19050" dir="2700000" algn="tl" rotWithShape="0">
                  <a:schemeClr val="dk1">
                    <a:alpha val="40000"/>
                  </a:schemeClr>
                </a:outerShdw>
              </a:effectLst>
            </a:endParaRPr>
          </a:p>
        </p:txBody>
      </p:sp>
      <p:sp>
        <p:nvSpPr>
          <p:cNvPr id="3" name="CuadroTexto 2"/>
          <p:cNvSpPr txBox="1"/>
          <p:nvPr/>
        </p:nvSpPr>
        <p:spPr>
          <a:xfrm>
            <a:off x="252144" y="1528763"/>
            <a:ext cx="6431891" cy="4524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SE DEBE DE SER EGOISTA.</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LLORAR.</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DESCANSAR.</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BAÑARSE.</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CONCENTRARSE EN UNO MISMO.</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BUSCAR A ALGUIEN CONFIABLE CON QUIEN COMPARTIR Y PODER LLORAR.</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EXPRESARLO A TRAVEZ DE LAS ARTES.</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REALIZAR UNA ACTIVIDAD QUE NOS HAGA SENTIR BIEN.</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ESCRIBIR.</a:t>
            </a: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ORAR, REZAR, MEDITAR</a:t>
            </a:r>
            <a:r>
              <a:rPr lang="es-MX" sz="22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t>
            </a:r>
            <a:endParaRPr lang="es-MX" sz="22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pic>
        <p:nvPicPr>
          <p:cNvPr id="8194" name="Picture 2" descr="Tristeza | Disney Wiki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0912" y="1243012"/>
            <a:ext cx="4414837" cy="561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519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uadroTexto 2"/>
          <p:cNvSpPr txBox="1"/>
          <p:nvPr/>
        </p:nvSpPr>
        <p:spPr>
          <a:xfrm>
            <a:off x="200025" y="1343025"/>
            <a:ext cx="7486650" cy="5262979"/>
          </a:xfrm>
          <a:prstGeom prst="rect">
            <a:avLst/>
          </a:prstGeom>
          <a:noFill/>
        </p:spPr>
        <p:txBody>
          <a:bodyPr wrap="square" rtlCol="0">
            <a:spAutoFit/>
          </a:bodyPr>
          <a:lstStyle/>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SURGE COMO REACCION ANTE UNA HERIDA, UNA CARENCIA O UNA FRUSTRACION.</a:t>
            </a:r>
          </a:p>
          <a:p>
            <a:pPr marL="342900" indent="-342900" algn="just">
              <a:buFont typeface="Wingdings" panose="05000000000000000000" pitchFamily="2" charset="2"/>
              <a:buChar char="v"/>
            </a:pPr>
            <a:endParaRPr lang="es-MX" sz="24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ES EL SENTIMIENTO QUE MAS NOS CUESTA MANEJAR.</a:t>
            </a:r>
          </a:p>
          <a:p>
            <a:pPr marL="342900" indent="-342900" algn="just">
              <a:buFont typeface="Wingdings" panose="05000000000000000000" pitchFamily="2" charset="2"/>
              <a:buChar char="v"/>
            </a:pPr>
            <a:endParaRPr lang="es-MX" sz="24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PARA CONTROLARLO GENERALMENTE LO PONEMOS FUERA DE NOSOTROS… </a:t>
            </a:r>
          </a:p>
          <a:p>
            <a:pPr marL="342900" indent="-342900" algn="just">
              <a:buFont typeface="Wingdings" panose="05000000000000000000" pitchFamily="2" charset="2"/>
              <a:buChar char="v"/>
            </a:pPr>
            <a:endParaRPr lang="es-MX" sz="24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GENERALMENTE TRATAMOS DE TAPARLO O DISFRAZARLO CON OTRO SENTIMIENTO.</a:t>
            </a:r>
          </a:p>
          <a:p>
            <a:pPr marL="342900" indent="-342900" algn="just">
              <a:buFont typeface="Wingdings" panose="05000000000000000000" pitchFamily="2" charset="2"/>
              <a:buChar char="v"/>
            </a:pPr>
            <a:endParaRPr lang="es-MX" sz="24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atin typeface="Aharoni" panose="02010803020104030203" pitchFamily="2" charset="-79"/>
                <a:cs typeface="Aharoni" panose="02010803020104030203" pitchFamily="2" charset="-79"/>
              </a:rPr>
              <a:t>NOS PROVEE DE ENERGIA AL CONTRARIO DE LA TRISTEZA QUE NOS DEBILITA.</a:t>
            </a:r>
            <a:endParaRPr lang="es-MX" sz="2400" dirty="0">
              <a:latin typeface="Aharoni" panose="02010803020104030203" pitchFamily="2" charset="-79"/>
              <a:cs typeface="Aharoni" panose="02010803020104030203" pitchFamily="2" charset="-79"/>
            </a:endParaRPr>
          </a:p>
        </p:txBody>
      </p:sp>
      <p:sp>
        <p:nvSpPr>
          <p:cNvPr id="4" name="Rectángulo 3"/>
          <p:cNvSpPr/>
          <p:nvPr/>
        </p:nvSpPr>
        <p:spPr>
          <a:xfrm>
            <a:off x="526093" y="181273"/>
            <a:ext cx="2040430"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ENOJO</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244" name="Picture 4" descr="Palabras d Dios para Jóvenes. | Palabras, Imagenes de jesus frases,  Proverbi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642938"/>
            <a:ext cx="4151312" cy="59630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690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0" y="227053"/>
            <a:ext cx="11446803"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just"/>
            <a:r>
              <a:rPr lang="es-ES" sz="4000" b="1" dirty="0" smtClean="0">
                <a:ln w="0"/>
                <a:solidFill>
                  <a:schemeClr val="tx1"/>
                </a:solidFill>
                <a:effectLst>
                  <a:outerShdw blurRad="38100" dist="19050" dir="2700000" algn="tl" rotWithShape="0">
                    <a:schemeClr val="dk1">
                      <a:alpha val="40000"/>
                    </a:schemeClr>
                  </a:outerShdw>
                </a:effectLst>
              </a:rPr>
              <a:t>RECOMENDACIONES PARA EL MANEJO DEL ENOJO</a:t>
            </a:r>
            <a:endParaRPr lang="es-ES" sz="4000" b="1" dirty="0">
              <a:ln w="0"/>
              <a:solidFill>
                <a:schemeClr val="tx1"/>
              </a:solidFill>
              <a:effectLst>
                <a:outerShdw blurRad="38100" dist="19050" dir="2700000" algn="tl" rotWithShape="0">
                  <a:schemeClr val="dk1">
                    <a:alpha val="40000"/>
                  </a:schemeClr>
                </a:outerShdw>
              </a:effectLst>
            </a:endParaRPr>
          </a:p>
        </p:txBody>
      </p:sp>
      <p:pic>
        <p:nvPicPr>
          <p:cNvPr id="3" name="Picture 2" descr="El enojo – ESTEBAN AZUMEN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4939"/>
            <a:ext cx="3566824" cy="581167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725255" y="1143001"/>
            <a:ext cx="7890483"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APROPIARNOS DE EL, RECONOCERLO COMO NUESTRO.</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GRADUAR LA RESPUESTA, PONERLE UN VALOR ADECUADO.</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DIAGNOSTICAR LA AMENAZA: LA AMENAZA EN CASO DE MUERTE PODRIA SER: ¿QUÉ VOY A HACER SIN TI?</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COMPARTIR LA AMENAZA PERCIBIDA.</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PERDONAR</a:t>
            </a:r>
            <a:endParaRPr lang="es-MX" sz="2000" dirty="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p:txBody>
      </p:sp>
      <p:sp>
        <p:nvSpPr>
          <p:cNvPr id="5" name="CuadroTexto 4"/>
          <p:cNvSpPr txBox="1"/>
          <p:nvPr/>
        </p:nvSpPr>
        <p:spPr>
          <a:xfrm>
            <a:off x="3725255" y="3407272"/>
            <a:ext cx="8158163" cy="3447098"/>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COMO LIBERAR LA PRESION:</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SALIR A DAR UN PASEO A PIE.</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HACER EJERCICIO. CORRER.</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PRACTICAR METODOS DE RELAJACION. RESPIRAR PROFUNDAMENTE…</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GOLPEAR ALMOHADAS O COJINES.</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PATEAR UN BALON. </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GRITAR.</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ESCRIBIR LOS PENSAMIENTOS</a:t>
            </a:r>
          </a:p>
          <a:p>
            <a:pPr marL="342900" indent="-342900" algn="just">
              <a:buFont typeface="Wingdings" panose="05000000000000000000" pitchFamily="2" charset="2"/>
              <a:buChar char="v"/>
            </a:pPr>
            <a:r>
              <a:rPr lang="es-MX" sz="20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EXPRESARLO POR MEDIO DE LAS ARTES: BAILAR, CANTAR…</a:t>
            </a:r>
          </a:p>
          <a:p>
            <a:endParaRPr lang="es-MX" dirty="0"/>
          </a:p>
        </p:txBody>
      </p:sp>
    </p:spTree>
    <p:extLst>
      <p:ext uri="{BB962C8B-B14F-4D97-AF65-F5344CB8AC3E}">
        <p14:creationId xmlns:p14="http://schemas.microsoft.com/office/powerpoint/2010/main" val="2637674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97000"/>
                <a:satMod val="100000"/>
                <a:lumMod val="102000"/>
              </a:schemeClr>
            </a:gs>
            <a:gs pos="50000">
              <a:schemeClr val="accent1">
                <a:shade val="100000"/>
                <a:satMod val="100000"/>
                <a:lumMod val="100000"/>
              </a:schemeClr>
            </a:gs>
            <a:gs pos="100000">
              <a:schemeClr val="accent1">
                <a:shade val="80000"/>
                <a:satMod val="100000"/>
                <a:lumMod val="99000"/>
              </a:schemeClr>
            </a:gs>
          </a:gsLst>
          <a:lin ang="2700000" scaled="0"/>
        </a:gradFill>
        <a:effectLst/>
      </p:bgPr>
    </p:bg>
    <p:spTree>
      <p:nvGrpSpPr>
        <p:cNvPr id="1" name=""/>
        <p:cNvGrpSpPr/>
        <p:nvPr/>
      </p:nvGrpSpPr>
      <p:grpSpPr>
        <a:xfrm>
          <a:off x="0" y="0"/>
          <a:ext cx="0" cy="0"/>
          <a:chOff x="0" y="0"/>
          <a:chExt cx="0" cy="0"/>
        </a:xfrm>
      </p:grpSpPr>
      <p:sp>
        <p:nvSpPr>
          <p:cNvPr id="2" name="Rectángulo 1"/>
          <p:cNvSpPr/>
          <p:nvPr/>
        </p:nvSpPr>
        <p:spPr>
          <a:xfrm>
            <a:off x="211767" y="166985"/>
            <a:ext cx="8960808" cy="923330"/>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CULPA Y AUTOREPROCHE</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CuadroTexto 2"/>
          <p:cNvSpPr txBox="1"/>
          <p:nvPr/>
        </p:nvSpPr>
        <p:spPr>
          <a:xfrm>
            <a:off x="211767" y="1585913"/>
            <a:ext cx="6646233" cy="470898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ES UN SENTIMIENTO IRRACIONAL…</a:t>
            </a:r>
          </a:p>
          <a:p>
            <a:pPr marL="342900" indent="-342900" algn="just">
              <a:buFont typeface="Wingdings" panose="05000000000000000000" pitchFamily="2" charset="2"/>
              <a:buChar char="v"/>
            </a:pPr>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EN EL DUELO TIENE SUS RAICES EN LA FRUSTRACION.</a:t>
            </a:r>
          </a:p>
          <a:p>
            <a:pPr marL="342900" indent="-342900" algn="just">
              <a:buFont typeface="Wingdings" panose="05000000000000000000" pitchFamily="2" charset="2"/>
              <a:buChar char="v"/>
            </a:pPr>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SU ORIGEN PSICOLOGICO RADICA EN QUE NOS JUSGAMOS A NOSOTROS MISMOS.</a:t>
            </a:r>
          </a:p>
          <a:p>
            <a:pPr marL="342900" indent="-342900" algn="just">
              <a:buFont typeface="Wingdings" panose="05000000000000000000" pitchFamily="2" charset="2"/>
              <a:buChar char="v"/>
            </a:pPr>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ES RABIA HACIA NOSOTROS MISMOS.</a:t>
            </a:r>
          </a:p>
          <a:p>
            <a:pPr marL="342900" indent="-342900" algn="just">
              <a:buFont typeface="Wingdings" panose="05000000000000000000" pitchFamily="2" charset="2"/>
              <a:buChar char="v"/>
            </a:pPr>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SURGE CUANDO VIOLAMOS NUESTRO SISTEMA DE CREENCIAS, LO QUE DEBERIA SER Y NO FUE…</a:t>
            </a:r>
          </a:p>
          <a:p>
            <a:pPr marL="342900" indent="-342900" algn="just">
              <a:buFont typeface="Wingdings" panose="05000000000000000000" pitchFamily="2" charset="2"/>
              <a:buChar char="v"/>
            </a:pPr>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LA CULPA SE PURIFICA CUANDO NOS PERDONAMOS A NOSOTROS MISMOS.</a:t>
            </a:r>
            <a:endParaRPr lang="es-MX" sz="2000" dirty="0">
              <a:latin typeface="Aharoni" panose="02010803020104030203" pitchFamily="2" charset="-79"/>
              <a:cs typeface="Aharoni" panose="02010803020104030203" pitchFamily="2" charset="-79"/>
            </a:endParaRPr>
          </a:p>
        </p:txBody>
      </p:sp>
      <p:pic>
        <p:nvPicPr>
          <p:cNvPr id="12290" name="Picture 2" descr="Frases de Culpa - pag 2 - FrasesBuen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0867" y="1271587"/>
            <a:ext cx="4900315" cy="5129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936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97000"/>
                <a:satMod val="100000"/>
                <a:lumMod val="102000"/>
              </a:schemeClr>
            </a:gs>
            <a:gs pos="75000">
              <a:schemeClr val="accent1">
                <a:shade val="100000"/>
                <a:satMod val="100000"/>
                <a:lumMod val="100000"/>
              </a:schemeClr>
            </a:gs>
            <a:gs pos="100000">
              <a:schemeClr val="accent1">
                <a:shade val="80000"/>
                <a:satMod val="100000"/>
                <a:lumMod val="99000"/>
              </a:schemeClr>
            </a:gs>
          </a:gsLst>
          <a:lin ang="2700000" scaled="0"/>
        </a:gradFill>
        <a:effectLst/>
      </p:bgPr>
    </p:bg>
    <p:spTree>
      <p:nvGrpSpPr>
        <p:cNvPr id="1" name=""/>
        <p:cNvGrpSpPr/>
        <p:nvPr/>
      </p:nvGrpSpPr>
      <p:grpSpPr>
        <a:xfrm>
          <a:off x="0" y="0"/>
          <a:ext cx="0" cy="0"/>
          <a:chOff x="0" y="0"/>
          <a:chExt cx="0" cy="0"/>
        </a:xfrm>
      </p:grpSpPr>
      <p:pic>
        <p:nvPicPr>
          <p:cNvPr id="14338" name="Picture 2" descr="Culpa neurótica vs Culpa sana | Psicoemocion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28588"/>
            <a:ext cx="11887200" cy="658653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71461" y="300037"/>
            <a:ext cx="11329989" cy="3139321"/>
          </a:xfrm>
          <a:prstGeom prst="rect">
            <a:avLst/>
          </a:prstGeom>
          <a:noFill/>
        </p:spPr>
        <p:txBody>
          <a:bodyPr wrap="square" rtlCol="0">
            <a:spAutoFit/>
          </a:bodyPr>
          <a:lstStyle/>
          <a:p>
            <a:pPr algn="just"/>
            <a:r>
              <a:rPr lang="es-MX" dirty="0" smtClean="0">
                <a:latin typeface="Aharoni" panose="02010803020104030203" pitchFamily="2" charset="-79"/>
                <a:cs typeface="Aharoni" panose="02010803020104030203" pitchFamily="2" charset="-79"/>
              </a:rPr>
              <a:t>LA MUERTE DE UN SER QUERIDO DESPIERTA UN SENTIMIENTO DE CULPA,  AUNQUE NO EXISTA RELACION DIRECTA ENTRE NUESTRA RESPONSABILIDAD Y EL FALLECIMIENTO. </a:t>
            </a:r>
          </a:p>
          <a:p>
            <a:pPr algn="just"/>
            <a:endParaRPr lang="es-MX" dirty="0">
              <a:latin typeface="Aharoni" panose="02010803020104030203" pitchFamily="2" charset="-79"/>
              <a:cs typeface="Aharoni" panose="02010803020104030203" pitchFamily="2" charset="-79"/>
            </a:endParaRPr>
          </a:p>
          <a:p>
            <a:pPr algn="just"/>
            <a:r>
              <a:rPr lang="es-MX" dirty="0" smtClean="0">
                <a:latin typeface="Aharoni" panose="02010803020104030203" pitchFamily="2" charset="-79"/>
                <a:cs typeface="Aharoni" panose="02010803020104030203" pitchFamily="2" charset="-79"/>
              </a:rPr>
              <a:t>HAY UNA CULPA INOPERANTE Y ESTERIL, QUE SOLO SIRVE PARA PRODUCIR ANGUSTIA.  Y HAY TAMBIEN UNA CULPA REPARADORA QUE NOS AYUDA A ARENDER DE LOS ERRORES Y NOS AYUDA A CRECER, LA PREGUNTA NO ES ¿LE DIJE QUE LE QUERIA?, SINO MAS BIEN…¿LE DEMOSTRE CON MIS HECHOS QUE LE QUERIA?</a:t>
            </a:r>
          </a:p>
          <a:p>
            <a:pPr algn="just"/>
            <a:endParaRPr lang="es-MX" dirty="0">
              <a:latin typeface="Aharoni" panose="02010803020104030203" pitchFamily="2" charset="-79"/>
              <a:cs typeface="Aharoni" panose="02010803020104030203" pitchFamily="2" charset="-79"/>
            </a:endParaRPr>
          </a:p>
          <a:p>
            <a:pPr algn="just"/>
            <a:r>
              <a:rPr lang="es-MX" dirty="0" smtClean="0">
                <a:latin typeface="Aharoni" panose="02010803020104030203" pitchFamily="2" charset="-79"/>
                <a:cs typeface="Aharoni" panose="02010803020104030203" pitchFamily="2" charset="-79"/>
              </a:rPr>
              <a:t>EN OCASIONES LA MUERTE DE UN SER QUERIDO ABRE HERIDAS NO RESUELTAS DEL  PASADO , TRAUMAS, CARENCIAS, COMPLEJOS, NECESIDADES AFECTIVAS…</a:t>
            </a:r>
          </a:p>
          <a:p>
            <a:endParaRPr lang="es-MX" dirty="0" smtClean="0"/>
          </a:p>
        </p:txBody>
      </p:sp>
    </p:spTree>
    <p:extLst>
      <p:ext uri="{BB962C8B-B14F-4D97-AF65-F5344CB8AC3E}">
        <p14:creationId xmlns:p14="http://schemas.microsoft.com/office/powerpoint/2010/main" val="2129214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97000"/>
                <a:satMod val="100000"/>
                <a:lumMod val="102000"/>
              </a:schemeClr>
            </a:gs>
            <a:gs pos="75000">
              <a:schemeClr val="accent1">
                <a:shade val="100000"/>
                <a:satMod val="100000"/>
                <a:lumMod val="100000"/>
              </a:schemeClr>
            </a:gs>
            <a:gs pos="100000">
              <a:schemeClr val="accent1">
                <a:shade val="80000"/>
                <a:satMod val="100000"/>
                <a:lumMod val="99000"/>
              </a:schemeClr>
            </a:gs>
          </a:gsLst>
          <a:lin ang="2700000" scaled="0"/>
        </a:gradFill>
        <a:effectLst/>
      </p:bgPr>
    </p:bg>
    <p:spTree>
      <p:nvGrpSpPr>
        <p:cNvPr id="1" name=""/>
        <p:cNvGrpSpPr/>
        <p:nvPr/>
      </p:nvGrpSpPr>
      <p:grpSpPr>
        <a:xfrm>
          <a:off x="0" y="0"/>
          <a:ext cx="0" cy="0"/>
          <a:chOff x="0" y="0"/>
          <a:chExt cx="0" cy="0"/>
        </a:xfrm>
      </p:grpSpPr>
      <p:pic>
        <p:nvPicPr>
          <p:cNvPr id="11266" name="Picture 2" descr="Cuando la culpa no te deja vivir — Psicólogo de parejas en Lima Lucas  Villam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024" y="1085850"/>
            <a:ext cx="3756025" cy="54435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ángulo 2"/>
          <p:cNvSpPr/>
          <p:nvPr/>
        </p:nvSpPr>
        <p:spPr>
          <a:xfrm>
            <a:off x="171449" y="155616"/>
            <a:ext cx="11642725" cy="707886"/>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just"/>
            <a:r>
              <a:rPr lang="es-ES" sz="4000" b="1" dirty="0" smtClean="0">
                <a:ln w="0"/>
                <a:solidFill>
                  <a:schemeClr val="tx1"/>
                </a:solidFill>
                <a:effectLst>
                  <a:outerShdw blurRad="38100" dist="19050" dir="2700000" algn="tl" rotWithShape="0">
                    <a:schemeClr val="dk1">
                      <a:alpha val="40000"/>
                    </a:schemeClr>
                  </a:outerShdw>
                </a:effectLst>
              </a:rPr>
              <a:t>RECOMENDACIONES PARA EL MANEJO DE LA CULPA</a:t>
            </a:r>
            <a:endParaRPr lang="es-ES" sz="4000" b="1" dirty="0">
              <a:ln w="0"/>
              <a:solidFill>
                <a:schemeClr val="tx1"/>
              </a:solidFill>
              <a:effectLst>
                <a:outerShdw blurRad="38100" dist="19050" dir="2700000" algn="tl" rotWithShape="0">
                  <a:schemeClr val="dk1">
                    <a:alpha val="40000"/>
                  </a:schemeClr>
                </a:outerShdw>
              </a:effectLst>
            </a:endParaRPr>
          </a:p>
        </p:txBody>
      </p:sp>
      <p:sp>
        <p:nvSpPr>
          <p:cNvPr id="4" name="CuadroTexto 3"/>
          <p:cNvSpPr txBox="1"/>
          <p:nvPr/>
        </p:nvSpPr>
        <p:spPr>
          <a:xfrm>
            <a:off x="200024" y="1085850"/>
            <a:ext cx="7615237" cy="532453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REVISAR CONSTANTEMENTE NUESTROS VALORES,  YA QUE LA CULPA GENERALMENTE SURGE DE LA LUCHA ENTRE EL DEBER SER Y EL SER.</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DESCUBRIR CUALES DE ESTOS VALORES SON HEREDADOS Y CUALES SON VERDADERAMENTE NUESTROS.</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ANALIZAR NUESTRAS CAPACIDADES DE MANERA REALISTA. SER AMABLES CON NOSOTROS MISMOS.</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APRENDER DE NUESTROS ERRORES.</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SI SE HIERE O LASTIMA A ALGUIEN PEDIR PERDON.</a:t>
            </a:r>
          </a:p>
          <a:p>
            <a:pPr marL="342900" indent="-342900" algn="just">
              <a:buFont typeface="Wingdings" panose="05000000000000000000" pitchFamily="2" charset="2"/>
              <a:buChar char="v"/>
            </a:pP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SI LA PERSONA YA FALLECIO ESCRIBIRLE UNA CARTA, HABLAR CON EL YA SEA FRENTE A UNA FOTO, O EN EL LUGAR DONDE REPOSAN SUS RESTOS</a:t>
            </a:r>
            <a:r>
              <a:rPr lang="es-MX" dirty="0" smtClean="0"/>
              <a:t>.</a:t>
            </a:r>
            <a:endParaRPr lang="es-MX" dirty="0"/>
          </a:p>
        </p:txBody>
      </p:sp>
    </p:spTree>
    <p:extLst>
      <p:ext uri="{BB962C8B-B14F-4D97-AF65-F5344CB8AC3E}">
        <p14:creationId xmlns:p14="http://schemas.microsoft.com/office/powerpoint/2010/main" val="187419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97000"/>
                <a:satMod val="100000"/>
                <a:lumMod val="102000"/>
              </a:schemeClr>
            </a:gs>
            <a:gs pos="75000">
              <a:schemeClr val="accent1">
                <a:shade val="100000"/>
                <a:satMod val="100000"/>
                <a:lumMod val="100000"/>
              </a:schemeClr>
            </a:gs>
            <a:gs pos="100000">
              <a:schemeClr val="accent1">
                <a:shade val="80000"/>
                <a:satMod val="100000"/>
                <a:lumMod val="99000"/>
              </a:schemeClr>
            </a:gs>
          </a:gsLst>
          <a:lin ang="2700000" scaled="0"/>
        </a:gradFill>
        <a:effectLst/>
      </p:bgPr>
    </p:bg>
    <p:spTree>
      <p:nvGrpSpPr>
        <p:cNvPr id="1" name=""/>
        <p:cNvGrpSpPr/>
        <p:nvPr/>
      </p:nvGrpSpPr>
      <p:grpSpPr>
        <a:xfrm>
          <a:off x="0" y="0"/>
          <a:ext cx="0" cy="0"/>
          <a:chOff x="0" y="0"/>
          <a:chExt cx="0" cy="0"/>
        </a:xfrm>
      </p:grpSpPr>
      <p:sp>
        <p:nvSpPr>
          <p:cNvPr id="3" name="Rectángulo 2"/>
          <p:cNvSpPr/>
          <p:nvPr/>
        </p:nvSpPr>
        <p:spPr>
          <a:xfrm>
            <a:off x="389756" y="166985"/>
            <a:ext cx="2113079"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MIEDO</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 name="CuadroTexto 1"/>
          <p:cNvSpPr txBox="1"/>
          <p:nvPr/>
        </p:nvSpPr>
        <p:spPr>
          <a:xfrm>
            <a:off x="132581" y="1261765"/>
            <a:ext cx="6715125" cy="517064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just">
              <a:buFont typeface="Wingdings" panose="05000000000000000000" pitchFamily="2" charset="2"/>
              <a:buChar char="v"/>
            </a:pPr>
            <a:r>
              <a:rPr lang="es-MX" sz="2200" dirty="0" smtClean="0">
                <a:latin typeface="Aharoni" panose="02010803020104030203" pitchFamily="2" charset="-79"/>
                <a:cs typeface="Aharoni" panose="02010803020104030203" pitchFamily="2" charset="-79"/>
              </a:rPr>
              <a:t>ES UN SENTIMIENTO QUE NOS AYUDA A SOBREVIVIR, ES COMO UNA ALARMA.</a:t>
            </a:r>
          </a:p>
          <a:p>
            <a:pPr marL="342900" indent="-342900" algn="just">
              <a:buFont typeface="Wingdings" panose="05000000000000000000" pitchFamily="2" charset="2"/>
              <a:buChar char="v"/>
            </a:pPr>
            <a:endParaRPr lang="es-MX" sz="22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200" dirty="0" smtClean="0">
                <a:latin typeface="Aharoni" panose="02010803020104030203" pitchFamily="2" charset="-79"/>
                <a:cs typeface="Aharoni" panose="02010803020104030203" pitchFamily="2" charset="-79"/>
              </a:rPr>
              <a:t>PUEDE TRATARSE DESDE UNA LIGERA SENSACION DE INSEGURIDAD HASTA FUERTES ATAQUES DE PANICO.</a:t>
            </a:r>
          </a:p>
          <a:p>
            <a:pPr algn="just"/>
            <a:endParaRPr lang="es-MX" sz="22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200" dirty="0" smtClean="0">
                <a:latin typeface="Aharoni" panose="02010803020104030203" pitchFamily="2" charset="-79"/>
                <a:cs typeface="Aharoni" panose="02010803020104030203" pitchFamily="2" charset="-79"/>
              </a:rPr>
              <a:t>LA ANSIEDAD ES LA SENSACION MEDIANTE LA CUAL SE MANIFIESTA EL MIEDO.</a:t>
            </a:r>
          </a:p>
          <a:p>
            <a:pPr marL="342900" indent="-342900" algn="just">
              <a:buFont typeface="Wingdings" panose="05000000000000000000" pitchFamily="2" charset="2"/>
              <a:buChar char="v"/>
            </a:pPr>
            <a:endParaRPr lang="es-MX" sz="22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200" dirty="0" smtClean="0">
                <a:latin typeface="Aharoni" panose="02010803020104030203" pitchFamily="2" charset="-79"/>
                <a:cs typeface="Aharoni" panose="02010803020104030203" pitchFamily="2" charset="-79"/>
              </a:rPr>
              <a:t>EN EL DUELO ESTE SENTIMIENTO PROVIENE DEL TEMOR A NO PODER SEGUIR VIVIENDO SIN EL SER QUERIDO QUE FALLECIO, MIEDO AL DOLOR, A SUFRIR Y A NUESTRA PROPIA MUERTE.</a:t>
            </a:r>
            <a:endParaRPr lang="es-MX" dirty="0"/>
          </a:p>
        </p:txBody>
      </p:sp>
      <p:pic>
        <p:nvPicPr>
          <p:cNvPr id="13316" name="Picture 4" descr="Salud Natural by Cosecha Loving Living - ♥️Adiós querido miedo, ya quiero  avanzar.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1" y="338434"/>
            <a:ext cx="4672012" cy="6348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407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97000"/>
                <a:satMod val="100000"/>
                <a:lumMod val="102000"/>
              </a:schemeClr>
            </a:gs>
            <a:gs pos="75000">
              <a:schemeClr val="accent1">
                <a:shade val="100000"/>
                <a:satMod val="100000"/>
                <a:lumMod val="100000"/>
              </a:schemeClr>
            </a:gs>
            <a:gs pos="100000">
              <a:schemeClr val="accent1">
                <a:shade val="80000"/>
                <a:satMod val="100000"/>
                <a:lumMod val="99000"/>
              </a:schemeClr>
            </a:gs>
          </a:gsLst>
          <a:lin ang="2700000" scaled="0"/>
        </a:gradFill>
        <a:effectLst/>
      </p:bgPr>
    </p:bg>
    <p:spTree>
      <p:nvGrpSpPr>
        <p:cNvPr id="1" name=""/>
        <p:cNvGrpSpPr/>
        <p:nvPr/>
      </p:nvGrpSpPr>
      <p:grpSpPr>
        <a:xfrm>
          <a:off x="0" y="0"/>
          <a:ext cx="0" cy="0"/>
          <a:chOff x="0" y="0"/>
          <a:chExt cx="0" cy="0"/>
        </a:xfrm>
      </p:grpSpPr>
      <p:sp>
        <p:nvSpPr>
          <p:cNvPr id="2" name="Rectángulo 1"/>
          <p:cNvSpPr/>
          <p:nvPr/>
        </p:nvSpPr>
        <p:spPr>
          <a:xfrm>
            <a:off x="171449" y="155616"/>
            <a:ext cx="11642725" cy="707886"/>
          </a:xfrm>
          <a:prstGeom prst="rect">
            <a:avLst/>
          </a:prstGeom>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just"/>
            <a:r>
              <a:rPr lang="es-ES" sz="4000" b="1" dirty="0" smtClean="0">
                <a:ln w="0"/>
                <a:solidFill>
                  <a:schemeClr val="tx1"/>
                </a:solidFill>
                <a:effectLst>
                  <a:outerShdw blurRad="38100" dist="19050" dir="2700000" algn="tl" rotWithShape="0">
                    <a:schemeClr val="dk1">
                      <a:alpha val="40000"/>
                    </a:schemeClr>
                  </a:outerShdw>
                </a:effectLst>
              </a:rPr>
              <a:t>RECOMENDACIONES PARA EL MANEJO DEL MIEDO</a:t>
            </a:r>
            <a:endParaRPr lang="es-ES" sz="4000" b="1" dirty="0">
              <a:ln w="0"/>
              <a:solidFill>
                <a:schemeClr val="tx1"/>
              </a:solidFill>
              <a:effectLst>
                <a:outerShdw blurRad="38100" dist="19050" dir="2700000" algn="tl" rotWithShape="0">
                  <a:schemeClr val="dk1">
                    <a:alpha val="40000"/>
                  </a:schemeClr>
                </a:outerShdw>
              </a:effectLst>
            </a:endParaRPr>
          </a:p>
        </p:txBody>
      </p:sp>
      <p:pic>
        <p:nvPicPr>
          <p:cNvPr id="15362" name="Picture 2" descr="Cómo superar el miedo al fraca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4" y="1102906"/>
            <a:ext cx="4394200" cy="549791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00038" y="1220375"/>
            <a:ext cx="6557962" cy="526297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NOMBRARLO, ENFRENTARLO,</a:t>
            </a: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REVISAR LA RESPIRACION PARA VIGILAR QUE NO HIPERVENTILE, RESPIRAR EN UNA BOLSA DE PAPEL DESTRAZA, HASTA QUE LA RESPIRACION SE NORMALICE.</a:t>
            </a: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PRACTICAR LA MEDITACION (MINDFULLNESS PARA LOGRAR LA TRANQUILIDAD.</a:t>
            </a: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USAR TU IMAGINACION DE FORMA POSITIVA.</a:t>
            </a: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AFIRMARSE HABLANDO CONSIGO MISMO… “ESTOY PASANDO POR UNA SITUACION DIFICIL PERO PASARA”, “PUEDO SALIR ADELANTE”…</a:t>
            </a: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SALIR DE TU ZONA DE CONFORT.</a:t>
            </a:r>
            <a:endParaRPr lang="es-MX" sz="2000" dirty="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HACER EJERCICIO.</a:t>
            </a: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PENSAR Y ESCRIBIR QUE ES LO PEOR QUE PODRIA SUCEDER Y QUE SE HARIA ANTE TAL SITUACION</a:t>
            </a:r>
          </a:p>
          <a:p>
            <a:endParaRPr lang="es-MX" dirty="0"/>
          </a:p>
          <a:p>
            <a:endParaRPr lang="es-MX" dirty="0"/>
          </a:p>
        </p:txBody>
      </p:sp>
    </p:spTree>
    <p:extLst>
      <p:ext uri="{BB962C8B-B14F-4D97-AF65-F5344CB8AC3E}">
        <p14:creationId xmlns:p14="http://schemas.microsoft.com/office/powerpoint/2010/main" val="3740646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482" name="Picture 2" descr="Conviviendo con la incertidumbre – Experiméntalo Por Ti Mis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00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97000"/>
                <a:satMod val="100000"/>
                <a:lumMod val="102000"/>
              </a:schemeClr>
            </a:gs>
            <a:gs pos="75000">
              <a:schemeClr val="accent1">
                <a:shade val="100000"/>
                <a:satMod val="100000"/>
                <a:lumMod val="100000"/>
              </a:schemeClr>
            </a:gs>
            <a:gs pos="100000">
              <a:schemeClr val="accent1">
                <a:shade val="80000"/>
                <a:satMod val="100000"/>
                <a:lumMod val="99000"/>
              </a:schemeClr>
            </a:gs>
          </a:gsLst>
          <a:lin ang="2700000" scaled="0"/>
        </a:gradFill>
        <a:effectLst/>
      </p:bgPr>
    </p:bg>
    <p:spTree>
      <p:nvGrpSpPr>
        <p:cNvPr id="1" name=""/>
        <p:cNvGrpSpPr/>
        <p:nvPr/>
      </p:nvGrpSpPr>
      <p:grpSpPr>
        <a:xfrm>
          <a:off x="0" y="0"/>
          <a:ext cx="0" cy="0"/>
          <a:chOff x="0" y="0"/>
          <a:chExt cx="0" cy="0"/>
        </a:xfrm>
      </p:grpSpPr>
      <p:pic>
        <p:nvPicPr>
          <p:cNvPr id="5122" name="Picture 2" descr="ESMERALDA UGALDE a Twitteren: &quot;#Fortaleza #aprendizaje #vida #oportunidad  http://t.co/UC6nyd4U0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42887"/>
            <a:ext cx="5705475" cy="637222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157913" y="242887"/>
            <a:ext cx="5715000" cy="5324535"/>
          </a:xfrm>
          <a:prstGeom prst="rect">
            <a:avLst/>
          </a:prstGeom>
          <a:noFill/>
        </p:spPr>
        <p:txBody>
          <a:bodyPr wrap="square" rtlCol="0">
            <a:spAutoFit/>
          </a:bodyPr>
          <a:lstStyle/>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SIEMPRE TENEMOS LA OPORTUNIDAD DE TRANSFORMAR LA TRAGEDIA EN APRENDIZAJE A TRAVÉS DEL DUELO.</a:t>
            </a:r>
          </a:p>
          <a:p>
            <a:pPr algn="just"/>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AQUEL QUE TIENE UN PARA QUE VIVIR, SE PUEDE ENFRENTAR A TODOS LOS COMOS.</a:t>
            </a:r>
          </a:p>
          <a:p>
            <a:pPr algn="just"/>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 RECUERDA QUE EL DUELO ES UN PROCESO, SI EL DOLOR COMPARTIDO ES DOLOR DISMINUIDO, ENTONCES, EL DUELO EN SÍ MISMO ES UNA MEDICINA.</a:t>
            </a:r>
          </a:p>
          <a:p>
            <a:pPr algn="just"/>
            <a:endParaRPr lang="es-MX" sz="2000" dirty="0" smtClean="0">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000" dirty="0" smtClean="0">
                <a:latin typeface="Aharoni" panose="02010803020104030203" pitchFamily="2" charset="-79"/>
                <a:cs typeface="Aharoni" panose="02010803020104030203" pitchFamily="2" charset="-79"/>
              </a:rPr>
              <a:t>TENEMOS LA OPORTUNIDAD DE SANAR Y ELLO REQUIERE UN TRABAJO INTERNO, UN PROCESO DE AUTOCONOCIMIENTO; TODO LO QUE NECESITAMOS ESTÁ DENTRO DE NOSOTROS</a:t>
            </a:r>
            <a:r>
              <a:rPr lang="es-MX" sz="2000" dirty="0"/>
              <a:t>.</a:t>
            </a:r>
            <a:endParaRPr lang="es-MX"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89738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uadroTexto 1"/>
          <p:cNvSpPr txBox="1"/>
          <p:nvPr/>
        </p:nvSpPr>
        <p:spPr>
          <a:xfrm>
            <a:off x="871538" y="657225"/>
            <a:ext cx="4186237" cy="923330"/>
          </a:xfrm>
          <a:prstGeom prst="rect">
            <a:avLst/>
          </a:prstGeom>
          <a:noFill/>
        </p:spPr>
        <p:txBody>
          <a:bodyPr wrap="square" rtlCol="0">
            <a:spAutoFit/>
          </a:bodyPr>
          <a:lstStyle/>
          <a:p>
            <a:r>
              <a:rPr lang="es-MX" sz="5400" dirty="0" smtClean="0">
                <a:latin typeface="Aharoni" panose="02010803020104030203" pitchFamily="2" charset="-79"/>
                <a:cs typeface="Aharoni" panose="02010803020104030203" pitchFamily="2" charset="-79"/>
              </a:rPr>
              <a:t>DUELO</a:t>
            </a:r>
            <a:endParaRPr lang="es-MX" sz="5400" dirty="0">
              <a:latin typeface="Aharoni" panose="02010803020104030203" pitchFamily="2" charset="-79"/>
              <a:cs typeface="Aharoni" panose="02010803020104030203" pitchFamily="2" charset="-79"/>
            </a:endParaRPr>
          </a:p>
        </p:txBody>
      </p:sp>
      <p:sp>
        <p:nvSpPr>
          <p:cNvPr id="3" name="Rectángulo 2"/>
          <p:cNvSpPr/>
          <p:nvPr/>
        </p:nvSpPr>
        <p:spPr>
          <a:xfrm>
            <a:off x="5816183" y="1258225"/>
            <a:ext cx="6100997" cy="4234044"/>
          </a:xfrm>
          <a:prstGeom prst="rect">
            <a:avLst/>
          </a:prstGeom>
        </p:spPr>
        <p:txBody>
          <a:bodyPr wrap="square">
            <a:spAutoFit/>
          </a:bodyPr>
          <a:lstStyle/>
          <a:p>
            <a:pPr algn="just">
              <a:lnSpc>
                <a:spcPct val="107000"/>
              </a:lnSpc>
              <a:spcAft>
                <a:spcPts val="800"/>
              </a:spcAft>
            </a:pPr>
            <a:r>
              <a:rPr lang="es-MX" sz="2800" dirty="0" smtClean="0">
                <a:effectLst/>
                <a:latin typeface="Aharoni" panose="02010803020104030203" pitchFamily="2" charset="-79"/>
                <a:ea typeface="Calibri" panose="020F0502020204030204" pitchFamily="34" charset="0"/>
                <a:cs typeface="Aharoni" panose="02010803020104030203" pitchFamily="2" charset="-79"/>
              </a:rPr>
              <a:t>EL DUELO ES UN PROCESO DOLOROSO, NATURAL, DINÁMICO Y PERSONAL QUE SE PRESENTA ANTE LA ELABORACIÓN DE UNA PERDIDA SIGNIFICATIVA..  Y QUE AL CAMINAR POR ESTE PROCESO, AL FINAL TENDRA QUE HABER UNA TRANSFORMACION PERSONAL EN TODOS LOS SENTIDOS</a:t>
            </a:r>
            <a:endParaRPr lang="es-MX" sz="2800" dirty="0">
              <a:effectLst/>
              <a:latin typeface="Aharoni" panose="02010803020104030203" pitchFamily="2" charset="-79"/>
              <a:ea typeface="Calibri" panose="020F0502020204030204" pitchFamily="34" charset="0"/>
              <a:cs typeface="Aharoni" panose="02010803020104030203" pitchFamily="2" charset="-79"/>
            </a:endParaRPr>
          </a:p>
        </p:txBody>
      </p:sp>
      <p:pic>
        <p:nvPicPr>
          <p:cNvPr id="2050" name="Picture 2" descr="Un cuento para vivir el due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58" y="1580555"/>
            <a:ext cx="4572417" cy="48202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651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386" name="Picture 2" descr="Paisajes naturales - Vive la Naturale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4" y="127000"/>
            <a:ext cx="11858625" cy="650557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85763" y="3957639"/>
            <a:ext cx="11044237" cy="2585323"/>
          </a:xfrm>
          <a:prstGeom prst="rect">
            <a:avLst/>
          </a:prstGeom>
          <a:noFill/>
        </p:spPr>
        <p:txBody>
          <a:bodyPr wrap="square" rtlCol="0">
            <a:spAutoFit/>
          </a:bodyPr>
          <a:lstStyle/>
          <a:p>
            <a:pPr algn="just"/>
            <a:r>
              <a:rPr lang="es-MX" dirty="0" smtClean="0">
                <a:solidFill>
                  <a:schemeClr val="bg1"/>
                </a:solidFill>
                <a:latin typeface="Aharoni" panose="02010803020104030203" pitchFamily="2" charset="-79"/>
                <a:cs typeface="Aharoni" panose="02010803020104030203" pitchFamily="2" charset="-79"/>
              </a:rPr>
              <a:t>IMPOSIBLE ATRAVESAR LA VIDA…SIN QUE UN TRABAJO SALGA MAL HECHO, SIN QUE UNA AMISTAD CAUSE DECEPCION, SIN PADECER ALGUN QUEBRANTO DE LA SALUD,  SIN QUE UN AMOR NOS ABANDONE, SIN QUE NADIE DE LA FAMILIA FALLEZCA, SIN EQUIVOCARSE EN UN NEGOCIO…</a:t>
            </a:r>
          </a:p>
          <a:p>
            <a:pPr algn="just"/>
            <a:endParaRPr lang="es-MX" dirty="0">
              <a:solidFill>
                <a:schemeClr val="bg1"/>
              </a:solidFill>
              <a:latin typeface="Aharoni" panose="02010803020104030203" pitchFamily="2" charset="-79"/>
              <a:cs typeface="Aharoni" panose="02010803020104030203" pitchFamily="2" charset="-79"/>
            </a:endParaRPr>
          </a:p>
          <a:p>
            <a:pPr algn="just"/>
            <a:r>
              <a:rPr lang="es-MX" dirty="0" smtClean="0">
                <a:solidFill>
                  <a:schemeClr val="bg1"/>
                </a:solidFill>
                <a:latin typeface="Aharoni" panose="02010803020104030203" pitchFamily="2" charset="-79"/>
                <a:cs typeface="Aharoni" panose="02010803020104030203" pitchFamily="2" charset="-79"/>
              </a:rPr>
              <a:t>UNO CRECE CUANDO TENEMOS ESPERANZA, CUANDO NUESTRA VOLUNTAD ES FUERTE, CUANDO RECUPERAMOS LA FE… UNO CRECE CUANDO ACEPTA LA REALIDAD Y TIENE APLOMO PARA VIVIRLA, CUANDO ACEPTA SU DESTINO PERO TIENE LA VOLUNTAD DE TRABAJAR PARA CAMBIARLO… UNO CRECE ASIMILANDO LO QUE DEJA ATRÁS, CONSTRUYENDO LO QUE TIENE POR DELANTE Y PROYECTANDO LO QUE PUEDE SER EL PORVENIR…</a:t>
            </a:r>
            <a:endParaRPr lang="es-MX"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99724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7412" name="Picture 4" descr="seebensee-2384369-810×540 – Sendas de Turismo Comunitar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203200"/>
            <a:ext cx="11844338" cy="65405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285750" y="2671762"/>
            <a:ext cx="11301412" cy="3970318"/>
          </a:xfrm>
          <a:prstGeom prst="rect">
            <a:avLst/>
          </a:prstGeom>
          <a:noFill/>
        </p:spPr>
        <p:txBody>
          <a:bodyPr wrap="square" rtlCol="0">
            <a:spAutoFit/>
          </a:bodyPr>
          <a:lstStyle/>
          <a:p>
            <a:pPr algn="just"/>
            <a:endParaRPr lang="es-MX" dirty="0" smtClean="0">
              <a:solidFill>
                <a:schemeClr val="bg1"/>
              </a:solidFill>
              <a:latin typeface="Aharoni" panose="02010803020104030203" pitchFamily="2" charset="-79"/>
              <a:cs typeface="Aharoni" panose="02010803020104030203" pitchFamily="2" charset="-79"/>
            </a:endParaRPr>
          </a:p>
          <a:p>
            <a:pPr algn="just"/>
            <a:r>
              <a:rPr lang="es-MX" dirty="0" smtClean="0">
                <a:solidFill>
                  <a:schemeClr val="bg1"/>
                </a:solidFill>
                <a:latin typeface="Aharoni" panose="02010803020104030203" pitchFamily="2" charset="-79"/>
                <a:cs typeface="Aharoni" panose="02010803020104030203" pitchFamily="2" charset="-79"/>
              </a:rPr>
              <a:t>SIN IMPORTAR LAS BURLAS, NI DESDENES, CUANDO CUMPLA CON SU LABOR… </a:t>
            </a:r>
          </a:p>
          <a:p>
            <a:pPr algn="just"/>
            <a:r>
              <a:rPr lang="es-MX" dirty="0" smtClean="0">
                <a:solidFill>
                  <a:schemeClr val="bg1"/>
                </a:solidFill>
                <a:latin typeface="Aharoni" panose="02010803020104030203" pitchFamily="2" charset="-79"/>
                <a:cs typeface="Aharoni" panose="02010803020104030203" pitchFamily="2" charset="-79"/>
              </a:rPr>
              <a:t>SE CRECE CUANDO SE SUPERA, SE VALORA Y SE SABE DAR FRUTOS… SE CRECE CUANDO  SE ABRE CAMINO DEJANDO HUELLAS, ASIMILANDO EXPERIENCIAS Y SEMBRANDO RAICES… UNO CRECE CUANDO SE IMPONE METAS, SIN IMPORTAR LOS COMENTARIOS NEGATIVOS NI PREJUICIOS, CUANDO DAS EJEMPLOS </a:t>
            </a:r>
            <a:endParaRPr lang="es-MX" dirty="0" smtClean="0">
              <a:solidFill>
                <a:schemeClr val="bg1"/>
              </a:solidFill>
              <a:latin typeface="Aharoni" panose="02010803020104030203" pitchFamily="2" charset="-79"/>
              <a:cs typeface="Aharoni" panose="02010803020104030203" pitchFamily="2" charset="-79"/>
            </a:endParaRPr>
          </a:p>
          <a:p>
            <a:pPr algn="just"/>
            <a:endParaRPr lang="es-MX" dirty="0">
              <a:solidFill>
                <a:schemeClr val="bg1"/>
              </a:solidFill>
              <a:latin typeface="Aharoni" panose="02010803020104030203" pitchFamily="2" charset="-79"/>
              <a:cs typeface="Aharoni" panose="02010803020104030203" pitchFamily="2" charset="-79"/>
            </a:endParaRPr>
          </a:p>
          <a:p>
            <a:pPr algn="just"/>
            <a:endParaRPr lang="es-MX" dirty="0" smtClean="0">
              <a:solidFill>
                <a:schemeClr val="bg1"/>
              </a:solidFill>
              <a:latin typeface="Aharoni" panose="02010803020104030203" pitchFamily="2" charset="-79"/>
              <a:cs typeface="Aharoni" panose="02010803020104030203" pitchFamily="2" charset="-79"/>
            </a:endParaRPr>
          </a:p>
          <a:p>
            <a:pPr algn="just"/>
            <a:endParaRPr lang="es-MX" dirty="0">
              <a:solidFill>
                <a:schemeClr val="bg1"/>
              </a:solidFill>
              <a:latin typeface="Aharoni" panose="02010803020104030203" pitchFamily="2" charset="-79"/>
              <a:cs typeface="Aharoni" panose="02010803020104030203" pitchFamily="2" charset="-79"/>
            </a:endParaRPr>
          </a:p>
          <a:p>
            <a:pPr algn="just"/>
            <a:endParaRPr lang="es-MX" dirty="0">
              <a:solidFill>
                <a:schemeClr val="bg1"/>
              </a:solidFill>
              <a:latin typeface="Aharoni" panose="02010803020104030203" pitchFamily="2" charset="-79"/>
              <a:cs typeface="Aharoni" panose="02010803020104030203" pitchFamily="2" charset="-79"/>
            </a:endParaRPr>
          </a:p>
          <a:p>
            <a:pPr algn="just"/>
            <a:r>
              <a:rPr lang="es-MX" dirty="0" smtClean="0">
                <a:solidFill>
                  <a:schemeClr val="bg1"/>
                </a:solidFill>
                <a:latin typeface="Aharoni" panose="02010803020104030203" pitchFamily="2" charset="-79"/>
                <a:cs typeface="Aharoni" panose="02010803020104030203" pitchFamily="2" charset="-79"/>
              </a:rPr>
              <a:t>UNO CRECE CUNDO ENFRENTA EL INVIERNO AUNQUE PIERDA LAS HOJAS, RECOGE FLORES AUNQUE TENGAN ESPINAS Y MARCA CAMINO AUNQUE SE LEVANTE POLVO… UNO CRECE CUANDO SE ES CAPAZ DE AFIANZARSE CON RESIDUOS DE ILUSIONES, CAPAZ DE PERFUMARSE  CON RESIDUOS DE FLORES Y DE ENCENDERSE CON RESIDUOS DE AMOR…</a:t>
            </a:r>
            <a:endParaRPr lang="es-MX"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364339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8434" name="Picture 2" descr="900+ ideas de PAISAJES HERMOSOS | paisajes, lugares hermosos, hermosos  paisaj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1" y="108991"/>
            <a:ext cx="11930063" cy="656327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342900" y="247377"/>
            <a:ext cx="11487150" cy="2862322"/>
          </a:xfrm>
          <a:prstGeom prst="rect">
            <a:avLst/>
          </a:prstGeom>
          <a:noFill/>
        </p:spPr>
        <p:txBody>
          <a:bodyPr wrap="square" rtlCol="0">
            <a:spAutoFit/>
          </a:bodyPr>
          <a:lstStyle/>
          <a:p>
            <a:pPr algn="just"/>
            <a:r>
              <a:rPr lang="es-MX" dirty="0" smtClean="0">
                <a:solidFill>
                  <a:schemeClr val="bg1"/>
                </a:solidFill>
                <a:latin typeface="Aharoni" panose="02010803020104030203" pitchFamily="2" charset="-79"/>
                <a:cs typeface="Aharoni" panose="02010803020104030203" pitchFamily="2" charset="-79"/>
              </a:rPr>
              <a:t>UNO CRECE AYUDANDO A SUS SEMEJANTES, CONOCIENDOSE A SI MISMO Y DANDOLE A LA VIDA MAS DE LO QUE SE RECIBE, UNO CRECE CUANDO SE PLANTA PARA NO RETROCEDER…</a:t>
            </a:r>
          </a:p>
          <a:p>
            <a:pPr algn="just"/>
            <a:endParaRPr lang="es-MX" dirty="0" smtClean="0">
              <a:solidFill>
                <a:schemeClr val="bg1"/>
              </a:solidFill>
              <a:latin typeface="Aharoni" panose="02010803020104030203" pitchFamily="2" charset="-79"/>
              <a:cs typeface="Aharoni" panose="02010803020104030203" pitchFamily="2" charset="-79"/>
            </a:endParaRPr>
          </a:p>
          <a:p>
            <a:pPr algn="just"/>
            <a:endParaRPr lang="es-MX" dirty="0">
              <a:solidFill>
                <a:schemeClr val="bg1"/>
              </a:solidFill>
              <a:latin typeface="Aharoni" panose="02010803020104030203" pitchFamily="2" charset="-79"/>
              <a:cs typeface="Aharoni" panose="02010803020104030203" pitchFamily="2" charset="-79"/>
            </a:endParaRPr>
          </a:p>
          <a:p>
            <a:pPr algn="just"/>
            <a:endParaRPr lang="es-MX" dirty="0">
              <a:solidFill>
                <a:schemeClr val="bg1"/>
              </a:solidFill>
              <a:latin typeface="Aharoni" panose="02010803020104030203" pitchFamily="2" charset="-79"/>
              <a:cs typeface="Aharoni" panose="02010803020104030203" pitchFamily="2" charset="-79"/>
            </a:endParaRPr>
          </a:p>
          <a:p>
            <a:pPr algn="just"/>
            <a:endParaRPr lang="es-MX" dirty="0" smtClean="0">
              <a:solidFill>
                <a:schemeClr val="bg1"/>
              </a:solidFill>
              <a:latin typeface="Aharoni" panose="02010803020104030203" pitchFamily="2" charset="-79"/>
              <a:cs typeface="Aharoni" panose="02010803020104030203" pitchFamily="2" charset="-79"/>
            </a:endParaRPr>
          </a:p>
          <a:p>
            <a:pPr algn="just"/>
            <a:endParaRPr lang="es-MX" dirty="0" smtClean="0">
              <a:solidFill>
                <a:schemeClr val="bg1"/>
              </a:solidFill>
              <a:latin typeface="Aharoni" panose="02010803020104030203" pitchFamily="2" charset="-79"/>
              <a:cs typeface="Aharoni" panose="02010803020104030203" pitchFamily="2" charset="-79"/>
            </a:endParaRPr>
          </a:p>
          <a:p>
            <a:pPr algn="just"/>
            <a:r>
              <a:rPr lang="es-MX" dirty="0" smtClean="0">
                <a:solidFill>
                  <a:schemeClr val="bg1"/>
                </a:solidFill>
                <a:latin typeface="Aharoni" panose="02010803020104030203" pitchFamily="2" charset="-79"/>
                <a:cs typeface="Aharoni" panose="02010803020104030203" pitchFamily="2" charset="-79"/>
              </a:rPr>
              <a:t>UNO CRECE CUANDO SE DEFIENDE COMO AGUILA PARA NO DEJAR DE VOLAR, CUANDO SE ILUMINA COMO ESTRELLA… ENTONCES UNO CRECE CUANDO CREE, ESPERA Y CONFIA EN SU CREADOR Y EN UNO MISMO…</a:t>
            </a:r>
            <a:endParaRPr lang="es-MX"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23383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97000"/>
                <a:satMod val="100000"/>
                <a:lumMod val="102000"/>
              </a:schemeClr>
            </a:gs>
            <a:gs pos="75000">
              <a:schemeClr val="accent1">
                <a:shade val="100000"/>
                <a:satMod val="100000"/>
                <a:lumMod val="100000"/>
              </a:schemeClr>
            </a:gs>
            <a:gs pos="100000">
              <a:schemeClr val="accent1">
                <a:shade val="80000"/>
                <a:satMod val="100000"/>
                <a:lumMod val="99000"/>
              </a:schemeClr>
            </a:gs>
          </a:gsLst>
          <a:lin ang="2700000" scaled="0"/>
        </a:gradFill>
        <a:effectLst/>
      </p:bgPr>
    </p:bg>
    <p:spTree>
      <p:nvGrpSpPr>
        <p:cNvPr id="1" name=""/>
        <p:cNvGrpSpPr/>
        <p:nvPr/>
      </p:nvGrpSpPr>
      <p:grpSpPr>
        <a:xfrm>
          <a:off x="0" y="0"/>
          <a:ext cx="0" cy="0"/>
          <a:chOff x="0" y="0"/>
          <a:chExt cx="0" cy="0"/>
        </a:xfrm>
      </p:grpSpPr>
      <p:pic>
        <p:nvPicPr>
          <p:cNvPr id="2" name="Picture 7" descr="WhatsApp Image 2020-02-06 at 11">
            <a:extLst>
              <a:ext uri="{FF2B5EF4-FFF2-40B4-BE49-F238E27FC236}">
                <a16:creationI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xdr="http://schemas.openxmlformats.org/drawingml/2006/spreadsheetDrawing" xmlns="" xmlns:w="http://schemas.openxmlformats.org/wordprocessingml/2006/main" xmlns:w10="urn:schemas-microsoft-com:office:word" xmlns:v="urn:schemas-microsoft-com:vml" xmlns:o="urn:schemas-microsoft-com:office:office" xmlns:lc="http://schemas.openxmlformats.org/drawingml/2006/lockedCanvas" id="{00000000-0008-0000-0000-000004000000}"/>
              </a:ext>
            </a:extLst>
          </p:cNvPr>
          <p:cNvPicPr/>
          <p:nvPr/>
        </p:nvPicPr>
        <p:blipFill>
          <a:blip r:embed="rId2" cstate="print">
            <a:extLst>
              <a:ext uri="{28A0092B-C50C-407E-A947-70E740481C1C}">
                <a14:useLocalDpi xmlns:a14="http://schemas.microsoft.com/office/drawing/2010/main" val="0"/>
              </a:ext>
            </a:extLst>
          </a:blip>
          <a:srcRect b="25685"/>
          <a:stretch>
            <a:fillRect/>
          </a:stretch>
        </p:blipFill>
        <p:spPr bwMode="auto">
          <a:xfrm>
            <a:off x="400049" y="739120"/>
            <a:ext cx="5514976" cy="3314065"/>
          </a:xfrm>
          <a:prstGeom prst="rect">
            <a:avLst/>
          </a:prstGeom>
          <a:ln>
            <a:solidFill>
              <a:schemeClr val="accent3">
                <a:lumMod val="75000"/>
              </a:schemeClr>
            </a:solidFill>
          </a:ln>
          <a:effectLst>
            <a:glow rad="101600">
              <a:schemeClr val="accent3">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p:spPr>
      </p:pic>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5800725" y="1114425"/>
            <a:ext cx="6086476" cy="3247410"/>
          </a:xfrm>
          <a:prstGeom prst="rect">
            <a:avLst/>
          </a:prstGeom>
          <a:solidFill>
            <a:srgbClr val="FFFFFF">
              <a:shade val="85000"/>
            </a:srgbClr>
          </a:solidFill>
          <a:ln w="190500" cap="rnd">
            <a:solidFill>
              <a:schemeClr val="accent3">
                <a:lumMod val="75000"/>
              </a:schemeClr>
            </a:solidFill>
          </a:ln>
          <a:effectLst>
            <a:glow rad="101600">
              <a:schemeClr val="accent3">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6" name="Rectángulo 5"/>
          <p:cNvSpPr/>
          <p:nvPr/>
        </p:nvSpPr>
        <p:spPr>
          <a:xfrm>
            <a:off x="4217799" y="4361835"/>
            <a:ext cx="3926075"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5400" b="1" dirty="0" smtClean="0">
                <a:ln/>
                <a:solidFill>
                  <a:schemeClr val="bg1"/>
                </a:solidFill>
              </a:rPr>
              <a:t>MUCHAS</a:t>
            </a:r>
          </a:p>
          <a:p>
            <a:pPr algn="ctr"/>
            <a:r>
              <a:rPr lang="es-ES" sz="5400" b="1" dirty="0" smtClean="0">
                <a:ln/>
                <a:solidFill>
                  <a:schemeClr val="bg1"/>
                </a:solidFill>
              </a:rPr>
              <a:t>GRACIAS</a:t>
            </a:r>
            <a:endParaRPr lang="es-ES" sz="5400" b="1" cap="none" spc="0" dirty="0">
              <a:ln/>
              <a:solidFill>
                <a:schemeClr val="bg1"/>
              </a:solidFill>
              <a:effectLst/>
            </a:endParaRPr>
          </a:p>
        </p:txBody>
      </p:sp>
      <p:pic>
        <p:nvPicPr>
          <p:cNvPr id="7"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2462" y="4361835"/>
            <a:ext cx="3486151"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USI sensible al duelo materno - HU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37" y="4598651"/>
            <a:ext cx="3486151"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6852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321470" y="252710"/>
            <a:ext cx="383380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EN EL DUELO</a:t>
            </a:r>
            <a:endParaRPr lang="es-ES" sz="5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Diagrama 3"/>
          <p:cNvGraphicFramePr/>
          <p:nvPr>
            <p:extLst>
              <p:ext uri="{D42A27DB-BD31-4B8C-83A1-F6EECF244321}">
                <p14:modId xmlns:p14="http://schemas.microsoft.com/office/powerpoint/2010/main" val="1183812529"/>
              </p:ext>
            </p:extLst>
          </p:nvPr>
        </p:nvGraphicFramePr>
        <p:xfrm>
          <a:off x="474662" y="1334028"/>
          <a:ext cx="1125537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echa derecha 6"/>
          <p:cNvSpPr/>
          <p:nvPr/>
        </p:nvSpPr>
        <p:spPr>
          <a:xfrm>
            <a:off x="3666072" y="3671888"/>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solidFill>
                <a:schemeClr val="tx1"/>
              </a:solidFill>
            </a:endParaRPr>
          </a:p>
        </p:txBody>
      </p:sp>
      <p:sp>
        <p:nvSpPr>
          <p:cNvPr id="8" name="Flecha derecha 7"/>
          <p:cNvSpPr/>
          <p:nvPr/>
        </p:nvSpPr>
        <p:spPr>
          <a:xfrm>
            <a:off x="4155276" y="2231811"/>
            <a:ext cx="1247484"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9" name="Flecha derecha 8"/>
          <p:cNvSpPr/>
          <p:nvPr/>
        </p:nvSpPr>
        <p:spPr>
          <a:xfrm>
            <a:off x="3940964" y="5054303"/>
            <a:ext cx="978408" cy="484632"/>
          </a:xfrm>
          <a:prstGeom prst="rightArrow">
            <a:avLst>
              <a:gd name="adj1" fmla="val 44104"/>
              <a:gd name="adj2"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596727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ángulo 2"/>
          <p:cNvSpPr/>
          <p:nvPr/>
        </p:nvSpPr>
        <p:spPr>
          <a:xfrm>
            <a:off x="1" y="0"/>
            <a:ext cx="4691920"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s-ES" sz="5400" dirty="0" smtClean="0">
                <a:ln w="0"/>
                <a:solidFill>
                  <a:schemeClr val="tx1"/>
                </a:solidFill>
                <a:effectLst>
                  <a:outerShdw blurRad="38100" dist="19050" dir="2700000" algn="tl" rotWithShape="0">
                    <a:schemeClr val="dk1">
                      <a:alpha val="40000"/>
                    </a:schemeClr>
                  </a:outerShdw>
                </a:effectLst>
              </a:rPr>
              <a:t> EMOCION</a:t>
            </a:r>
            <a:endParaRPr lang="es-ES" sz="5400" dirty="0">
              <a:ln w="0"/>
              <a:solidFill>
                <a:schemeClr val="tx1"/>
              </a:solidFill>
              <a:effectLst>
                <a:outerShdw blurRad="38100" dist="19050" dir="2700000" algn="tl" rotWithShape="0">
                  <a:schemeClr val="dk1">
                    <a:alpha val="40000"/>
                  </a:schemeClr>
                </a:outerShdw>
              </a:effectLst>
            </a:endParaRPr>
          </a:p>
        </p:txBody>
      </p:sp>
      <p:sp>
        <p:nvSpPr>
          <p:cNvPr id="4" name="Rectángulo 3"/>
          <p:cNvSpPr/>
          <p:nvPr/>
        </p:nvSpPr>
        <p:spPr>
          <a:xfrm>
            <a:off x="1" y="1095852"/>
            <a:ext cx="6096000" cy="5384166"/>
          </a:xfrm>
          <a:prstGeom prst="rect">
            <a:avLst/>
          </a:prstGeom>
        </p:spPr>
        <p:txBody>
          <a:bodyPr>
            <a:spAutoFit/>
          </a:bodyPr>
          <a:lstStyle/>
          <a:p>
            <a:pPr algn="just">
              <a:lnSpc>
                <a:spcPct val="107000"/>
              </a:lnSpc>
              <a:spcAft>
                <a:spcPts val="0"/>
              </a:spcAft>
            </a:pPr>
            <a:r>
              <a:rPr lang="es-MX" sz="2200" dirty="0" smtClean="0">
                <a:solidFill>
                  <a:srgbClr val="333333"/>
                </a:solidFill>
                <a:effectLst/>
                <a:latin typeface="Aharoni" panose="02010803020104030203" pitchFamily="2" charset="-79"/>
                <a:ea typeface="Times New Roman" panose="02020603050405020304" pitchFamily="18" charset="0"/>
                <a:cs typeface="Aharoni" panose="02010803020104030203" pitchFamily="2" charset="-79"/>
              </a:rPr>
              <a:t>UNA EMOCIÓN ES UNA REACCIÓN COMPLEJA DEL CEREBRO ANTE UN ESTIMULO EXTERNO (ALGO QUE VEO, U OIGO)  O INTERNO. (PENSAMIENTO, RECUERDO, IMAGEN INTERNA).</a:t>
            </a:r>
          </a:p>
          <a:p>
            <a:pPr algn="just">
              <a:lnSpc>
                <a:spcPct val="107000"/>
              </a:lnSpc>
              <a:spcAft>
                <a:spcPts val="0"/>
              </a:spcAft>
            </a:pPr>
            <a:endParaRPr lang="es-MX" sz="2200" b="1" dirty="0" smtClean="0">
              <a:solidFill>
                <a:srgbClr val="333333"/>
              </a:solidFill>
              <a:effectLst/>
              <a:latin typeface="Aharoni" panose="02010803020104030203" pitchFamily="2" charset="-79"/>
              <a:ea typeface="Times New Roman" panose="02020603050405020304" pitchFamily="18" charset="0"/>
              <a:cs typeface="Aharoni" panose="02010803020104030203" pitchFamily="2" charset="-79"/>
            </a:endParaRPr>
          </a:p>
          <a:p>
            <a:pPr algn="just">
              <a:lnSpc>
                <a:spcPct val="107000"/>
              </a:lnSpc>
              <a:spcAft>
                <a:spcPts val="0"/>
              </a:spcAft>
            </a:pPr>
            <a:r>
              <a:rPr lang="es-MX" sz="2200" b="1" dirty="0" smtClean="0">
                <a:solidFill>
                  <a:srgbClr val="333333"/>
                </a:solidFill>
                <a:effectLst/>
                <a:latin typeface="Aharoni" panose="02010803020104030203" pitchFamily="2" charset="-79"/>
                <a:ea typeface="Times New Roman" panose="02020603050405020304" pitchFamily="18" charset="0"/>
                <a:cs typeface="Aharoni" panose="02010803020104030203" pitchFamily="2" charset="-79"/>
              </a:rPr>
              <a:t>SON ALGO TRANSITORIO, NO PERMANENTE QUE NOS SACA DE NUESTRO ESTADO HABITUAL Y NOS EMPUJAN A LA ACCIÓN.</a:t>
            </a:r>
            <a:endParaRPr lang="es-MX" sz="2200" dirty="0" smtClean="0">
              <a:effectLst/>
              <a:latin typeface="Aharoni" panose="02010803020104030203" pitchFamily="2" charset="-79"/>
              <a:ea typeface="Calibri" panose="020F0502020204030204" pitchFamily="34" charset="0"/>
              <a:cs typeface="Aharoni" panose="02010803020104030203" pitchFamily="2" charset="-79"/>
            </a:endParaRPr>
          </a:p>
          <a:p>
            <a:pPr algn="just"/>
            <a:endParaRPr lang="es-MX" sz="2200" dirty="0" smtClean="0">
              <a:solidFill>
                <a:srgbClr val="333333"/>
              </a:solidFill>
              <a:effectLst/>
              <a:latin typeface="Aharoni" panose="02010803020104030203" pitchFamily="2" charset="-79"/>
              <a:ea typeface="Times New Roman" panose="02020603050405020304" pitchFamily="18" charset="0"/>
              <a:cs typeface="Aharoni" panose="02010803020104030203" pitchFamily="2" charset="-79"/>
            </a:endParaRPr>
          </a:p>
          <a:p>
            <a:pPr algn="just"/>
            <a:r>
              <a:rPr lang="es-MX" sz="2200" dirty="0" smtClean="0">
                <a:solidFill>
                  <a:srgbClr val="333333"/>
                </a:solidFill>
                <a:effectLst/>
                <a:latin typeface="Aharoni" panose="02010803020104030203" pitchFamily="2" charset="-79"/>
                <a:ea typeface="Times New Roman" panose="02020603050405020304" pitchFamily="18" charset="0"/>
                <a:cs typeface="Aharoni" panose="02010803020104030203" pitchFamily="2" charset="-79"/>
              </a:rPr>
              <a:t>SON ENERGÍA QUE SE MUEVE A TRAVÉS DE NUESTRO CUERPO Y QUE SÓLO SE ESTANCA SI LAS REPRIMIMOS.  S</a:t>
            </a:r>
            <a:r>
              <a:rPr lang="es-MX" sz="2200" b="1" dirty="0" smtClean="0">
                <a:solidFill>
                  <a:srgbClr val="333333"/>
                </a:solidFill>
                <a:effectLst/>
                <a:latin typeface="Aharoni" panose="02010803020104030203" pitchFamily="2" charset="-79"/>
                <a:ea typeface="Times New Roman" panose="02020603050405020304" pitchFamily="18" charset="0"/>
                <a:cs typeface="Aharoni" panose="02010803020104030203" pitchFamily="2" charset="-79"/>
              </a:rPr>
              <a:t>ON MÁS INTENSAS Y DURAN MENOS TIEMPO QUE LOS SENTIMIENTOS</a:t>
            </a:r>
            <a:endParaRPr lang="es-MX" sz="2200" dirty="0">
              <a:latin typeface="Aharoni" panose="02010803020104030203" pitchFamily="2" charset="-79"/>
              <a:cs typeface="Aharoni" panose="02010803020104030203" pitchFamily="2" charset="-79"/>
            </a:endParaRPr>
          </a:p>
        </p:txBody>
      </p:sp>
      <p:pic>
        <p:nvPicPr>
          <p:cNvPr id="2050" name="Picture 2" descr="Juegos: ¿Te gusta comunicarte con emojis? 6 apps y un teclado que te van a  enamor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6" y="194872"/>
            <a:ext cx="5815014" cy="655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326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328421" y="463978"/>
            <a:ext cx="6108724" cy="923330"/>
          </a:xfrm>
          <a:prstGeom prst="rect">
            <a:avLst/>
          </a:prstGeom>
        </p:spPr>
        <p:style>
          <a:lnRef idx="0">
            <a:schemeClr val="accent1"/>
          </a:lnRef>
          <a:fillRef idx="3">
            <a:schemeClr val="accent1"/>
          </a:fillRef>
          <a:effectRef idx="3">
            <a:schemeClr val="accent1"/>
          </a:effectRef>
          <a:fontRef idx="minor">
            <a:schemeClr val="lt1"/>
          </a:fontRef>
        </p:style>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EMOCIONES BASICAS</a:t>
            </a:r>
            <a:endParaRPr lang="es-ES" sz="5400" b="0" cap="none" spc="0" dirty="0">
              <a:ln w="0"/>
              <a:solidFill>
                <a:schemeClr val="tx1"/>
              </a:solidFill>
              <a:effectLst>
                <a:outerShdw blurRad="38100" dist="19050" dir="2700000" algn="tl" rotWithShape="0">
                  <a:schemeClr val="dk1">
                    <a:alpha val="40000"/>
                  </a:schemeClr>
                </a:outerShdw>
              </a:effectLst>
            </a:endParaRPr>
          </a:p>
        </p:txBody>
      </p:sp>
      <p:pic>
        <p:nvPicPr>
          <p:cNvPr id="4098" name="Picture 2" descr="Pin en Tris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21" y="1730244"/>
            <a:ext cx="1919418" cy="19194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miley, Cara Con Emociones Emoji Realista Humor Triste O Feliz, Enojado Del  Emoticon Personaje De Dibujos Animados Ilustración De Ilustración del  Vector - Ilustración de sonrisa, emocional: 1351032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708" y="1581017"/>
            <a:ext cx="2068645" cy="20686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miley,emoticono. Cara amarilla con las emociones. La expresión facial. 3D  realistas emoji. Triste,contento,enojado faces.gracioso personaje de  dibujos animados.El estado de ánimo. Icono Web. Ilustración vectorial  Imagen Vector de stock - Alam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43675" y="1593951"/>
            <a:ext cx="1943546" cy="20781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Pin on emoj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9543" y="1654090"/>
            <a:ext cx="1889125" cy="195782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347601" y="3992598"/>
            <a:ext cx="1900238" cy="2462213"/>
          </a:xfrm>
          <a:prstGeom prst="rect">
            <a:avLst/>
          </a:prstGeom>
          <a:noFill/>
        </p:spPr>
        <p:txBody>
          <a:bodyPr wrap="square" rtlCol="0">
            <a:spAutoFit/>
          </a:bodyPr>
          <a:lstStyle/>
          <a:p>
            <a:pPr algn="ctr"/>
            <a:r>
              <a:rPr lang="es-MX" sz="2200" dirty="0" smtClean="0">
                <a:latin typeface="Aharoni" panose="02010803020104030203" pitchFamily="2" charset="-79"/>
                <a:cs typeface="Aharoni" panose="02010803020104030203" pitchFamily="2" charset="-79"/>
              </a:rPr>
              <a:t>TRISTEZA</a:t>
            </a:r>
          </a:p>
          <a:p>
            <a:pPr algn="ctr"/>
            <a:r>
              <a:rPr lang="es-MX" sz="2200" dirty="0" smtClean="0">
                <a:latin typeface="Aharoni" panose="02010803020104030203" pitchFamily="2" charset="-79"/>
                <a:cs typeface="Aharoni" panose="02010803020104030203" pitchFamily="2" charset="-79"/>
              </a:rPr>
              <a:t>SIRVE PARA </a:t>
            </a:r>
          </a:p>
          <a:p>
            <a:pPr algn="ctr"/>
            <a:r>
              <a:rPr lang="es-MX" sz="2200" dirty="0" smtClean="0">
                <a:latin typeface="Aharoni" panose="02010803020104030203" pitchFamily="2" charset="-79"/>
                <a:cs typeface="Aharoni" panose="02010803020104030203" pitchFamily="2" charset="-79"/>
              </a:rPr>
              <a:t>TRABAJAR LOS GRANDES O PEQUEÑOS DUELOS</a:t>
            </a:r>
          </a:p>
        </p:txBody>
      </p:sp>
      <p:sp>
        <p:nvSpPr>
          <p:cNvPr id="4" name="CuadroTexto 3"/>
          <p:cNvSpPr txBox="1"/>
          <p:nvPr/>
        </p:nvSpPr>
        <p:spPr>
          <a:xfrm>
            <a:off x="3492708" y="3992598"/>
            <a:ext cx="2179430" cy="2462213"/>
          </a:xfrm>
          <a:prstGeom prst="rect">
            <a:avLst/>
          </a:prstGeom>
          <a:noFill/>
        </p:spPr>
        <p:txBody>
          <a:bodyPr wrap="square" rtlCol="0">
            <a:spAutoFit/>
          </a:bodyPr>
          <a:lstStyle/>
          <a:p>
            <a:pPr algn="ctr"/>
            <a:r>
              <a:rPr lang="es-MX" sz="2200" dirty="0" smtClean="0">
                <a:latin typeface="Aharoni" panose="02010803020104030203" pitchFamily="2" charset="-79"/>
                <a:cs typeface="Aharoni" panose="02010803020104030203" pitchFamily="2" charset="-79"/>
              </a:rPr>
              <a:t>ENOJO</a:t>
            </a:r>
          </a:p>
          <a:p>
            <a:pPr algn="ctr"/>
            <a:r>
              <a:rPr lang="es-MX" sz="2200" dirty="0" smtClean="0">
                <a:latin typeface="Aharoni" panose="02010803020104030203" pitchFamily="2" charset="-79"/>
                <a:cs typeface="Aharoni" panose="02010803020104030203" pitchFamily="2" charset="-79"/>
              </a:rPr>
              <a:t>SIRVE PARA PONER LIMITES, IDENTIFICAR UNA MOLESTIA</a:t>
            </a:r>
            <a:endParaRPr lang="es-MX" sz="2200" dirty="0">
              <a:latin typeface="Aharoni" panose="02010803020104030203" pitchFamily="2" charset="-79"/>
              <a:cs typeface="Aharoni" panose="02010803020104030203" pitchFamily="2" charset="-79"/>
            </a:endParaRPr>
          </a:p>
        </p:txBody>
      </p:sp>
      <p:sp>
        <p:nvSpPr>
          <p:cNvPr id="6" name="CuadroTexto 5"/>
          <p:cNvSpPr txBox="1"/>
          <p:nvPr/>
        </p:nvSpPr>
        <p:spPr>
          <a:xfrm>
            <a:off x="6543675" y="3992598"/>
            <a:ext cx="2142442" cy="2462213"/>
          </a:xfrm>
          <a:prstGeom prst="rect">
            <a:avLst/>
          </a:prstGeom>
          <a:noFill/>
        </p:spPr>
        <p:txBody>
          <a:bodyPr wrap="square" rtlCol="0">
            <a:spAutoFit/>
          </a:bodyPr>
          <a:lstStyle/>
          <a:p>
            <a:pPr algn="ctr"/>
            <a:r>
              <a:rPr lang="es-MX" sz="2200" dirty="0" smtClean="0">
                <a:latin typeface="Aharoni" panose="02010803020104030203" pitchFamily="2" charset="-79"/>
                <a:cs typeface="Aharoni" panose="02010803020104030203" pitchFamily="2" charset="-79"/>
              </a:rPr>
              <a:t>ALEGRIA</a:t>
            </a:r>
          </a:p>
          <a:p>
            <a:pPr algn="ctr"/>
            <a:r>
              <a:rPr lang="es-MX" sz="2200" dirty="0" smtClean="0">
                <a:latin typeface="Aharoni" panose="02010803020104030203" pitchFamily="2" charset="-79"/>
                <a:cs typeface="Aharoni" panose="02010803020104030203" pitchFamily="2" charset="-79"/>
              </a:rPr>
              <a:t>SIRVE PARA FACILITAR EL CONTACTO Y CONVIVENCIA CON LOS DEMAS</a:t>
            </a:r>
            <a:endParaRPr lang="es-MX" sz="2200" dirty="0">
              <a:latin typeface="Aharoni" panose="02010803020104030203" pitchFamily="2" charset="-79"/>
              <a:cs typeface="Aharoni" panose="02010803020104030203" pitchFamily="2" charset="-79"/>
            </a:endParaRPr>
          </a:p>
        </p:txBody>
      </p:sp>
      <p:sp>
        <p:nvSpPr>
          <p:cNvPr id="8" name="CuadroTexto 7"/>
          <p:cNvSpPr txBox="1"/>
          <p:nvPr/>
        </p:nvSpPr>
        <p:spPr>
          <a:xfrm>
            <a:off x="9233941" y="3823320"/>
            <a:ext cx="2353456" cy="2462213"/>
          </a:xfrm>
          <a:prstGeom prst="rect">
            <a:avLst/>
          </a:prstGeom>
          <a:noFill/>
        </p:spPr>
        <p:txBody>
          <a:bodyPr wrap="square" rtlCol="0">
            <a:spAutoFit/>
          </a:bodyPr>
          <a:lstStyle/>
          <a:p>
            <a:pPr algn="ctr"/>
            <a:r>
              <a:rPr lang="es-MX" sz="2200" dirty="0" smtClean="0">
                <a:latin typeface="Aharoni" panose="02010803020104030203" pitchFamily="2" charset="-79"/>
                <a:cs typeface="Aharoni" panose="02010803020104030203" pitchFamily="2" charset="-79"/>
              </a:rPr>
              <a:t>MIEDO</a:t>
            </a:r>
          </a:p>
          <a:p>
            <a:pPr algn="ctr"/>
            <a:r>
              <a:rPr lang="es-MX" sz="2200" dirty="0" smtClean="0">
                <a:latin typeface="Aharoni" panose="02010803020104030203" pitchFamily="2" charset="-79"/>
                <a:cs typeface="Aharoni" panose="02010803020104030203" pitchFamily="2" charset="-79"/>
              </a:rPr>
              <a:t>SIRVE DE PROTECCION Y PRUDENCIA CUANDO HAY UN PELIGRO REAL</a:t>
            </a:r>
            <a:r>
              <a:rPr lang="es-MX" dirty="0" smtClean="0"/>
              <a:t>.</a:t>
            </a:r>
            <a:endParaRPr lang="es-MX" dirty="0"/>
          </a:p>
        </p:txBody>
      </p:sp>
    </p:spTree>
    <p:extLst>
      <p:ext uri="{BB962C8B-B14F-4D97-AF65-F5344CB8AC3E}">
        <p14:creationId xmlns:p14="http://schemas.microsoft.com/office/powerpoint/2010/main" val="2577930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367151" y="252710"/>
            <a:ext cx="4085349"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s-ES" sz="5400" b="0" cap="none" spc="0" dirty="0" smtClean="0">
                <a:ln w="0"/>
                <a:solidFill>
                  <a:schemeClr val="tx1"/>
                </a:solidFill>
                <a:effectLst>
                  <a:outerShdw blurRad="38100" dist="19050" dir="2700000" algn="tl" rotWithShape="0">
                    <a:schemeClr val="dk1">
                      <a:alpha val="40000"/>
                    </a:schemeClr>
                  </a:outerShdw>
                </a:effectLst>
              </a:rPr>
              <a:t>SENTIMIENTO</a:t>
            </a:r>
            <a:endParaRPr lang="es-ES" sz="54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176212" y="1461611"/>
            <a:ext cx="6824664" cy="5324535"/>
          </a:xfrm>
          <a:prstGeom prst="rect">
            <a:avLst/>
          </a:prstGeom>
        </p:spPr>
        <p:txBody>
          <a:bodyPr wrap="square">
            <a:spAutoFit/>
          </a:bodyPr>
          <a:lstStyle/>
          <a:p>
            <a:pPr algn="just"/>
            <a:r>
              <a:rPr lang="es-MX" sz="2000" dirty="0" smtClean="0">
                <a:solidFill>
                  <a:srgbClr val="333333"/>
                </a:solidFill>
                <a:effectLst/>
                <a:latin typeface="Aharoni" panose="02010803020104030203" pitchFamily="2" charset="-79"/>
                <a:ea typeface="Calibri" panose="020F0502020204030204" pitchFamily="34" charset="0"/>
                <a:cs typeface="Aharoni" panose="02010803020104030203" pitchFamily="2" charset="-79"/>
              </a:rPr>
              <a:t>UN SENTIMIENTO ES LA SUMA DE UNA EMOCIÓN Y UN PENSAMIENTO.  UNA EMOCIÓN SE TRANSFORMA EN SENTIMIENTO EN LA MEDIDA QUE UNO TOMA CONSCIENCIA DE ELLA. </a:t>
            </a:r>
            <a:endParaRPr lang="es-MX" sz="2000" dirty="0">
              <a:solidFill>
                <a:srgbClr val="333333"/>
              </a:solidFill>
              <a:latin typeface="Aharoni" panose="02010803020104030203" pitchFamily="2" charset="-79"/>
              <a:ea typeface="Calibri" panose="020F0502020204030204" pitchFamily="34" charset="0"/>
              <a:cs typeface="Aharoni" panose="02010803020104030203" pitchFamily="2" charset="-79"/>
            </a:endParaRPr>
          </a:p>
          <a:p>
            <a:pPr algn="just"/>
            <a:endParaRPr lang="es-MX" sz="2000" dirty="0" smtClean="0">
              <a:solidFill>
                <a:srgbClr val="333333"/>
              </a:solidFill>
              <a:latin typeface="Aharoni" panose="02010803020104030203" pitchFamily="2" charset="-79"/>
              <a:cs typeface="Aharoni" panose="02010803020104030203" pitchFamily="2" charset="-79"/>
            </a:endParaRPr>
          </a:p>
          <a:p>
            <a:pPr algn="just"/>
            <a:r>
              <a:rPr lang="es-MX" sz="2000" dirty="0" smtClean="0">
                <a:latin typeface="Aharoni" panose="02010803020104030203" pitchFamily="2" charset="-79"/>
                <a:cs typeface="Aharoni" panose="02010803020104030203" pitchFamily="2" charset="-79"/>
              </a:rPr>
              <a:t>UN SENTIMIENTO POR TANTO, SE DA CUANDO ETIQUETAMOS LA EMOCIÓN Y EMITIMOS UN JUICIO ACERCA DE ELLA. CUANDO INTERPRETAMOS LA SENSACIÓN QUE ESTAMOS TENIENDO DE MANERA CONSCIENTE Y EXPLÍCITA.</a:t>
            </a:r>
          </a:p>
          <a:p>
            <a:pPr algn="just"/>
            <a:endParaRPr lang="es-MX" sz="2000" dirty="0" smtClean="0">
              <a:latin typeface="Aharoni" panose="02010803020104030203" pitchFamily="2" charset="-79"/>
              <a:cs typeface="Aharoni" panose="02010803020104030203" pitchFamily="2" charset="-79"/>
            </a:endParaRPr>
          </a:p>
          <a:p>
            <a:pPr algn="just"/>
            <a:r>
              <a:rPr lang="es-MX" sz="2000" dirty="0" smtClean="0">
                <a:latin typeface="Aharoni" panose="02010803020104030203" pitchFamily="2" charset="-79"/>
                <a:cs typeface="Aharoni" panose="02010803020104030203" pitchFamily="2" charset="-79"/>
              </a:rPr>
              <a:t>LOS SENTIMIENTOS SUELEN DURAR MÁS TIEMPO QUE LAS EMOCIONES. ESTOS ÚLTIMOS DURARÁN EL TIEMPO QUE PENSEMOS EN ELLOS. LOS SENTIMIENTOS SE DAN DESPUÉS DE LAS EMOCIONES, NO HAY SENTIMIENTO SIN EMOCIÓN.</a:t>
            </a:r>
          </a:p>
          <a:p>
            <a:pPr algn="just"/>
            <a:endParaRPr lang="es-MX" sz="2000" dirty="0">
              <a:latin typeface="Aharoni" panose="02010803020104030203" pitchFamily="2" charset="-79"/>
              <a:cs typeface="Aharoni" panose="02010803020104030203" pitchFamily="2" charset="-79"/>
            </a:endParaRPr>
          </a:p>
        </p:txBody>
      </p:sp>
      <p:pic>
        <p:nvPicPr>
          <p:cNvPr id="5128" name="Picture 8" descr="Qué son los celos, Tipos de Celos y Cómo superarlos - Amparo Calandí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8140" y="161345"/>
            <a:ext cx="2264529" cy="198178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Dolor emocional. Qué es y cómo vencerlo - Clínica Fuensalu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1214" y="2143125"/>
            <a:ext cx="2562940" cy="170862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e dónde viene el amor? - elucabista.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7230" y="161345"/>
            <a:ext cx="2670909" cy="198178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Dejar atrás el rencor reduce el estrés y ayuda a sentirnos más felic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4154" y="2143125"/>
            <a:ext cx="2318515" cy="1708627"/>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Empatía (qué es, concepto, significado, ejempl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1214" y="3851752"/>
            <a:ext cx="2562940" cy="1709913"/>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Por qué la felicidad no es solo un sentimiento sino una acción?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24153" y="3851752"/>
            <a:ext cx="2318515" cy="1708627"/>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Es la compasión lo mismo que la empatía o el altruismo? | Itae Psicologí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200" y="5500200"/>
            <a:ext cx="4827468" cy="13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18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114300" y="109835"/>
            <a:ext cx="1183005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just"/>
            <a:r>
              <a:rPr lang="es-ES" sz="4800" b="0" cap="none" spc="0" dirty="0" smtClean="0">
                <a:ln w="0"/>
                <a:solidFill>
                  <a:schemeClr val="tx1"/>
                </a:solidFill>
                <a:effectLst>
                  <a:outerShdw blurRad="38100" dist="19050" dir="2700000" algn="tl" rotWithShape="0">
                    <a:schemeClr val="dk1">
                      <a:alpha val="40000"/>
                    </a:schemeClr>
                  </a:outerShdw>
                </a:effectLst>
              </a:rPr>
              <a:t>DIFERENCIA ENTRE EMOCION Y SENTIMIENTO</a:t>
            </a:r>
            <a:endParaRPr lang="es-ES" sz="48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114300" y="1385654"/>
            <a:ext cx="9796462" cy="350096"/>
          </a:xfrm>
          <a:prstGeom prst="rect">
            <a:avLst/>
          </a:prstGeom>
        </p:spPr>
        <p:txBody>
          <a:bodyPr wrap="square">
            <a:spAutoFit/>
          </a:bodyPr>
          <a:lstStyle/>
          <a:p>
            <a:pPr algn="just">
              <a:lnSpc>
                <a:spcPts val="1440"/>
              </a:lnSpc>
              <a:spcAft>
                <a:spcPts val="1500"/>
              </a:spcAft>
            </a:pPr>
            <a:r>
              <a:rPr lang="es-MX" sz="3200" b="0" dirty="0" smtClean="0">
                <a:effectLst/>
                <a:latin typeface="Aharoni" panose="02010803020104030203" pitchFamily="2" charset="-79"/>
                <a:ea typeface="Times New Roman" panose="02020603050405020304" pitchFamily="18" charset="0"/>
                <a:cs typeface="Aharoni" panose="02010803020104030203" pitchFamily="2" charset="-79"/>
              </a:rPr>
              <a:t>1.</a:t>
            </a:r>
            <a:r>
              <a:rPr lang="es-MX" sz="2000" b="0" dirty="0" smtClean="0">
                <a:effectLst/>
                <a:latin typeface="Aharoni" panose="02010803020104030203" pitchFamily="2" charset="-79"/>
                <a:ea typeface="Times New Roman" panose="02020603050405020304" pitchFamily="18" charset="0"/>
                <a:cs typeface="Aharoni" panose="02010803020104030203" pitchFamily="2" charset="-79"/>
              </a:rPr>
              <a:t> LAS EMOCIONES SON ESTADOS TRANSITORIOS QUE VIENEN Y SE VAN.</a:t>
            </a:r>
            <a:endParaRPr lang="es-MX" sz="2000" b="1" dirty="0">
              <a:effectLst/>
              <a:latin typeface="Aharoni" panose="02010803020104030203" pitchFamily="2" charset="-79"/>
              <a:ea typeface="Times New Roman" panose="02020603050405020304" pitchFamily="18" charset="0"/>
              <a:cs typeface="Aharoni" panose="02010803020104030203" pitchFamily="2" charset="-79"/>
            </a:endParaRPr>
          </a:p>
        </p:txBody>
      </p:sp>
      <p:sp>
        <p:nvSpPr>
          <p:cNvPr id="4" name="Rectángulo 3"/>
          <p:cNvSpPr/>
          <p:nvPr/>
        </p:nvSpPr>
        <p:spPr>
          <a:xfrm>
            <a:off x="5648325" y="1999752"/>
            <a:ext cx="6096000" cy="892552"/>
          </a:xfrm>
          <a:prstGeom prst="rect">
            <a:avLst/>
          </a:prstGeom>
        </p:spPr>
        <p:txBody>
          <a:bodyPr>
            <a:spAutoFit/>
          </a:bodyPr>
          <a:lstStyle/>
          <a:p>
            <a:pPr algn="just"/>
            <a:r>
              <a:rPr lang="es-MX" sz="3200" b="1" dirty="0" smtClean="0">
                <a:effectLst/>
                <a:latin typeface="Aharoni" panose="02010803020104030203" pitchFamily="2" charset="-79"/>
                <a:ea typeface="Calibri" panose="020F0502020204030204" pitchFamily="34" charset="0"/>
                <a:cs typeface="Aharoni" panose="02010803020104030203" pitchFamily="2" charset="-79"/>
              </a:rPr>
              <a:t>2.</a:t>
            </a:r>
            <a:r>
              <a:rPr lang="es-MX" sz="2000" b="1" dirty="0" smtClean="0">
                <a:effectLst/>
                <a:latin typeface="Aharoni" panose="02010803020104030203" pitchFamily="2" charset="-79"/>
                <a:ea typeface="Calibri" panose="020F0502020204030204" pitchFamily="34" charset="0"/>
                <a:cs typeface="Aharoni" panose="02010803020104030203" pitchFamily="2" charset="-79"/>
              </a:rPr>
              <a:t> LAS EMOCIONES SE DAN DE FORMA INCONSCIENTE, Y SON MUY RÁPIDAS</a:t>
            </a:r>
            <a:endParaRPr lang="es-MX" sz="2000" dirty="0">
              <a:latin typeface="Aharoni" panose="02010803020104030203" pitchFamily="2" charset="-79"/>
              <a:cs typeface="Aharoni" panose="02010803020104030203" pitchFamily="2" charset="-79"/>
            </a:endParaRPr>
          </a:p>
        </p:txBody>
      </p:sp>
      <p:sp>
        <p:nvSpPr>
          <p:cNvPr id="5" name="Rectángulo 4"/>
          <p:cNvSpPr/>
          <p:nvPr/>
        </p:nvSpPr>
        <p:spPr>
          <a:xfrm>
            <a:off x="114300" y="3054794"/>
            <a:ext cx="6926896" cy="584775"/>
          </a:xfrm>
          <a:prstGeom prst="rect">
            <a:avLst/>
          </a:prstGeom>
        </p:spPr>
        <p:txBody>
          <a:bodyPr wrap="none">
            <a:spAutoFit/>
          </a:bodyPr>
          <a:lstStyle/>
          <a:p>
            <a:r>
              <a:rPr lang="es-MX" sz="3200" b="1" dirty="0" smtClean="0">
                <a:effectLst/>
                <a:latin typeface="Aharoni" panose="02010803020104030203" pitchFamily="2" charset="-79"/>
                <a:ea typeface="Calibri" panose="020F0502020204030204" pitchFamily="34" charset="0"/>
                <a:cs typeface="Aharoni" panose="02010803020104030203" pitchFamily="2" charset="-79"/>
              </a:rPr>
              <a:t>3.</a:t>
            </a:r>
            <a:r>
              <a:rPr lang="es-MX" sz="2000" b="1" dirty="0" smtClean="0">
                <a:effectLst/>
                <a:latin typeface="Aharoni" panose="02010803020104030203" pitchFamily="2" charset="-79"/>
                <a:ea typeface="Calibri" panose="020F0502020204030204" pitchFamily="34" charset="0"/>
                <a:cs typeface="Aharoni" panose="02010803020104030203" pitchFamily="2" charset="-79"/>
              </a:rPr>
              <a:t> LA EMOCIÓN SIEMPRE VA PRIMERO AL SENTIMIENTO</a:t>
            </a:r>
            <a:endParaRPr lang="es-MX" sz="2000" dirty="0">
              <a:latin typeface="Aharoni" panose="02010803020104030203" pitchFamily="2" charset="-79"/>
              <a:cs typeface="Aharoni" panose="02010803020104030203" pitchFamily="2" charset="-79"/>
            </a:endParaRPr>
          </a:p>
        </p:txBody>
      </p:sp>
      <p:sp>
        <p:nvSpPr>
          <p:cNvPr id="6" name="Rectángulo 5"/>
          <p:cNvSpPr/>
          <p:nvPr/>
        </p:nvSpPr>
        <p:spPr>
          <a:xfrm>
            <a:off x="4486275" y="3758284"/>
            <a:ext cx="7458075" cy="892552"/>
          </a:xfrm>
          <a:prstGeom prst="rect">
            <a:avLst/>
          </a:prstGeom>
        </p:spPr>
        <p:txBody>
          <a:bodyPr wrap="square">
            <a:spAutoFit/>
          </a:bodyPr>
          <a:lstStyle/>
          <a:p>
            <a:pPr algn="just"/>
            <a:r>
              <a:rPr lang="es-MX" sz="3200" b="1" dirty="0" smtClean="0">
                <a:effectLst/>
                <a:latin typeface="Aharoni" panose="02010803020104030203" pitchFamily="2" charset="-79"/>
                <a:ea typeface="Calibri" panose="020F0502020204030204" pitchFamily="34" charset="0"/>
                <a:cs typeface="Aharoni" panose="02010803020104030203" pitchFamily="2" charset="-79"/>
              </a:rPr>
              <a:t>4.</a:t>
            </a:r>
            <a:r>
              <a:rPr lang="es-MX" sz="2000" b="1" dirty="0" smtClean="0">
                <a:effectLst/>
                <a:latin typeface="Aharoni" panose="02010803020104030203" pitchFamily="2" charset="-79"/>
                <a:ea typeface="Calibri" panose="020F0502020204030204" pitchFamily="34" charset="0"/>
                <a:cs typeface="Aharoni" panose="02010803020104030203" pitchFamily="2" charset="-79"/>
              </a:rPr>
              <a:t> LAS EMOCIONES SON REACCIONES PSICOFISIOLÓGICAS QUE OCURREN DE MANERA AUTOMÁTICA Y ESPONTÁNEA</a:t>
            </a:r>
            <a:endParaRPr lang="es-MX" sz="2000" dirty="0">
              <a:latin typeface="Aharoni" panose="02010803020104030203" pitchFamily="2" charset="-79"/>
              <a:cs typeface="Aharoni" panose="02010803020104030203" pitchFamily="2" charset="-79"/>
            </a:endParaRPr>
          </a:p>
        </p:txBody>
      </p:sp>
      <p:sp>
        <p:nvSpPr>
          <p:cNvPr id="7" name="Rectángulo 6"/>
          <p:cNvSpPr/>
          <p:nvPr/>
        </p:nvSpPr>
        <p:spPr>
          <a:xfrm>
            <a:off x="114300" y="4817204"/>
            <a:ext cx="6926896" cy="892552"/>
          </a:xfrm>
          <a:prstGeom prst="rect">
            <a:avLst/>
          </a:prstGeom>
        </p:spPr>
        <p:txBody>
          <a:bodyPr wrap="square">
            <a:spAutoFit/>
          </a:bodyPr>
          <a:lstStyle/>
          <a:p>
            <a:pPr algn="just"/>
            <a:r>
              <a:rPr lang="es-MX" sz="3200" b="1" dirty="0" smtClean="0">
                <a:effectLst/>
                <a:latin typeface="Aharoni" panose="02010803020104030203" pitchFamily="2" charset="-79"/>
                <a:ea typeface="Calibri" panose="020F0502020204030204" pitchFamily="34" charset="0"/>
                <a:cs typeface="Aharoni" panose="02010803020104030203" pitchFamily="2" charset="-79"/>
              </a:rPr>
              <a:t>5.</a:t>
            </a:r>
            <a:r>
              <a:rPr lang="es-MX" sz="2000" b="1" dirty="0" smtClean="0">
                <a:effectLst/>
                <a:latin typeface="Aharoni" panose="02010803020104030203" pitchFamily="2" charset="-79"/>
                <a:ea typeface="Calibri" panose="020F0502020204030204" pitchFamily="34" charset="0"/>
                <a:cs typeface="Aharoni" panose="02010803020104030203" pitchFamily="2" charset="-79"/>
              </a:rPr>
              <a:t> CUANDO SOMOS CONSCIENTES DE NUESTROS SENTIMIENTOS VAMOS A PODER GESTIONARLOS</a:t>
            </a:r>
            <a:endParaRPr lang="es-MX" sz="2000" dirty="0">
              <a:latin typeface="Aharoni" panose="02010803020104030203" pitchFamily="2" charset="-79"/>
              <a:cs typeface="Aharoni" panose="02010803020104030203" pitchFamily="2" charset="-79"/>
            </a:endParaRPr>
          </a:p>
        </p:txBody>
      </p:sp>
      <p:sp>
        <p:nvSpPr>
          <p:cNvPr id="8" name="Rectángulo 7"/>
          <p:cNvSpPr/>
          <p:nvPr/>
        </p:nvSpPr>
        <p:spPr>
          <a:xfrm>
            <a:off x="5186363" y="6005615"/>
            <a:ext cx="6557962" cy="643766"/>
          </a:xfrm>
          <a:prstGeom prst="rect">
            <a:avLst/>
          </a:prstGeom>
        </p:spPr>
        <p:txBody>
          <a:bodyPr wrap="square">
            <a:spAutoFit/>
          </a:bodyPr>
          <a:lstStyle/>
          <a:p>
            <a:pPr algn="just">
              <a:lnSpc>
                <a:spcPts val="1440"/>
              </a:lnSpc>
              <a:spcAft>
                <a:spcPts val="1500"/>
              </a:spcAft>
            </a:pPr>
            <a:r>
              <a:rPr lang="es-MX" sz="3600" b="0" dirty="0" smtClean="0">
                <a:effectLst/>
                <a:latin typeface="Aharoni" panose="02010803020104030203" pitchFamily="2" charset="-79"/>
                <a:ea typeface="Times New Roman" panose="02020603050405020304" pitchFamily="18" charset="0"/>
                <a:cs typeface="Aharoni" panose="02010803020104030203" pitchFamily="2" charset="-79"/>
              </a:rPr>
              <a:t>6.</a:t>
            </a:r>
            <a:r>
              <a:rPr lang="es-MX" sz="2000" b="0" dirty="0" smtClean="0">
                <a:effectLst/>
                <a:latin typeface="Aharoni" panose="02010803020104030203" pitchFamily="2" charset="-79"/>
                <a:ea typeface="Times New Roman" panose="02020603050405020304" pitchFamily="18" charset="0"/>
                <a:cs typeface="Aharoni" panose="02010803020104030203" pitchFamily="2" charset="-79"/>
              </a:rPr>
              <a:t> LAS EMOCIONES TIENEN UNA INTENSIDAD</a:t>
            </a:r>
          </a:p>
          <a:p>
            <a:pPr algn="just">
              <a:lnSpc>
                <a:spcPts val="1440"/>
              </a:lnSpc>
              <a:spcAft>
                <a:spcPts val="1500"/>
              </a:spcAft>
            </a:pPr>
            <a:r>
              <a:rPr lang="es-MX" sz="2000" b="0" dirty="0" smtClean="0">
                <a:effectLst/>
                <a:latin typeface="Aharoni" panose="02010803020104030203" pitchFamily="2" charset="-79"/>
                <a:ea typeface="Times New Roman" panose="02020603050405020304" pitchFamily="18" charset="0"/>
                <a:cs typeface="Aharoni" panose="02010803020104030203" pitchFamily="2" charset="-79"/>
              </a:rPr>
              <a:t> MAYOR QUE LOS SENTIMIENTOS</a:t>
            </a:r>
            <a:r>
              <a:rPr lang="es-MX" sz="2000" b="0" dirty="0" smtClean="0">
                <a:solidFill>
                  <a:srgbClr val="1E72BD"/>
                </a:solidFill>
                <a:effectLst/>
                <a:latin typeface="Aharoni" panose="02010803020104030203" pitchFamily="2" charset="-79"/>
                <a:ea typeface="Times New Roman" panose="02020603050405020304" pitchFamily="18" charset="0"/>
                <a:cs typeface="Aharoni" panose="02010803020104030203" pitchFamily="2" charset="-79"/>
              </a:rPr>
              <a:t>.</a:t>
            </a:r>
            <a:endParaRPr lang="es-MX" sz="2000" b="1" dirty="0">
              <a:effectLst/>
              <a:latin typeface="Aharoni" panose="02010803020104030203" pitchFamily="2" charset="-79"/>
              <a:ea typeface="Times New Roman" panose="02020603050405020304" pitchFamily="18" charset="0"/>
              <a:cs typeface="Aharoni" panose="02010803020104030203" pitchFamily="2" charset="-79"/>
            </a:endParaRPr>
          </a:p>
        </p:txBody>
      </p:sp>
      <p:pic>
        <p:nvPicPr>
          <p:cNvPr id="6146" name="Picture 2" descr="Las emociones con Emojis Flashcards | Quizl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617" y="1664320"/>
            <a:ext cx="2535883" cy="14619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n en Emot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512" y="3536011"/>
            <a:ext cx="1528991" cy="135448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mojis: emociones innombrables.. La psicología sigue tratando de definir… |  by Mariana Hdz |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9862" y="2480138"/>
            <a:ext cx="1762125" cy="14160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mojis: emociones innombrables.. La psicología sigue tratando de definir… |  by Mariana Hdz | 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2963" y="4577286"/>
            <a:ext cx="2507799" cy="12804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Los Emojis son vida, son amor y han cambiado el rumbo de la histor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7488" y="5752979"/>
            <a:ext cx="2219016" cy="102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72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706225856"/>
              </p:ext>
            </p:extLst>
          </p:nvPr>
        </p:nvGraphicFramePr>
        <p:xfrm>
          <a:off x="233179" y="960596"/>
          <a:ext cx="11684001" cy="5702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426279" y="252710"/>
            <a:ext cx="2881238"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bodyPr>
          <a:lstStyle/>
          <a:p>
            <a:pPr algn="ctr"/>
            <a:r>
              <a:rPr lang="es-ES" sz="4000" b="0" cap="none" spc="0" dirty="0" smtClean="0">
                <a:ln w="0"/>
                <a:solidFill>
                  <a:schemeClr val="tx1"/>
                </a:solidFill>
                <a:effectLst>
                  <a:outerShdw blurRad="38100" dist="19050" dir="2700000" algn="tl" rotWithShape="0">
                    <a:schemeClr val="dk1">
                      <a:alpha val="40000"/>
                    </a:schemeClr>
                  </a:outerShdw>
                </a:effectLst>
              </a:rPr>
              <a:t>EN EL DUELO</a:t>
            </a:r>
            <a:endParaRPr lang="es-ES" sz="4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82299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183222" y="124122"/>
            <a:ext cx="11403941"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spAutoFit/>
          </a:bodyPr>
          <a:lstStyle/>
          <a:p>
            <a:pPr algn="ctr"/>
            <a:r>
              <a:rPr lang="es-ES" sz="5400" dirty="0" smtClean="0">
                <a:ln w="0"/>
                <a:solidFill>
                  <a:schemeClr val="tx1"/>
                </a:solidFill>
                <a:effectLst>
                  <a:outerShdw blurRad="38100" dist="19050" dir="2700000" algn="tl" rotWithShape="0">
                    <a:schemeClr val="dk1">
                      <a:alpha val="40000"/>
                    </a:schemeClr>
                  </a:outerShdw>
                </a:effectLst>
              </a:rPr>
              <a:t>COMO MANEJAR LOS SENTIMIENTOS</a:t>
            </a:r>
            <a:endParaRPr lang="es-ES" sz="540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183222" y="1252836"/>
            <a:ext cx="2697598" cy="923330"/>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es-E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TRISTEZA</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CuadroTexto 3"/>
          <p:cNvSpPr txBox="1"/>
          <p:nvPr/>
        </p:nvSpPr>
        <p:spPr>
          <a:xfrm>
            <a:off x="183222" y="2600325"/>
            <a:ext cx="6886575" cy="4154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ES UN SENTIMIENTO BASICO DEL DOLOR EN UNA PERDIDA.</a:t>
            </a:r>
          </a:p>
          <a:p>
            <a:pPr marL="342900" indent="-342900" algn="just">
              <a:buFont typeface="Wingdings" panose="05000000000000000000" pitchFamily="2" charset="2"/>
              <a:buChar char="v"/>
            </a:pPr>
            <a:endPar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ES UNA FORMA DE SOLEDAD QUE NOS CUBRE DE LA MUERTE.</a:t>
            </a:r>
          </a:p>
          <a:p>
            <a:pPr marL="342900" indent="-342900" algn="just">
              <a:buFont typeface="Wingdings" panose="05000000000000000000" pitchFamily="2" charset="2"/>
              <a:buChar char="v"/>
            </a:pPr>
            <a:endPar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APARECE DE MANERA REPENTINA, SURGE, DESAPARECE Y VUELVE A RESURGIR.</a:t>
            </a:r>
          </a:p>
          <a:p>
            <a:pPr marL="342900" indent="-342900" algn="just">
              <a:buFont typeface="Wingdings" panose="05000000000000000000" pitchFamily="2" charset="2"/>
              <a:buChar char="v"/>
            </a:pPr>
            <a:endPar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endParaRPr>
          </a:p>
          <a:p>
            <a:pPr marL="342900" indent="-342900" algn="just">
              <a:buFont typeface="Wingdings" panose="05000000000000000000" pitchFamily="2" charset="2"/>
              <a:buChar char="v"/>
            </a:pPr>
            <a:r>
              <a:rPr lang="es-MX" sz="2400" dirty="0" smtClean="0">
                <a:ln w="0"/>
                <a:solidFill>
                  <a:schemeClr val="tx1"/>
                </a:solidFill>
                <a:effectLst>
                  <a:outerShdw blurRad="38100" dist="19050" dir="2700000" algn="tl" rotWithShape="0">
                    <a:schemeClr val="dk1">
                      <a:alpha val="40000"/>
                    </a:schemeClr>
                  </a:outerShdw>
                </a:effectLst>
                <a:latin typeface="Aharoni" panose="02010803020104030203" pitchFamily="2" charset="-79"/>
                <a:cs typeface="Aharoni" panose="02010803020104030203" pitchFamily="2" charset="-79"/>
              </a:rPr>
              <a:t>CUANDO LA TRISTEZA ES PERMANENTE SE TRANSFORMA EN MELANCOLIA</a:t>
            </a:r>
            <a:r>
              <a:rPr lang="es-MX" dirty="0" smtClean="0"/>
              <a:t>.</a:t>
            </a:r>
            <a:endParaRPr lang="es-MX" dirty="0"/>
          </a:p>
        </p:txBody>
      </p:sp>
      <p:pic>
        <p:nvPicPr>
          <p:cNvPr id="7170" name="Picture 2" descr="▷ 101+ FRASES DE TRISTEZA, pena y melancolía para momentos tris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199" y="1252835"/>
            <a:ext cx="4670425" cy="55024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56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a">
  <a:themeElements>
    <a:clrScheme name="Metropolitana">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a">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Metropolitano</Template>
  <TotalTime>495</TotalTime>
  <Words>1399</Words>
  <Application>Microsoft Office PowerPoint</Application>
  <PresentationFormat>Panorámica</PresentationFormat>
  <Paragraphs>187</Paragraphs>
  <Slides>23</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Aharoni</vt:lpstr>
      <vt:lpstr>Arial</vt:lpstr>
      <vt:lpstr>Calibri</vt:lpstr>
      <vt:lpstr>Calibri Light</vt:lpstr>
      <vt:lpstr>Times New Roman</vt:lpstr>
      <vt:lpstr>Wingdings</vt:lpstr>
      <vt:lpstr>Metropolitana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tita</dc:creator>
  <cp:lastModifiedBy>tita</cp:lastModifiedBy>
  <cp:revision>41</cp:revision>
  <dcterms:created xsi:type="dcterms:W3CDTF">2022-05-22T20:18:47Z</dcterms:created>
  <dcterms:modified xsi:type="dcterms:W3CDTF">2022-05-23T04:34:16Z</dcterms:modified>
</cp:coreProperties>
</file>