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9" r:id="rId3"/>
    <p:sldId id="263" r:id="rId4"/>
    <p:sldId id="262" r:id="rId5"/>
    <p:sldId id="267" r:id="rId6"/>
    <p:sldId id="257" r:id="rId7"/>
    <p:sldId id="269" r:id="rId8"/>
    <p:sldId id="264" r:id="rId9"/>
    <p:sldId id="258" r:id="rId10"/>
    <p:sldId id="266" r:id="rId11"/>
    <p:sldId id="270" r:id="rId12"/>
    <p:sldId id="272" r:id="rId13"/>
    <p:sldId id="276" r:id="rId14"/>
    <p:sldId id="279" r:id="rId15"/>
    <p:sldId id="274" r:id="rId16"/>
    <p:sldId id="273" r:id="rId17"/>
    <p:sldId id="275" r:id="rId18"/>
    <p:sldId id="278" r:id="rId19"/>
    <p:sldId id="280" r:id="rId20"/>
    <p:sldId id="281" r:id="rId21"/>
    <p:sldId id="282"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162" autoAdjust="0"/>
  </p:normalViewPr>
  <p:slideViewPr>
    <p:cSldViewPr snapToGrid="0">
      <p:cViewPr varScale="1">
        <p:scale>
          <a:sx n="71" d="100"/>
          <a:sy n="71"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A72FE-2E72-4E72-8B6E-880FF5144B83}" type="doc">
      <dgm:prSet loTypeId="urn:microsoft.com/office/officeart/2005/8/layout/default" loCatId="list" qsTypeId="urn:microsoft.com/office/officeart/2005/8/quickstyle/3d3" qsCatId="3D" csTypeId="urn:microsoft.com/office/officeart/2005/8/colors/colorful4" csCatId="colorful" phldr="1"/>
      <dgm:spPr/>
      <dgm:t>
        <a:bodyPr/>
        <a:lstStyle/>
        <a:p>
          <a:endParaRPr lang="es-MX"/>
        </a:p>
      </dgm:t>
    </dgm:pt>
    <dgm:pt modelId="{4BEF6ADA-9064-4E3A-AC78-FB5DC64D7B5D}">
      <dgm:prSet phldrT="[Texto]" custT="1"/>
      <dgm:spPr/>
      <dgm:t>
        <a:bodyPr/>
        <a:lstStyle/>
        <a:p>
          <a:r>
            <a:rPr lang="es-MX" sz="2400" dirty="0" smtClean="0">
              <a:solidFill>
                <a:schemeClr val="tx1"/>
              </a:solidFill>
              <a:latin typeface="Aharoni" panose="02010803020104030203" pitchFamily="2" charset="-79"/>
              <a:cs typeface="Aharoni" panose="02010803020104030203" pitchFamily="2" charset="-79"/>
            </a:rPr>
            <a:t>DEJAR DE LUCHAR CONTRA ELLA</a:t>
          </a:r>
          <a:endParaRPr lang="es-MX" sz="2400" dirty="0">
            <a:solidFill>
              <a:schemeClr val="tx1"/>
            </a:solidFill>
            <a:latin typeface="Aharoni" panose="02010803020104030203" pitchFamily="2" charset="-79"/>
            <a:cs typeface="Aharoni" panose="02010803020104030203" pitchFamily="2" charset="-79"/>
          </a:endParaRPr>
        </a:p>
      </dgm:t>
    </dgm:pt>
    <dgm:pt modelId="{23FE182D-C421-4E23-BC7A-70EFB2A6B8BA}" type="parTrans" cxnId="{76D590EC-662F-4982-A3D0-79DB8780B95B}">
      <dgm:prSet/>
      <dgm:spPr/>
      <dgm:t>
        <a:bodyPr/>
        <a:lstStyle/>
        <a:p>
          <a:endParaRPr lang="es-MX"/>
        </a:p>
      </dgm:t>
    </dgm:pt>
    <dgm:pt modelId="{6B8E4427-DE8E-4D48-AF0C-B1C7AEC0C929}" type="sibTrans" cxnId="{76D590EC-662F-4982-A3D0-79DB8780B95B}">
      <dgm:prSet/>
      <dgm:spPr/>
      <dgm:t>
        <a:bodyPr/>
        <a:lstStyle/>
        <a:p>
          <a:endParaRPr lang="es-MX"/>
        </a:p>
      </dgm:t>
    </dgm:pt>
    <dgm:pt modelId="{4A120327-B119-4E5F-A197-D2FA5A9AE688}">
      <dgm:prSet phldrT="[Texto]" custT="1"/>
      <dgm:spPr/>
      <dgm:t>
        <a:bodyPr/>
        <a:lstStyle/>
        <a:p>
          <a:r>
            <a:rPr lang="es-MX" sz="2400" dirty="0" smtClean="0">
              <a:solidFill>
                <a:schemeClr val="tx1"/>
              </a:solidFill>
              <a:latin typeface="Aharoni" panose="02010803020104030203" pitchFamily="2" charset="-79"/>
              <a:cs typeface="Aharoni" panose="02010803020104030203" pitchFamily="2" charset="-79"/>
            </a:rPr>
            <a:t>NEGACION, VICTIMIZACION, CULPAS, PENSAMIENTOS NEGATIVOS</a:t>
          </a:r>
          <a:endParaRPr lang="es-MX" sz="2400" dirty="0">
            <a:solidFill>
              <a:schemeClr val="tx1"/>
            </a:solidFill>
            <a:latin typeface="Aharoni" panose="02010803020104030203" pitchFamily="2" charset="-79"/>
            <a:cs typeface="Aharoni" panose="02010803020104030203" pitchFamily="2" charset="-79"/>
          </a:endParaRPr>
        </a:p>
      </dgm:t>
    </dgm:pt>
    <dgm:pt modelId="{F6E58D45-6F1E-4268-AC9A-E8457E8D9690}" type="parTrans" cxnId="{AD52254A-7A49-44BA-9226-BA5D08E11197}">
      <dgm:prSet/>
      <dgm:spPr/>
      <dgm:t>
        <a:bodyPr/>
        <a:lstStyle/>
        <a:p>
          <a:endParaRPr lang="es-MX"/>
        </a:p>
      </dgm:t>
    </dgm:pt>
    <dgm:pt modelId="{55D672DD-D436-45DF-8127-A97F8041CCE7}" type="sibTrans" cxnId="{AD52254A-7A49-44BA-9226-BA5D08E11197}">
      <dgm:prSet/>
      <dgm:spPr/>
      <dgm:t>
        <a:bodyPr/>
        <a:lstStyle/>
        <a:p>
          <a:endParaRPr lang="es-MX"/>
        </a:p>
      </dgm:t>
    </dgm:pt>
    <dgm:pt modelId="{21C9F117-B428-48D1-A0DD-18C0783CFC84}">
      <dgm:prSet phldrT="[Texto]" custT="1"/>
      <dgm:spPr/>
      <dgm:t>
        <a:bodyPr/>
        <a:lstStyle/>
        <a:p>
          <a:r>
            <a:rPr lang="es-MX" sz="2400" dirty="0" smtClean="0">
              <a:solidFill>
                <a:schemeClr val="tx1"/>
              </a:solidFill>
              <a:latin typeface="Aharoni" panose="02010803020104030203" pitchFamily="2" charset="-79"/>
              <a:cs typeface="Aharoni" panose="02010803020104030203" pitchFamily="2" charset="-79"/>
            </a:rPr>
            <a:t>CONECTARTE CON LAS EMOCIONES Y SENSACIONES DE MANERA CONSCIENTE</a:t>
          </a:r>
          <a:endParaRPr lang="es-MX" sz="2400" dirty="0">
            <a:solidFill>
              <a:schemeClr val="tx1"/>
            </a:solidFill>
            <a:latin typeface="Aharoni" panose="02010803020104030203" pitchFamily="2" charset="-79"/>
            <a:cs typeface="Aharoni" panose="02010803020104030203" pitchFamily="2" charset="-79"/>
          </a:endParaRPr>
        </a:p>
      </dgm:t>
    </dgm:pt>
    <dgm:pt modelId="{E52E42EB-0A4E-447C-8A6C-B11DBC288916}" type="parTrans" cxnId="{9F17F123-3B39-4FE3-94DF-48E24BF584D2}">
      <dgm:prSet/>
      <dgm:spPr/>
      <dgm:t>
        <a:bodyPr/>
        <a:lstStyle/>
        <a:p>
          <a:endParaRPr lang="es-MX"/>
        </a:p>
      </dgm:t>
    </dgm:pt>
    <dgm:pt modelId="{1A331223-6D3F-4B6C-ADDE-7ADDFB6DEFF3}" type="sibTrans" cxnId="{9F17F123-3B39-4FE3-94DF-48E24BF584D2}">
      <dgm:prSet/>
      <dgm:spPr/>
      <dgm:t>
        <a:bodyPr/>
        <a:lstStyle/>
        <a:p>
          <a:endParaRPr lang="es-MX"/>
        </a:p>
      </dgm:t>
    </dgm:pt>
    <dgm:pt modelId="{B73FC462-23F9-4F4E-AE89-7EE9D64405B0}">
      <dgm:prSet phldrT="[Texto]" custT="1"/>
      <dgm:spPr/>
      <dgm:t>
        <a:bodyPr/>
        <a:lstStyle/>
        <a:p>
          <a:r>
            <a:rPr lang="es-MX" sz="2400" dirty="0" smtClean="0">
              <a:solidFill>
                <a:schemeClr val="tx1"/>
              </a:solidFill>
              <a:latin typeface="Aharoni" panose="02010803020104030203" pitchFamily="2" charset="-79"/>
              <a:cs typeface="Aharoni" panose="02010803020104030203" pitchFamily="2" charset="-79"/>
            </a:rPr>
            <a:t>DARSE PERMISO DE SENTIR Y DE FLUIR CON LAS EMOCIONES</a:t>
          </a:r>
          <a:endParaRPr lang="es-MX" sz="2400" dirty="0">
            <a:solidFill>
              <a:schemeClr val="tx1"/>
            </a:solidFill>
            <a:latin typeface="Aharoni" panose="02010803020104030203" pitchFamily="2" charset="-79"/>
            <a:cs typeface="Aharoni" panose="02010803020104030203" pitchFamily="2" charset="-79"/>
          </a:endParaRPr>
        </a:p>
      </dgm:t>
    </dgm:pt>
    <dgm:pt modelId="{77FA71D3-0384-4E20-995A-F16B17B461E4}" type="parTrans" cxnId="{140BABD5-8CC7-4DA0-A710-7B7AAC6DA6E1}">
      <dgm:prSet/>
      <dgm:spPr/>
      <dgm:t>
        <a:bodyPr/>
        <a:lstStyle/>
        <a:p>
          <a:endParaRPr lang="es-MX"/>
        </a:p>
      </dgm:t>
    </dgm:pt>
    <dgm:pt modelId="{93024424-2696-4FE3-AA83-7829C5F8023D}" type="sibTrans" cxnId="{140BABD5-8CC7-4DA0-A710-7B7AAC6DA6E1}">
      <dgm:prSet/>
      <dgm:spPr/>
      <dgm:t>
        <a:bodyPr/>
        <a:lstStyle/>
        <a:p>
          <a:endParaRPr lang="es-MX"/>
        </a:p>
      </dgm:t>
    </dgm:pt>
    <dgm:pt modelId="{29BF5EF8-3308-4070-B284-6042ED57C166}">
      <dgm:prSet phldrT="[Texto]" custT="1"/>
      <dgm:spPr/>
      <dgm:t>
        <a:bodyPr/>
        <a:lstStyle/>
        <a:p>
          <a:r>
            <a:rPr lang="es-MX" sz="2400" dirty="0" smtClean="0">
              <a:solidFill>
                <a:schemeClr val="tx1"/>
              </a:solidFill>
              <a:latin typeface="Aharoni" panose="02010803020104030203" pitchFamily="2" charset="-79"/>
              <a:cs typeface="Aharoni" panose="02010803020104030203" pitchFamily="2" charset="-79"/>
            </a:rPr>
            <a:t>ASUMIR RESPONSABILIDADES,SOLTAR EL CONTROL, RECONOCER LA REALIDAD, ESCUCHAR A TU CUERPO.</a:t>
          </a:r>
        </a:p>
      </dgm:t>
    </dgm:pt>
    <dgm:pt modelId="{DDCE3059-6B41-46BA-84D5-12905BA367D4}" type="parTrans" cxnId="{E1B1BF6F-BF9F-4A2F-B72D-93B7719D6449}">
      <dgm:prSet/>
      <dgm:spPr/>
      <dgm:t>
        <a:bodyPr/>
        <a:lstStyle/>
        <a:p>
          <a:endParaRPr lang="es-MX"/>
        </a:p>
      </dgm:t>
    </dgm:pt>
    <dgm:pt modelId="{B169348D-359B-4AAA-8953-172FAB13F596}" type="sibTrans" cxnId="{E1B1BF6F-BF9F-4A2F-B72D-93B7719D6449}">
      <dgm:prSet/>
      <dgm:spPr/>
      <dgm:t>
        <a:bodyPr/>
        <a:lstStyle/>
        <a:p>
          <a:endParaRPr lang="es-MX"/>
        </a:p>
      </dgm:t>
    </dgm:pt>
    <dgm:pt modelId="{5B43B68D-170E-484D-944A-DC7D8F2E933A}" type="pres">
      <dgm:prSet presAssocID="{EBFA72FE-2E72-4E72-8B6E-880FF5144B83}" presName="diagram" presStyleCnt="0">
        <dgm:presLayoutVars>
          <dgm:dir/>
          <dgm:resizeHandles val="exact"/>
        </dgm:presLayoutVars>
      </dgm:prSet>
      <dgm:spPr/>
    </dgm:pt>
    <dgm:pt modelId="{F4679052-B7E3-4CB0-936B-409EB724B64C}" type="pres">
      <dgm:prSet presAssocID="{4BEF6ADA-9064-4E3A-AC78-FB5DC64D7B5D}" presName="node" presStyleLbl="node1" presStyleIdx="0" presStyleCnt="5">
        <dgm:presLayoutVars>
          <dgm:bulletEnabled val="1"/>
        </dgm:presLayoutVars>
      </dgm:prSet>
      <dgm:spPr/>
    </dgm:pt>
    <dgm:pt modelId="{7AD7D624-91FB-4C40-9ECF-127A80B951C2}" type="pres">
      <dgm:prSet presAssocID="{6B8E4427-DE8E-4D48-AF0C-B1C7AEC0C929}" presName="sibTrans" presStyleCnt="0"/>
      <dgm:spPr/>
    </dgm:pt>
    <dgm:pt modelId="{5734E99A-02FD-4306-94BE-7BD13FDE3371}" type="pres">
      <dgm:prSet presAssocID="{4A120327-B119-4E5F-A197-D2FA5A9AE688}" presName="node" presStyleLbl="node1" presStyleIdx="1" presStyleCnt="5">
        <dgm:presLayoutVars>
          <dgm:bulletEnabled val="1"/>
        </dgm:presLayoutVars>
      </dgm:prSet>
      <dgm:spPr/>
    </dgm:pt>
    <dgm:pt modelId="{FEB6A054-7D7B-4894-A567-4A75B9F6DF3D}" type="pres">
      <dgm:prSet presAssocID="{55D672DD-D436-45DF-8127-A97F8041CCE7}" presName="sibTrans" presStyleCnt="0"/>
      <dgm:spPr/>
    </dgm:pt>
    <dgm:pt modelId="{41AB0565-D682-43B8-934B-434DC52C318C}" type="pres">
      <dgm:prSet presAssocID="{21C9F117-B428-48D1-A0DD-18C0783CFC84}" presName="node" presStyleLbl="node1" presStyleIdx="2" presStyleCnt="5">
        <dgm:presLayoutVars>
          <dgm:bulletEnabled val="1"/>
        </dgm:presLayoutVars>
      </dgm:prSet>
      <dgm:spPr/>
    </dgm:pt>
    <dgm:pt modelId="{8A2A502C-A5F8-4E38-8744-D3F69FB4D7DD}" type="pres">
      <dgm:prSet presAssocID="{1A331223-6D3F-4B6C-ADDE-7ADDFB6DEFF3}" presName="sibTrans" presStyleCnt="0"/>
      <dgm:spPr/>
    </dgm:pt>
    <dgm:pt modelId="{B2A2B347-C48A-4F50-87F1-1DD8D80EC1BD}" type="pres">
      <dgm:prSet presAssocID="{B73FC462-23F9-4F4E-AE89-7EE9D64405B0}" presName="node" presStyleLbl="node1" presStyleIdx="3" presStyleCnt="5">
        <dgm:presLayoutVars>
          <dgm:bulletEnabled val="1"/>
        </dgm:presLayoutVars>
      </dgm:prSet>
      <dgm:spPr/>
    </dgm:pt>
    <dgm:pt modelId="{1EC943A5-2A18-411B-8F2E-F9420402DD66}" type="pres">
      <dgm:prSet presAssocID="{93024424-2696-4FE3-AA83-7829C5F8023D}" presName="sibTrans" presStyleCnt="0"/>
      <dgm:spPr/>
    </dgm:pt>
    <dgm:pt modelId="{FCE95D2F-BB43-45B2-83A5-A3C3165CEDB2}" type="pres">
      <dgm:prSet presAssocID="{29BF5EF8-3308-4070-B284-6042ED57C166}" presName="node" presStyleLbl="node1" presStyleIdx="4" presStyleCnt="5">
        <dgm:presLayoutVars>
          <dgm:bulletEnabled val="1"/>
        </dgm:presLayoutVars>
      </dgm:prSet>
      <dgm:spPr/>
      <dgm:t>
        <a:bodyPr/>
        <a:lstStyle/>
        <a:p>
          <a:endParaRPr lang="es-MX"/>
        </a:p>
      </dgm:t>
    </dgm:pt>
  </dgm:ptLst>
  <dgm:cxnLst>
    <dgm:cxn modelId="{11F60D51-02EC-45EB-86F7-7708CBC2DB0D}" type="presOf" srcId="{29BF5EF8-3308-4070-B284-6042ED57C166}" destId="{FCE95D2F-BB43-45B2-83A5-A3C3165CEDB2}" srcOrd="0" destOrd="0" presId="urn:microsoft.com/office/officeart/2005/8/layout/default"/>
    <dgm:cxn modelId="{E3F4908F-E218-4EF6-9F37-92434CC90921}" type="presOf" srcId="{21C9F117-B428-48D1-A0DD-18C0783CFC84}" destId="{41AB0565-D682-43B8-934B-434DC52C318C}" srcOrd="0" destOrd="0" presId="urn:microsoft.com/office/officeart/2005/8/layout/default"/>
    <dgm:cxn modelId="{9F17F123-3B39-4FE3-94DF-48E24BF584D2}" srcId="{EBFA72FE-2E72-4E72-8B6E-880FF5144B83}" destId="{21C9F117-B428-48D1-A0DD-18C0783CFC84}" srcOrd="2" destOrd="0" parTransId="{E52E42EB-0A4E-447C-8A6C-B11DBC288916}" sibTransId="{1A331223-6D3F-4B6C-ADDE-7ADDFB6DEFF3}"/>
    <dgm:cxn modelId="{140BABD5-8CC7-4DA0-A710-7B7AAC6DA6E1}" srcId="{EBFA72FE-2E72-4E72-8B6E-880FF5144B83}" destId="{B73FC462-23F9-4F4E-AE89-7EE9D64405B0}" srcOrd="3" destOrd="0" parTransId="{77FA71D3-0384-4E20-995A-F16B17B461E4}" sibTransId="{93024424-2696-4FE3-AA83-7829C5F8023D}"/>
    <dgm:cxn modelId="{E1B1BF6F-BF9F-4A2F-B72D-93B7719D6449}" srcId="{EBFA72FE-2E72-4E72-8B6E-880FF5144B83}" destId="{29BF5EF8-3308-4070-B284-6042ED57C166}" srcOrd="4" destOrd="0" parTransId="{DDCE3059-6B41-46BA-84D5-12905BA367D4}" sibTransId="{B169348D-359B-4AAA-8953-172FAB13F596}"/>
    <dgm:cxn modelId="{AD52254A-7A49-44BA-9226-BA5D08E11197}" srcId="{EBFA72FE-2E72-4E72-8B6E-880FF5144B83}" destId="{4A120327-B119-4E5F-A197-D2FA5A9AE688}" srcOrd="1" destOrd="0" parTransId="{F6E58D45-6F1E-4268-AC9A-E8457E8D9690}" sibTransId="{55D672DD-D436-45DF-8127-A97F8041CCE7}"/>
    <dgm:cxn modelId="{EECAA7CB-3A6C-4981-B84E-DB2F3A02A19C}" type="presOf" srcId="{4BEF6ADA-9064-4E3A-AC78-FB5DC64D7B5D}" destId="{F4679052-B7E3-4CB0-936B-409EB724B64C}" srcOrd="0" destOrd="0" presId="urn:microsoft.com/office/officeart/2005/8/layout/default"/>
    <dgm:cxn modelId="{233556D9-CFC2-4937-877F-CE9FBED47041}" type="presOf" srcId="{EBFA72FE-2E72-4E72-8B6E-880FF5144B83}" destId="{5B43B68D-170E-484D-944A-DC7D8F2E933A}" srcOrd="0" destOrd="0" presId="urn:microsoft.com/office/officeart/2005/8/layout/default"/>
    <dgm:cxn modelId="{1DC15C39-9E9D-4C45-9877-63E579CF3480}" type="presOf" srcId="{B73FC462-23F9-4F4E-AE89-7EE9D64405B0}" destId="{B2A2B347-C48A-4F50-87F1-1DD8D80EC1BD}" srcOrd="0" destOrd="0" presId="urn:microsoft.com/office/officeart/2005/8/layout/default"/>
    <dgm:cxn modelId="{76D590EC-662F-4982-A3D0-79DB8780B95B}" srcId="{EBFA72FE-2E72-4E72-8B6E-880FF5144B83}" destId="{4BEF6ADA-9064-4E3A-AC78-FB5DC64D7B5D}" srcOrd="0" destOrd="0" parTransId="{23FE182D-C421-4E23-BC7A-70EFB2A6B8BA}" sibTransId="{6B8E4427-DE8E-4D48-AF0C-B1C7AEC0C929}"/>
    <dgm:cxn modelId="{C5157EE5-25B3-426F-A1D7-EE6CD6E4FC74}" type="presOf" srcId="{4A120327-B119-4E5F-A197-D2FA5A9AE688}" destId="{5734E99A-02FD-4306-94BE-7BD13FDE3371}" srcOrd="0" destOrd="0" presId="urn:microsoft.com/office/officeart/2005/8/layout/default"/>
    <dgm:cxn modelId="{54B94BD9-3A47-42E8-801D-D271272EE4BC}" type="presParOf" srcId="{5B43B68D-170E-484D-944A-DC7D8F2E933A}" destId="{F4679052-B7E3-4CB0-936B-409EB724B64C}" srcOrd="0" destOrd="0" presId="urn:microsoft.com/office/officeart/2005/8/layout/default"/>
    <dgm:cxn modelId="{C0239CC7-EFD3-4271-B833-CB0562121C54}" type="presParOf" srcId="{5B43B68D-170E-484D-944A-DC7D8F2E933A}" destId="{7AD7D624-91FB-4C40-9ECF-127A80B951C2}" srcOrd="1" destOrd="0" presId="urn:microsoft.com/office/officeart/2005/8/layout/default"/>
    <dgm:cxn modelId="{98646BE8-4402-4733-94C1-411A039D2B02}" type="presParOf" srcId="{5B43B68D-170E-484D-944A-DC7D8F2E933A}" destId="{5734E99A-02FD-4306-94BE-7BD13FDE3371}" srcOrd="2" destOrd="0" presId="urn:microsoft.com/office/officeart/2005/8/layout/default"/>
    <dgm:cxn modelId="{B2C139BE-8F8C-4BB4-9470-984424F2756B}" type="presParOf" srcId="{5B43B68D-170E-484D-944A-DC7D8F2E933A}" destId="{FEB6A054-7D7B-4894-A567-4A75B9F6DF3D}" srcOrd="3" destOrd="0" presId="urn:microsoft.com/office/officeart/2005/8/layout/default"/>
    <dgm:cxn modelId="{330F8B97-13E3-473F-8211-5A924F594A82}" type="presParOf" srcId="{5B43B68D-170E-484D-944A-DC7D8F2E933A}" destId="{41AB0565-D682-43B8-934B-434DC52C318C}" srcOrd="4" destOrd="0" presId="urn:microsoft.com/office/officeart/2005/8/layout/default"/>
    <dgm:cxn modelId="{03107196-399A-4047-9E2A-423935115125}" type="presParOf" srcId="{5B43B68D-170E-484D-944A-DC7D8F2E933A}" destId="{8A2A502C-A5F8-4E38-8744-D3F69FB4D7DD}" srcOrd="5" destOrd="0" presId="urn:microsoft.com/office/officeart/2005/8/layout/default"/>
    <dgm:cxn modelId="{D27A7168-8B95-491A-8943-750C330A2FCD}" type="presParOf" srcId="{5B43B68D-170E-484D-944A-DC7D8F2E933A}" destId="{B2A2B347-C48A-4F50-87F1-1DD8D80EC1BD}" srcOrd="6" destOrd="0" presId="urn:microsoft.com/office/officeart/2005/8/layout/default"/>
    <dgm:cxn modelId="{76865909-0429-4ED2-8BEB-A73A3570207B}" type="presParOf" srcId="{5B43B68D-170E-484D-944A-DC7D8F2E933A}" destId="{1EC943A5-2A18-411B-8F2E-F9420402DD66}" srcOrd="7" destOrd="0" presId="urn:microsoft.com/office/officeart/2005/8/layout/default"/>
    <dgm:cxn modelId="{4133E102-A253-4AF0-9A64-135A79FF6B45}" type="presParOf" srcId="{5B43B68D-170E-484D-944A-DC7D8F2E933A}" destId="{FCE95D2F-BB43-45B2-83A5-A3C3165CEDB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5D97A-F7D7-4EB6-9306-878B7156AC32}"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es-MX"/>
        </a:p>
      </dgm:t>
    </dgm:pt>
    <dgm:pt modelId="{AAC8D77A-E784-4BC8-9F7D-CD58C62D0631}">
      <dgm:prSet phldrT="[Texto]"/>
      <dgm:spPr/>
      <dgm:t>
        <a:bodyPr/>
        <a:lstStyle/>
        <a:p>
          <a:r>
            <a:rPr lang="es-MX" dirty="0" smtClean="0"/>
            <a:t>QUE EMPEORA LA ANSIEDAD</a:t>
          </a:r>
          <a:endParaRPr lang="es-MX" dirty="0"/>
        </a:p>
      </dgm:t>
    </dgm:pt>
    <dgm:pt modelId="{B46E1BEA-4BE8-4F4E-B36C-D68D1FEAC26F}" type="parTrans" cxnId="{7C9A701C-73F7-4E5D-942B-E00A11B2C37B}">
      <dgm:prSet/>
      <dgm:spPr/>
      <dgm:t>
        <a:bodyPr/>
        <a:lstStyle/>
        <a:p>
          <a:endParaRPr lang="es-MX"/>
        </a:p>
      </dgm:t>
    </dgm:pt>
    <dgm:pt modelId="{6BB06EB8-BCFE-4725-A9FD-F135017B491D}" type="sibTrans" cxnId="{7C9A701C-73F7-4E5D-942B-E00A11B2C37B}">
      <dgm:prSet/>
      <dgm:spPr/>
      <dgm:t>
        <a:bodyPr/>
        <a:lstStyle/>
        <a:p>
          <a:endParaRPr lang="es-MX"/>
        </a:p>
      </dgm:t>
    </dgm:pt>
    <dgm:pt modelId="{DFDA7632-FFD3-4B66-A684-3B343DD1AEFF}">
      <dgm:prSet phldrT="[Texto]" custT="1"/>
      <dgm:spPr/>
      <dgm:t>
        <a:bodyPr/>
        <a:lstStyle/>
        <a:p>
          <a:pPr algn="ctr"/>
          <a:endParaRPr lang="es-MX" sz="1800" dirty="0" smtClean="0">
            <a:solidFill>
              <a:schemeClr val="tx1"/>
            </a:solidFill>
            <a:latin typeface="Aharoni" panose="02010803020104030203" pitchFamily="2" charset="-79"/>
            <a:cs typeface="Aharoni" panose="02010803020104030203" pitchFamily="2" charset="-79"/>
          </a:endParaRPr>
        </a:p>
        <a:p>
          <a:pPr algn="ctr"/>
          <a:endParaRPr lang="es-MX" sz="2400" dirty="0" smtClean="0">
            <a:solidFill>
              <a:schemeClr val="tx1"/>
            </a:solidFill>
            <a:latin typeface="Aharoni" panose="02010803020104030203" pitchFamily="2" charset="-79"/>
            <a:cs typeface="Aharoni" panose="02010803020104030203" pitchFamily="2" charset="-79"/>
          </a:endParaRPr>
        </a:p>
        <a:p>
          <a:pPr algn="ctr"/>
          <a:r>
            <a:rPr lang="es-MX" sz="2400" dirty="0" smtClean="0">
              <a:solidFill>
                <a:schemeClr val="tx1"/>
              </a:solidFill>
              <a:latin typeface="Aharoni" panose="02010803020104030203" pitchFamily="2" charset="-79"/>
              <a:cs typeface="Aharoni" panose="02010803020104030203" pitchFamily="2" charset="-79"/>
            </a:rPr>
            <a:t>DESCONFIAR DE TI MISMO.</a:t>
          </a:r>
        </a:p>
        <a:p>
          <a:pPr algn="ctr"/>
          <a:r>
            <a:rPr lang="es-MX" sz="2400" dirty="0" smtClean="0">
              <a:solidFill>
                <a:schemeClr val="tx1"/>
              </a:solidFill>
              <a:latin typeface="Aharoni" panose="02010803020104030203" pitchFamily="2" charset="-79"/>
              <a:cs typeface="Aharoni" panose="02010803020104030203" pitchFamily="2" charset="-79"/>
            </a:rPr>
            <a:t>PASAR DEMASIADO TIEMPO EN REDES SOCIALES.</a:t>
          </a:r>
        </a:p>
        <a:p>
          <a:pPr algn="ctr"/>
          <a:endParaRPr lang="es-MX" sz="2400" dirty="0" smtClean="0">
            <a:solidFill>
              <a:schemeClr val="tx1"/>
            </a:solidFill>
            <a:latin typeface="Aharoni" panose="02010803020104030203" pitchFamily="2" charset="-79"/>
            <a:cs typeface="Aharoni" panose="02010803020104030203" pitchFamily="2" charset="-79"/>
          </a:endParaRPr>
        </a:p>
        <a:p>
          <a:pPr algn="ctr"/>
          <a:r>
            <a:rPr lang="es-MX" sz="2400" dirty="0" smtClean="0">
              <a:solidFill>
                <a:schemeClr val="tx1"/>
              </a:solidFill>
              <a:latin typeface="Aharoni" panose="02010803020104030203" pitchFamily="2" charset="-79"/>
              <a:cs typeface="Aharoni" panose="02010803020104030203" pitchFamily="2" charset="-79"/>
            </a:rPr>
            <a:t>PASAR DEMASIADO TIEMPO SOLO</a:t>
          </a:r>
        </a:p>
        <a:p>
          <a:pPr algn="ctr"/>
          <a:endParaRPr lang="es-MX" sz="2400" dirty="0" smtClean="0">
            <a:solidFill>
              <a:schemeClr val="tx1"/>
            </a:solidFill>
            <a:latin typeface="Aharoni" panose="02010803020104030203" pitchFamily="2" charset="-79"/>
            <a:cs typeface="Aharoni" panose="02010803020104030203" pitchFamily="2" charset="-79"/>
          </a:endParaRPr>
        </a:p>
        <a:p>
          <a:pPr algn="ctr"/>
          <a:r>
            <a:rPr lang="es-MX" sz="2400" dirty="0" smtClean="0">
              <a:solidFill>
                <a:schemeClr val="tx1"/>
              </a:solidFill>
              <a:latin typeface="Aharoni" panose="02010803020104030203" pitchFamily="2" charset="-79"/>
              <a:cs typeface="Aharoni" panose="02010803020104030203" pitchFamily="2" charset="-79"/>
            </a:rPr>
            <a:t>DORMIR POCO</a:t>
          </a:r>
        </a:p>
        <a:p>
          <a:pPr algn="ctr"/>
          <a:endParaRPr lang="es-MX" sz="1800" dirty="0" smtClean="0"/>
        </a:p>
        <a:p>
          <a:pPr algn="ctr"/>
          <a:endParaRPr lang="es-MX" sz="1800" dirty="0"/>
        </a:p>
      </dgm:t>
    </dgm:pt>
    <dgm:pt modelId="{5EBD41AF-AA1F-43C9-8225-AF4D7CC5CDCB}" type="parTrans" cxnId="{1E118CE9-A17A-43A6-B4D1-8DD4BF15F653}">
      <dgm:prSet/>
      <dgm:spPr/>
      <dgm:t>
        <a:bodyPr/>
        <a:lstStyle/>
        <a:p>
          <a:endParaRPr lang="es-MX"/>
        </a:p>
      </dgm:t>
    </dgm:pt>
    <dgm:pt modelId="{0E7EE57C-215A-4765-A748-3F997AB66354}" type="sibTrans" cxnId="{1E118CE9-A17A-43A6-B4D1-8DD4BF15F653}">
      <dgm:prSet/>
      <dgm:spPr/>
      <dgm:t>
        <a:bodyPr/>
        <a:lstStyle/>
        <a:p>
          <a:endParaRPr lang="es-MX"/>
        </a:p>
      </dgm:t>
    </dgm:pt>
    <dgm:pt modelId="{11D43E49-193E-4964-80D9-8B52F8E997EF}">
      <dgm:prSet phldrT="[Texto]" custT="1"/>
      <dgm:spPr/>
      <dgm:t>
        <a:bodyPr/>
        <a:lstStyle/>
        <a:p>
          <a:r>
            <a:rPr lang="es-MX" sz="2400" dirty="0" smtClean="0">
              <a:solidFill>
                <a:schemeClr val="tx1"/>
              </a:solidFill>
              <a:latin typeface="Aharoni" panose="02010803020104030203" pitchFamily="2" charset="-79"/>
              <a:cs typeface="Aharoni" panose="02010803020104030203" pitchFamily="2" charset="-79"/>
            </a:rPr>
            <a:t>NO HACER EJERCICIO.</a:t>
          </a:r>
        </a:p>
        <a:p>
          <a:endParaRPr lang="es-MX" sz="2400" dirty="0" smtClean="0">
            <a:solidFill>
              <a:schemeClr val="tx1"/>
            </a:solidFill>
            <a:latin typeface="Aharoni" panose="02010803020104030203" pitchFamily="2" charset="-79"/>
            <a:cs typeface="Aharoni" panose="02010803020104030203" pitchFamily="2" charset="-79"/>
          </a:endParaRPr>
        </a:p>
        <a:p>
          <a:r>
            <a:rPr lang="es-MX" sz="2400" dirty="0" smtClean="0">
              <a:solidFill>
                <a:schemeClr val="tx1"/>
              </a:solidFill>
              <a:latin typeface="Aharoni" panose="02010803020104030203" pitchFamily="2" charset="-79"/>
              <a:cs typeface="Aharoni" panose="02010803020104030203" pitchFamily="2" charset="-79"/>
            </a:rPr>
            <a:t>TOMAR POCA AGUA,</a:t>
          </a:r>
        </a:p>
        <a:p>
          <a:endParaRPr lang="es-MX" sz="2400" dirty="0" smtClean="0">
            <a:solidFill>
              <a:schemeClr val="tx1"/>
            </a:solidFill>
            <a:latin typeface="Aharoni" panose="02010803020104030203" pitchFamily="2" charset="-79"/>
            <a:cs typeface="Aharoni" panose="02010803020104030203" pitchFamily="2" charset="-79"/>
          </a:endParaRPr>
        </a:p>
        <a:p>
          <a:r>
            <a:rPr lang="es-MX" sz="2400" dirty="0" smtClean="0">
              <a:solidFill>
                <a:schemeClr val="tx1"/>
              </a:solidFill>
              <a:latin typeface="Aharoni" panose="02010803020104030203" pitchFamily="2" charset="-79"/>
              <a:cs typeface="Aharoni" panose="02010803020104030203" pitchFamily="2" charset="-79"/>
            </a:rPr>
            <a:t>ESCONDER LO QUE SIENTES.</a:t>
          </a:r>
        </a:p>
        <a:p>
          <a:r>
            <a:rPr lang="es-MX" sz="2400" dirty="0" smtClean="0">
              <a:solidFill>
                <a:schemeClr val="tx1"/>
              </a:solidFill>
              <a:latin typeface="Aharoni" panose="02010803020104030203" pitchFamily="2" charset="-79"/>
              <a:cs typeface="Aharoni" panose="02010803020104030203" pitchFamily="2" charset="-79"/>
            </a:rPr>
            <a:t>FALTA DE ACTIVIDADES RECREATIVAS</a:t>
          </a:r>
        </a:p>
        <a:p>
          <a:endParaRPr lang="es-MX" sz="2400" dirty="0">
            <a:solidFill>
              <a:schemeClr val="tx1"/>
            </a:solidFill>
            <a:latin typeface="Aharoni" panose="02010803020104030203" pitchFamily="2" charset="-79"/>
            <a:cs typeface="Aharoni" panose="02010803020104030203" pitchFamily="2" charset="-79"/>
          </a:endParaRPr>
        </a:p>
      </dgm:t>
    </dgm:pt>
    <dgm:pt modelId="{C1C1950D-4611-43F4-B525-A9602E183621}" type="parTrans" cxnId="{8E62261F-4D45-4143-8C4E-2090F6C78B7E}">
      <dgm:prSet/>
      <dgm:spPr/>
      <dgm:t>
        <a:bodyPr/>
        <a:lstStyle/>
        <a:p>
          <a:endParaRPr lang="es-MX"/>
        </a:p>
      </dgm:t>
    </dgm:pt>
    <dgm:pt modelId="{1A6BCCBC-ED3F-4060-8172-49C1555334EE}" type="sibTrans" cxnId="{8E62261F-4D45-4143-8C4E-2090F6C78B7E}">
      <dgm:prSet/>
      <dgm:spPr/>
      <dgm:t>
        <a:bodyPr/>
        <a:lstStyle/>
        <a:p>
          <a:endParaRPr lang="es-MX"/>
        </a:p>
      </dgm:t>
    </dgm:pt>
    <dgm:pt modelId="{F7558FD6-AB3E-480B-9A30-37154C229156}">
      <dgm:prSet phldrT="[Texto]" custT="1"/>
      <dgm:spPr/>
      <dgm:t>
        <a:bodyPr/>
        <a:lstStyle/>
        <a:p>
          <a:r>
            <a:rPr lang="es-MX" sz="2400" dirty="0" smtClean="0">
              <a:solidFill>
                <a:schemeClr val="tx1"/>
              </a:solidFill>
              <a:latin typeface="Aharoni" panose="02010803020104030203" pitchFamily="2" charset="-79"/>
              <a:cs typeface="Aharoni" panose="02010803020104030203" pitchFamily="2" charset="-79"/>
            </a:rPr>
            <a:t>EXCEDERSE EN EL ALCOHOL, CAFEINA Y TABACO.</a:t>
          </a:r>
        </a:p>
        <a:p>
          <a:endParaRPr lang="es-MX" sz="2400" dirty="0" smtClean="0">
            <a:solidFill>
              <a:schemeClr val="tx1"/>
            </a:solidFill>
            <a:latin typeface="Aharoni" panose="02010803020104030203" pitchFamily="2" charset="-79"/>
            <a:cs typeface="Aharoni" panose="02010803020104030203" pitchFamily="2" charset="-79"/>
          </a:endParaRPr>
        </a:p>
        <a:p>
          <a:r>
            <a:rPr lang="es-MX" sz="2400" dirty="0" smtClean="0">
              <a:solidFill>
                <a:schemeClr val="tx1"/>
              </a:solidFill>
              <a:latin typeface="Aharoni" panose="02010803020104030203" pitchFamily="2" charset="-79"/>
              <a:cs typeface="Aharoni" panose="02010803020104030203" pitchFamily="2" charset="-79"/>
            </a:rPr>
            <a:t>COMER MENOS DE TRES VECES AL DIA.</a:t>
          </a:r>
        </a:p>
        <a:p>
          <a:endParaRPr lang="es-MX" sz="2400" dirty="0" smtClean="0">
            <a:solidFill>
              <a:schemeClr val="tx1"/>
            </a:solidFill>
            <a:latin typeface="Aharoni" panose="02010803020104030203" pitchFamily="2" charset="-79"/>
            <a:cs typeface="Aharoni" panose="02010803020104030203" pitchFamily="2" charset="-79"/>
          </a:endParaRPr>
        </a:p>
        <a:p>
          <a:r>
            <a:rPr lang="es-MX" sz="2400" dirty="0" smtClean="0">
              <a:solidFill>
                <a:schemeClr val="tx1"/>
              </a:solidFill>
              <a:latin typeface="Aharoni" panose="02010803020104030203" pitchFamily="2" charset="-79"/>
              <a:cs typeface="Aharoni" panose="02010803020104030203" pitchFamily="2" charset="-79"/>
            </a:rPr>
            <a:t>COMIDAS MUY CONDIMENTADAS.</a:t>
          </a:r>
        </a:p>
        <a:p>
          <a:endParaRPr lang="es-MX" sz="2400" dirty="0">
            <a:solidFill>
              <a:schemeClr val="tx1"/>
            </a:solidFill>
            <a:latin typeface="Aharoni" panose="02010803020104030203" pitchFamily="2" charset="-79"/>
            <a:cs typeface="Aharoni" panose="02010803020104030203" pitchFamily="2" charset="-79"/>
          </a:endParaRPr>
        </a:p>
      </dgm:t>
    </dgm:pt>
    <dgm:pt modelId="{F4BEB048-0FA1-4E85-B57F-31B0EA1F340E}" type="sibTrans" cxnId="{1BA4AF6C-59AC-4107-80EE-95BD4BDBC522}">
      <dgm:prSet/>
      <dgm:spPr/>
      <dgm:t>
        <a:bodyPr/>
        <a:lstStyle/>
        <a:p>
          <a:endParaRPr lang="es-MX"/>
        </a:p>
      </dgm:t>
    </dgm:pt>
    <dgm:pt modelId="{B6A98AC5-9DDB-4FC0-8B42-593B12FBDA38}" type="parTrans" cxnId="{1BA4AF6C-59AC-4107-80EE-95BD4BDBC522}">
      <dgm:prSet/>
      <dgm:spPr/>
      <dgm:t>
        <a:bodyPr/>
        <a:lstStyle/>
        <a:p>
          <a:endParaRPr lang="es-MX"/>
        </a:p>
      </dgm:t>
    </dgm:pt>
    <dgm:pt modelId="{A39B09C6-51B1-4C87-9ED3-C6B6241AC317}" type="pres">
      <dgm:prSet presAssocID="{5BB5D97A-F7D7-4EB6-9306-878B7156AC32}" presName="composite" presStyleCnt="0">
        <dgm:presLayoutVars>
          <dgm:chMax val="1"/>
          <dgm:dir/>
          <dgm:resizeHandles val="exact"/>
        </dgm:presLayoutVars>
      </dgm:prSet>
      <dgm:spPr/>
    </dgm:pt>
    <dgm:pt modelId="{41238913-2C15-4D60-961C-DA1259B41959}" type="pres">
      <dgm:prSet presAssocID="{AAC8D77A-E784-4BC8-9F7D-CD58C62D0631}" presName="roof" presStyleLbl="dkBgShp" presStyleIdx="0" presStyleCnt="2" custLinFactNeighborX="246" custLinFactNeighborY="3516"/>
      <dgm:spPr/>
    </dgm:pt>
    <dgm:pt modelId="{28BED26B-741D-4B59-B5BF-3454B2DA5F28}" type="pres">
      <dgm:prSet presAssocID="{AAC8D77A-E784-4BC8-9F7D-CD58C62D0631}" presName="pillars" presStyleCnt="0"/>
      <dgm:spPr/>
    </dgm:pt>
    <dgm:pt modelId="{41E32129-A205-47C1-A4ED-8EFA1AE8EE89}" type="pres">
      <dgm:prSet presAssocID="{AAC8D77A-E784-4BC8-9F7D-CD58C62D0631}" presName="pillar1" presStyleLbl="node1" presStyleIdx="0" presStyleCnt="3" custLinFactNeighborX="369" custLinFactNeighborY="419">
        <dgm:presLayoutVars>
          <dgm:bulletEnabled val="1"/>
        </dgm:presLayoutVars>
      </dgm:prSet>
      <dgm:spPr/>
      <dgm:t>
        <a:bodyPr/>
        <a:lstStyle/>
        <a:p>
          <a:endParaRPr lang="es-MX"/>
        </a:p>
      </dgm:t>
    </dgm:pt>
    <dgm:pt modelId="{C563B748-2586-483F-BE5A-AF627ED6D521}" type="pres">
      <dgm:prSet presAssocID="{F7558FD6-AB3E-480B-9A30-37154C229156}" presName="pillarX" presStyleLbl="node1" presStyleIdx="1" presStyleCnt="3">
        <dgm:presLayoutVars>
          <dgm:bulletEnabled val="1"/>
        </dgm:presLayoutVars>
      </dgm:prSet>
      <dgm:spPr/>
      <dgm:t>
        <a:bodyPr/>
        <a:lstStyle/>
        <a:p>
          <a:endParaRPr lang="es-MX"/>
        </a:p>
      </dgm:t>
    </dgm:pt>
    <dgm:pt modelId="{2AA0D249-1E60-46A2-8439-FC4622B308E3}" type="pres">
      <dgm:prSet presAssocID="{11D43E49-193E-4964-80D9-8B52F8E997EF}" presName="pillarX" presStyleLbl="node1" presStyleIdx="2" presStyleCnt="3">
        <dgm:presLayoutVars>
          <dgm:bulletEnabled val="1"/>
        </dgm:presLayoutVars>
      </dgm:prSet>
      <dgm:spPr/>
      <dgm:t>
        <a:bodyPr/>
        <a:lstStyle/>
        <a:p>
          <a:endParaRPr lang="es-MX"/>
        </a:p>
      </dgm:t>
    </dgm:pt>
    <dgm:pt modelId="{BD84BC96-3373-47C0-8547-78CB93349B54}" type="pres">
      <dgm:prSet presAssocID="{AAC8D77A-E784-4BC8-9F7D-CD58C62D0631}" presName="base" presStyleLbl="dkBgShp" presStyleIdx="1" presStyleCnt="2"/>
      <dgm:spPr/>
    </dgm:pt>
  </dgm:ptLst>
  <dgm:cxnLst>
    <dgm:cxn modelId="{0ACE95D1-3E16-4C56-AC8A-14EDA4748560}" type="presOf" srcId="{AAC8D77A-E784-4BC8-9F7D-CD58C62D0631}" destId="{41238913-2C15-4D60-961C-DA1259B41959}" srcOrd="0" destOrd="0" presId="urn:microsoft.com/office/officeart/2005/8/layout/hList3"/>
    <dgm:cxn modelId="{E93639A4-A720-4691-8170-04B1B235B90D}" type="presOf" srcId="{DFDA7632-FFD3-4B66-A684-3B343DD1AEFF}" destId="{41E32129-A205-47C1-A4ED-8EFA1AE8EE89}" srcOrd="0" destOrd="0" presId="urn:microsoft.com/office/officeart/2005/8/layout/hList3"/>
    <dgm:cxn modelId="{65E2B61C-AA76-4B89-B5CC-5D69D392A92D}" type="presOf" srcId="{11D43E49-193E-4964-80D9-8B52F8E997EF}" destId="{2AA0D249-1E60-46A2-8439-FC4622B308E3}" srcOrd="0" destOrd="0" presId="urn:microsoft.com/office/officeart/2005/8/layout/hList3"/>
    <dgm:cxn modelId="{ABCAAABB-DD50-4592-A1D6-167FD5B2D38F}" type="presOf" srcId="{F7558FD6-AB3E-480B-9A30-37154C229156}" destId="{C563B748-2586-483F-BE5A-AF627ED6D521}" srcOrd="0" destOrd="0" presId="urn:microsoft.com/office/officeart/2005/8/layout/hList3"/>
    <dgm:cxn modelId="{1E118CE9-A17A-43A6-B4D1-8DD4BF15F653}" srcId="{AAC8D77A-E784-4BC8-9F7D-CD58C62D0631}" destId="{DFDA7632-FFD3-4B66-A684-3B343DD1AEFF}" srcOrd="0" destOrd="0" parTransId="{5EBD41AF-AA1F-43C9-8225-AF4D7CC5CDCB}" sibTransId="{0E7EE57C-215A-4765-A748-3F997AB66354}"/>
    <dgm:cxn modelId="{1BA4AF6C-59AC-4107-80EE-95BD4BDBC522}" srcId="{AAC8D77A-E784-4BC8-9F7D-CD58C62D0631}" destId="{F7558FD6-AB3E-480B-9A30-37154C229156}" srcOrd="1" destOrd="0" parTransId="{B6A98AC5-9DDB-4FC0-8B42-593B12FBDA38}" sibTransId="{F4BEB048-0FA1-4E85-B57F-31B0EA1F340E}"/>
    <dgm:cxn modelId="{880768E0-72F4-4FE8-A91F-D5C058B1204A}" type="presOf" srcId="{5BB5D97A-F7D7-4EB6-9306-878B7156AC32}" destId="{A39B09C6-51B1-4C87-9ED3-C6B6241AC317}" srcOrd="0" destOrd="0" presId="urn:microsoft.com/office/officeart/2005/8/layout/hList3"/>
    <dgm:cxn modelId="{8E62261F-4D45-4143-8C4E-2090F6C78B7E}" srcId="{AAC8D77A-E784-4BC8-9F7D-CD58C62D0631}" destId="{11D43E49-193E-4964-80D9-8B52F8E997EF}" srcOrd="2" destOrd="0" parTransId="{C1C1950D-4611-43F4-B525-A9602E183621}" sibTransId="{1A6BCCBC-ED3F-4060-8172-49C1555334EE}"/>
    <dgm:cxn modelId="{7C9A701C-73F7-4E5D-942B-E00A11B2C37B}" srcId="{5BB5D97A-F7D7-4EB6-9306-878B7156AC32}" destId="{AAC8D77A-E784-4BC8-9F7D-CD58C62D0631}" srcOrd="0" destOrd="0" parTransId="{B46E1BEA-4BE8-4F4E-B36C-D68D1FEAC26F}" sibTransId="{6BB06EB8-BCFE-4725-A9FD-F135017B491D}"/>
    <dgm:cxn modelId="{17A309DF-9B91-4EE3-BEA8-03137991249D}" type="presParOf" srcId="{A39B09C6-51B1-4C87-9ED3-C6B6241AC317}" destId="{41238913-2C15-4D60-961C-DA1259B41959}" srcOrd="0" destOrd="0" presId="urn:microsoft.com/office/officeart/2005/8/layout/hList3"/>
    <dgm:cxn modelId="{D081C9C3-9044-4EA6-A690-A9D2BC3CFF2C}" type="presParOf" srcId="{A39B09C6-51B1-4C87-9ED3-C6B6241AC317}" destId="{28BED26B-741D-4B59-B5BF-3454B2DA5F28}" srcOrd="1" destOrd="0" presId="urn:microsoft.com/office/officeart/2005/8/layout/hList3"/>
    <dgm:cxn modelId="{66562AA8-77F1-4B33-A722-94E898C8EB0F}" type="presParOf" srcId="{28BED26B-741D-4B59-B5BF-3454B2DA5F28}" destId="{41E32129-A205-47C1-A4ED-8EFA1AE8EE89}" srcOrd="0" destOrd="0" presId="urn:microsoft.com/office/officeart/2005/8/layout/hList3"/>
    <dgm:cxn modelId="{D1CAD763-A3FB-45CB-9359-85A55B3F615F}" type="presParOf" srcId="{28BED26B-741D-4B59-B5BF-3454B2DA5F28}" destId="{C563B748-2586-483F-BE5A-AF627ED6D521}" srcOrd="1" destOrd="0" presId="urn:microsoft.com/office/officeart/2005/8/layout/hList3"/>
    <dgm:cxn modelId="{E3CB2F61-F85B-415C-9899-9A4E00968B09}" type="presParOf" srcId="{28BED26B-741D-4B59-B5BF-3454B2DA5F28}" destId="{2AA0D249-1E60-46A2-8439-FC4622B308E3}" srcOrd="2" destOrd="0" presId="urn:microsoft.com/office/officeart/2005/8/layout/hList3"/>
    <dgm:cxn modelId="{F152E93D-3A1C-4B21-8225-5C24E59F2EC1}" type="presParOf" srcId="{A39B09C6-51B1-4C87-9ED3-C6B6241AC317}" destId="{BD84BC96-3373-47C0-8547-78CB93349B5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6E9E6-EE9A-4299-9FA4-9538B6346D1D}"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es-MX"/>
        </a:p>
      </dgm:t>
    </dgm:pt>
    <dgm:pt modelId="{0BBCD052-1996-4CD4-837F-05BC79B50304}">
      <dgm:prSet phldrT="[Texto]"/>
      <dgm:spPr/>
      <dgm:t>
        <a:bodyPr/>
        <a:lstStyle/>
        <a:p>
          <a:r>
            <a:rPr lang="es-MX" dirty="0" smtClean="0"/>
            <a:t>ANSIEDAD</a:t>
          </a:r>
          <a:endParaRPr lang="es-MX" dirty="0"/>
        </a:p>
      </dgm:t>
    </dgm:pt>
    <dgm:pt modelId="{8A410FBF-DBA7-46BF-881A-5C3004C2620C}" type="parTrans" cxnId="{7252F391-31AC-4B23-AE05-2EE8CBE71EEB}">
      <dgm:prSet/>
      <dgm:spPr/>
      <dgm:t>
        <a:bodyPr/>
        <a:lstStyle/>
        <a:p>
          <a:endParaRPr lang="es-MX"/>
        </a:p>
      </dgm:t>
    </dgm:pt>
    <dgm:pt modelId="{3F9BFA54-18FF-4A45-8138-BC7A4AF8A8C7}" type="sibTrans" cxnId="{7252F391-31AC-4B23-AE05-2EE8CBE71EEB}">
      <dgm:prSet/>
      <dgm:spPr/>
      <dgm:t>
        <a:bodyPr/>
        <a:lstStyle/>
        <a:p>
          <a:endParaRPr lang="es-MX"/>
        </a:p>
      </dgm:t>
    </dgm:pt>
    <dgm:pt modelId="{2DF0FEE3-61ED-4EDD-8BCF-FD3F2600189C}">
      <dgm:prSet phldrT="[Texto]"/>
      <dgm:spPr/>
      <dgm:t>
        <a:bodyPr/>
        <a:lstStyle/>
        <a:p>
          <a:r>
            <a:rPr lang="es-MX" dirty="0" smtClean="0"/>
            <a:t>FARMACOLOGICO</a:t>
          </a:r>
          <a:endParaRPr lang="es-MX" dirty="0"/>
        </a:p>
      </dgm:t>
    </dgm:pt>
    <dgm:pt modelId="{B318C71F-117F-4B93-AF76-445342142E26}" type="parTrans" cxnId="{BAF845D5-B22B-410B-9B5E-F16C52C7E17F}">
      <dgm:prSet/>
      <dgm:spPr/>
      <dgm:t>
        <a:bodyPr/>
        <a:lstStyle/>
        <a:p>
          <a:endParaRPr lang="es-MX"/>
        </a:p>
      </dgm:t>
    </dgm:pt>
    <dgm:pt modelId="{59FD1218-F29B-4BD5-9446-BACD4DF95D12}" type="sibTrans" cxnId="{BAF845D5-B22B-410B-9B5E-F16C52C7E17F}">
      <dgm:prSet/>
      <dgm:spPr/>
      <dgm:t>
        <a:bodyPr/>
        <a:lstStyle/>
        <a:p>
          <a:endParaRPr lang="es-MX"/>
        </a:p>
      </dgm:t>
    </dgm:pt>
    <dgm:pt modelId="{6F999685-F3C2-4682-B683-ED91E6F81DC5}">
      <dgm:prSet phldrT="[Texto]"/>
      <dgm:spPr/>
      <dgm:t>
        <a:bodyPr/>
        <a:lstStyle/>
        <a:p>
          <a:r>
            <a:rPr lang="es-MX" dirty="0" smtClean="0"/>
            <a:t>TERAPIA PSICOLOGICA</a:t>
          </a:r>
        </a:p>
      </dgm:t>
    </dgm:pt>
    <dgm:pt modelId="{A0970CD4-2FD9-4E31-B989-F79DC7038ACC}" type="parTrans" cxnId="{3689B6D5-EC66-45BD-8A02-3F677E4BA81E}">
      <dgm:prSet/>
      <dgm:spPr/>
      <dgm:t>
        <a:bodyPr/>
        <a:lstStyle/>
        <a:p>
          <a:endParaRPr lang="es-MX"/>
        </a:p>
      </dgm:t>
    </dgm:pt>
    <dgm:pt modelId="{711B4661-06C3-46CC-96EA-3EDD31B34CC3}" type="sibTrans" cxnId="{3689B6D5-EC66-45BD-8A02-3F677E4BA81E}">
      <dgm:prSet/>
      <dgm:spPr/>
      <dgm:t>
        <a:bodyPr/>
        <a:lstStyle/>
        <a:p>
          <a:endParaRPr lang="es-MX"/>
        </a:p>
      </dgm:t>
    </dgm:pt>
    <dgm:pt modelId="{26B5F3B9-E283-4068-95AF-B812EFEC43F1}">
      <dgm:prSet phldrT="[Texto]"/>
      <dgm:spPr/>
      <dgm:t>
        <a:bodyPr/>
        <a:lstStyle/>
        <a:p>
          <a:r>
            <a:rPr lang="es-MX" dirty="0" smtClean="0"/>
            <a:t>NATURAL</a:t>
          </a:r>
          <a:endParaRPr lang="es-MX" dirty="0"/>
        </a:p>
      </dgm:t>
    </dgm:pt>
    <dgm:pt modelId="{266DF07C-5124-4E53-AE4A-7A175E910A06}" type="parTrans" cxnId="{ED254BF6-4423-4997-86CD-3E034A5C73BE}">
      <dgm:prSet/>
      <dgm:spPr/>
      <dgm:t>
        <a:bodyPr/>
        <a:lstStyle/>
        <a:p>
          <a:endParaRPr lang="es-MX"/>
        </a:p>
      </dgm:t>
    </dgm:pt>
    <dgm:pt modelId="{055C5CCF-9253-4195-A797-A34D130AC3F7}" type="sibTrans" cxnId="{ED254BF6-4423-4997-86CD-3E034A5C73BE}">
      <dgm:prSet/>
      <dgm:spPr/>
      <dgm:t>
        <a:bodyPr/>
        <a:lstStyle/>
        <a:p>
          <a:endParaRPr lang="es-MX"/>
        </a:p>
      </dgm:t>
    </dgm:pt>
    <dgm:pt modelId="{E9D4DF3F-89AA-4302-9BDB-5851A33D061F}" type="pres">
      <dgm:prSet presAssocID="{B956E9E6-EE9A-4299-9FA4-9538B6346D1D}" presName="cycle" presStyleCnt="0">
        <dgm:presLayoutVars>
          <dgm:chMax val="1"/>
          <dgm:dir/>
          <dgm:animLvl val="ctr"/>
          <dgm:resizeHandles val="exact"/>
        </dgm:presLayoutVars>
      </dgm:prSet>
      <dgm:spPr/>
    </dgm:pt>
    <dgm:pt modelId="{6B8B7DEE-3D52-4053-B8E1-F522601F1A2A}" type="pres">
      <dgm:prSet presAssocID="{0BBCD052-1996-4CD4-837F-05BC79B50304}" presName="centerShape" presStyleLbl="node0" presStyleIdx="0" presStyleCnt="1" custScaleY="37132"/>
      <dgm:spPr/>
    </dgm:pt>
    <dgm:pt modelId="{568A53DC-8BEC-4303-8EFB-7297DF5879B5}" type="pres">
      <dgm:prSet presAssocID="{B318C71F-117F-4B93-AF76-445342142E26}" presName="parTrans" presStyleLbl="bgSibTrans2D1" presStyleIdx="0" presStyleCnt="3" custLinFactNeighborX="10644" custLinFactNeighborY="15264"/>
      <dgm:spPr/>
    </dgm:pt>
    <dgm:pt modelId="{C1D18754-7C6E-4F3B-98E9-F0BBB94EC7D5}" type="pres">
      <dgm:prSet presAssocID="{2DF0FEE3-61ED-4EDD-8BCF-FD3F2600189C}" presName="node" presStyleLbl="node1" presStyleIdx="0" presStyleCnt="3" custScaleY="46212" custRadScaleRad="103919" custRadScaleInc="4961">
        <dgm:presLayoutVars>
          <dgm:bulletEnabled val="1"/>
        </dgm:presLayoutVars>
      </dgm:prSet>
      <dgm:spPr/>
    </dgm:pt>
    <dgm:pt modelId="{BA2919D0-7089-4E6D-8189-C6F1DDEC5B2A}" type="pres">
      <dgm:prSet presAssocID="{A0970CD4-2FD9-4E31-B989-F79DC7038ACC}" presName="parTrans" presStyleLbl="bgSibTrans2D1" presStyleIdx="1" presStyleCnt="3" custScaleX="114429"/>
      <dgm:spPr/>
    </dgm:pt>
    <dgm:pt modelId="{7353156A-495E-45B1-B13C-458D2DD43901}" type="pres">
      <dgm:prSet presAssocID="{6F999685-F3C2-4682-B683-ED91E6F81DC5}" presName="node" presStyleLbl="node1" presStyleIdx="1" presStyleCnt="3" custScaleY="50322">
        <dgm:presLayoutVars>
          <dgm:bulletEnabled val="1"/>
        </dgm:presLayoutVars>
      </dgm:prSet>
      <dgm:spPr/>
      <dgm:t>
        <a:bodyPr/>
        <a:lstStyle/>
        <a:p>
          <a:endParaRPr lang="es-MX"/>
        </a:p>
      </dgm:t>
    </dgm:pt>
    <dgm:pt modelId="{A441466C-1B0D-4643-A358-586D607292F2}" type="pres">
      <dgm:prSet presAssocID="{266DF07C-5124-4E53-AE4A-7A175E910A06}" presName="parTrans" presStyleLbl="bgSibTrans2D1" presStyleIdx="2" presStyleCnt="3" custScaleX="116812"/>
      <dgm:spPr/>
    </dgm:pt>
    <dgm:pt modelId="{88D3829C-98E2-4190-85B9-A0F274E1C021}" type="pres">
      <dgm:prSet presAssocID="{26B5F3B9-E283-4068-95AF-B812EFEC43F1}" presName="node" presStyleLbl="node1" presStyleIdx="2" presStyleCnt="3" custScaleX="67377" custScaleY="39741" custRadScaleRad="99428" custRadScaleInc="-4879">
        <dgm:presLayoutVars>
          <dgm:bulletEnabled val="1"/>
        </dgm:presLayoutVars>
      </dgm:prSet>
      <dgm:spPr/>
    </dgm:pt>
  </dgm:ptLst>
  <dgm:cxnLst>
    <dgm:cxn modelId="{A3D04661-52C0-4B11-B31E-E1CBC390D6B0}" type="presOf" srcId="{2DF0FEE3-61ED-4EDD-8BCF-FD3F2600189C}" destId="{C1D18754-7C6E-4F3B-98E9-F0BBB94EC7D5}" srcOrd="0" destOrd="0" presId="urn:microsoft.com/office/officeart/2005/8/layout/radial4"/>
    <dgm:cxn modelId="{8BA93B82-C8F3-413F-8952-756F1ACDE0FA}" type="presOf" srcId="{B956E9E6-EE9A-4299-9FA4-9538B6346D1D}" destId="{E9D4DF3F-89AA-4302-9BDB-5851A33D061F}" srcOrd="0" destOrd="0" presId="urn:microsoft.com/office/officeart/2005/8/layout/radial4"/>
    <dgm:cxn modelId="{DF7B8F7B-459C-49C1-8110-D28C4CBE1E27}" type="presOf" srcId="{26B5F3B9-E283-4068-95AF-B812EFEC43F1}" destId="{88D3829C-98E2-4190-85B9-A0F274E1C021}" srcOrd="0" destOrd="0" presId="urn:microsoft.com/office/officeart/2005/8/layout/radial4"/>
    <dgm:cxn modelId="{3689B6D5-EC66-45BD-8A02-3F677E4BA81E}" srcId="{0BBCD052-1996-4CD4-837F-05BC79B50304}" destId="{6F999685-F3C2-4682-B683-ED91E6F81DC5}" srcOrd="1" destOrd="0" parTransId="{A0970CD4-2FD9-4E31-B989-F79DC7038ACC}" sibTransId="{711B4661-06C3-46CC-96EA-3EDD31B34CC3}"/>
    <dgm:cxn modelId="{BAF845D5-B22B-410B-9B5E-F16C52C7E17F}" srcId="{0BBCD052-1996-4CD4-837F-05BC79B50304}" destId="{2DF0FEE3-61ED-4EDD-8BCF-FD3F2600189C}" srcOrd="0" destOrd="0" parTransId="{B318C71F-117F-4B93-AF76-445342142E26}" sibTransId="{59FD1218-F29B-4BD5-9446-BACD4DF95D12}"/>
    <dgm:cxn modelId="{7252F391-31AC-4B23-AE05-2EE8CBE71EEB}" srcId="{B956E9E6-EE9A-4299-9FA4-9538B6346D1D}" destId="{0BBCD052-1996-4CD4-837F-05BC79B50304}" srcOrd="0" destOrd="0" parTransId="{8A410FBF-DBA7-46BF-881A-5C3004C2620C}" sibTransId="{3F9BFA54-18FF-4A45-8138-BC7A4AF8A8C7}"/>
    <dgm:cxn modelId="{ED254BF6-4423-4997-86CD-3E034A5C73BE}" srcId="{0BBCD052-1996-4CD4-837F-05BC79B50304}" destId="{26B5F3B9-E283-4068-95AF-B812EFEC43F1}" srcOrd="2" destOrd="0" parTransId="{266DF07C-5124-4E53-AE4A-7A175E910A06}" sibTransId="{055C5CCF-9253-4195-A797-A34D130AC3F7}"/>
    <dgm:cxn modelId="{0CE0F76D-5967-4DD6-94AD-77798114D41B}" type="presOf" srcId="{266DF07C-5124-4E53-AE4A-7A175E910A06}" destId="{A441466C-1B0D-4643-A358-586D607292F2}" srcOrd="0" destOrd="0" presId="urn:microsoft.com/office/officeart/2005/8/layout/radial4"/>
    <dgm:cxn modelId="{32C2B0DD-FAD2-4513-BD8E-CFA4F3F4907C}" type="presOf" srcId="{B318C71F-117F-4B93-AF76-445342142E26}" destId="{568A53DC-8BEC-4303-8EFB-7297DF5879B5}" srcOrd="0" destOrd="0" presId="urn:microsoft.com/office/officeart/2005/8/layout/radial4"/>
    <dgm:cxn modelId="{C6920F4E-F6F4-423D-B2AF-0A20CA4ACE83}" type="presOf" srcId="{0BBCD052-1996-4CD4-837F-05BC79B50304}" destId="{6B8B7DEE-3D52-4053-B8E1-F522601F1A2A}" srcOrd="0" destOrd="0" presId="urn:microsoft.com/office/officeart/2005/8/layout/radial4"/>
    <dgm:cxn modelId="{36AB0085-8CDA-483F-8654-F2E2C0071E8E}" type="presOf" srcId="{6F999685-F3C2-4682-B683-ED91E6F81DC5}" destId="{7353156A-495E-45B1-B13C-458D2DD43901}" srcOrd="0" destOrd="0" presId="urn:microsoft.com/office/officeart/2005/8/layout/radial4"/>
    <dgm:cxn modelId="{201D01E2-3DD1-4566-838D-11231DC3EAD3}" type="presOf" srcId="{A0970CD4-2FD9-4E31-B989-F79DC7038ACC}" destId="{BA2919D0-7089-4E6D-8189-C6F1DDEC5B2A}" srcOrd="0" destOrd="0" presId="urn:microsoft.com/office/officeart/2005/8/layout/radial4"/>
    <dgm:cxn modelId="{5DCA9831-24F8-4F79-AE2C-182F68EDC959}" type="presParOf" srcId="{E9D4DF3F-89AA-4302-9BDB-5851A33D061F}" destId="{6B8B7DEE-3D52-4053-B8E1-F522601F1A2A}" srcOrd="0" destOrd="0" presId="urn:microsoft.com/office/officeart/2005/8/layout/radial4"/>
    <dgm:cxn modelId="{92E87C07-2D89-4C35-92B3-5E31AA4FFD1C}" type="presParOf" srcId="{E9D4DF3F-89AA-4302-9BDB-5851A33D061F}" destId="{568A53DC-8BEC-4303-8EFB-7297DF5879B5}" srcOrd="1" destOrd="0" presId="urn:microsoft.com/office/officeart/2005/8/layout/radial4"/>
    <dgm:cxn modelId="{58CDFA8C-FA62-4238-993A-78C665BC21AB}" type="presParOf" srcId="{E9D4DF3F-89AA-4302-9BDB-5851A33D061F}" destId="{C1D18754-7C6E-4F3B-98E9-F0BBB94EC7D5}" srcOrd="2" destOrd="0" presId="urn:microsoft.com/office/officeart/2005/8/layout/radial4"/>
    <dgm:cxn modelId="{00098695-FDFD-4755-968C-F4B31B346BCF}" type="presParOf" srcId="{E9D4DF3F-89AA-4302-9BDB-5851A33D061F}" destId="{BA2919D0-7089-4E6D-8189-C6F1DDEC5B2A}" srcOrd="3" destOrd="0" presId="urn:microsoft.com/office/officeart/2005/8/layout/radial4"/>
    <dgm:cxn modelId="{39A5D473-3EDC-4D7C-9E6D-8CA58A89BAA4}" type="presParOf" srcId="{E9D4DF3F-89AA-4302-9BDB-5851A33D061F}" destId="{7353156A-495E-45B1-B13C-458D2DD43901}" srcOrd="4" destOrd="0" presId="urn:microsoft.com/office/officeart/2005/8/layout/radial4"/>
    <dgm:cxn modelId="{9E628452-709A-48ED-A5D9-F646537D187B}" type="presParOf" srcId="{E9D4DF3F-89AA-4302-9BDB-5851A33D061F}" destId="{A441466C-1B0D-4643-A358-586D607292F2}" srcOrd="5" destOrd="0" presId="urn:microsoft.com/office/officeart/2005/8/layout/radial4"/>
    <dgm:cxn modelId="{3BB7ED0B-CE11-4DA0-ABD5-1E01B8D8382D}" type="presParOf" srcId="{E9D4DF3F-89AA-4302-9BDB-5851A33D061F}" destId="{88D3829C-98E2-4190-85B9-A0F274E1C02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79052-B7E3-4CB0-936B-409EB724B64C}">
      <dsp:nvSpPr>
        <dsp:cNvPr id="0" name=""/>
        <dsp:cNvSpPr/>
      </dsp:nvSpPr>
      <dsp:spPr>
        <a:xfrm>
          <a:off x="0" y="384712"/>
          <a:ext cx="3576339" cy="2145803"/>
        </a:xfrm>
        <a:prstGeom prst="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DEJAR DE LUCHAR CONTRA ELLA</a:t>
          </a:r>
          <a:endParaRPr lang="es-MX" sz="2400" kern="1200" dirty="0">
            <a:solidFill>
              <a:schemeClr val="tx1"/>
            </a:solidFill>
            <a:latin typeface="Aharoni" panose="02010803020104030203" pitchFamily="2" charset="-79"/>
            <a:cs typeface="Aharoni" panose="02010803020104030203" pitchFamily="2" charset="-79"/>
          </a:endParaRPr>
        </a:p>
      </dsp:txBody>
      <dsp:txXfrm>
        <a:off x="0" y="384712"/>
        <a:ext cx="3576339" cy="2145803"/>
      </dsp:txXfrm>
    </dsp:sp>
    <dsp:sp modelId="{5734E99A-02FD-4306-94BE-7BD13FDE3371}">
      <dsp:nvSpPr>
        <dsp:cNvPr id="0" name=""/>
        <dsp:cNvSpPr/>
      </dsp:nvSpPr>
      <dsp:spPr>
        <a:xfrm>
          <a:off x="3933973" y="384712"/>
          <a:ext cx="3576339" cy="2145803"/>
        </a:xfrm>
        <a:prstGeom prst="rect">
          <a:avLst/>
        </a:prstGeom>
        <a:solidFill>
          <a:schemeClr val="accent4">
            <a:hueOff val="411359"/>
            <a:satOff val="1783"/>
            <a:lumOff val="1177"/>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NEGACION, VICTIMIZACION, CULPAS, PENSAMIENTOS NEGATIVOS</a:t>
          </a:r>
          <a:endParaRPr lang="es-MX" sz="2400" kern="1200" dirty="0">
            <a:solidFill>
              <a:schemeClr val="tx1"/>
            </a:solidFill>
            <a:latin typeface="Aharoni" panose="02010803020104030203" pitchFamily="2" charset="-79"/>
            <a:cs typeface="Aharoni" panose="02010803020104030203" pitchFamily="2" charset="-79"/>
          </a:endParaRPr>
        </a:p>
      </dsp:txBody>
      <dsp:txXfrm>
        <a:off x="3933973" y="384712"/>
        <a:ext cx="3576339" cy="2145803"/>
      </dsp:txXfrm>
    </dsp:sp>
    <dsp:sp modelId="{41AB0565-D682-43B8-934B-434DC52C318C}">
      <dsp:nvSpPr>
        <dsp:cNvPr id="0" name=""/>
        <dsp:cNvSpPr/>
      </dsp:nvSpPr>
      <dsp:spPr>
        <a:xfrm>
          <a:off x="7867947" y="384712"/>
          <a:ext cx="3576339" cy="2145803"/>
        </a:xfrm>
        <a:prstGeom prst="rect">
          <a:avLst/>
        </a:prstGeom>
        <a:solidFill>
          <a:schemeClr val="accent4">
            <a:hueOff val="822717"/>
            <a:satOff val="3566"/>
            <a:lumOff val="235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CONECTARTE CON LAS EMOCIONES Y SENSACIONES DE MANERA CONSCIENTE</a:t>
          </a:r>
          <a:endParaRPr lang="es-MX" sz="2400" kern="1200" dirty="0">
            <a:solidFill>
              <a:schemeClr val="tx1"/>
            </a:solidFill>
            <a:latin typeface="Aharoni" panose="02010803020104030203" pitchFamily="2" charset="-79"/>
            <a:cs typeface="Aharoni" panose="02010803020104030203" pitchFamily="2" charset="-79"/>
          </a:endParaRPr>
        </a:p>
      </dsp:txBody>
      <dsp:txXfrm>
        <a:off x="7867947" y="384712"/>
        <a:ext cx="3576339" cy="2145803"/>
      </dsp:txXfrm>
    </dsp:sp>
    <dsp:sp modelId="{B2A2B347-C48A-4F50-87F1-1DD8D80EC1BD}">
      <dsp:nvSpPr>
        <dsp:cNvPr id="0" name=""/>
        <dsp:cNvSpPr/>
      </dsp:nvSpPr>
      <dsp:spPr>
        <a:xfrm>
          <a:off x="1966986" y="2888150"/>
          <a:ext cx="3576339" cy="2145803"/>
        </a:xfrm>
        <a:prstGeom prst="rect">
          <a:avLst/>
        </a:prstGeom>
        <a:solidFill>
          <a:schemeClr val="accent4">
            <a:hueOff val="1234076"/>
            <a:satOff val="5349"/>
            <a:lumOff val="353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DARSE PERMISO DE SENTIR Y DE FLUIR CON LAS EMOCIONES</a:t>
          </a:r>
          <a:endParaRPr lang="es-MX" sz="2400" kern="1200" dirty="0">
            <a:solidFill>
              <a:schemeClr val="tx1"/>
            </a:solidFill>
            <a:latin typeface="Aharoni" panose="02010803020104030203" pitchFamily="2" charset="-79"/>
            <a:cs typeface="Aharoni" panose="02010803020104030203" pitchFamily="2" charset="-79"/>
          </a:endParaRPr>
        </a:p>
      </dsp:txBody>
      <dsp:txXfrm>
        <a:off x="1966986" y="2888150"/>
        <a:ext cx="3576339" cy="2145803"/>
      </dsp:txXfrm>
    </dsp:sp>
    <dsp:sp modelId="{FCE95D2F-BB43-45B2-83A5-A3C3165CEDB2}">
      <dsp:nvSpPr>
        <dsp:cNvPr id="0" name=""/>
        <dsp:cNvSpPr/>
      </dsp:nvSpPr>
      <dsp:spPr>
        <a:xfrm>
          <a:off x="5900960" y="2888150"/>
          <a:ext cx="3576339" cy="2145803"/>
        </a:xfrm>
        <a:prstGeom prst="rect">
          <a:avLst/>
        </a:prstGeom>
        <a:solidFill>
          <a:schemeClr val="accent4">
            <a:hueOff val="1645434"/>
            <a:satOff val="7132"/>
            <a:lumOff val="4706"/>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ASUMIR RESPONSABILIDADES,SOLTAR EL CONTROL, RECONOCER LA REALIDAD, ESCUCHAR A TU CUERPO.</a:t>
          </a:r>
        </a:p>
      </dsp:txBody>
      <dsp:txXfrm>
        <a:off x="5900960" y="2888150"/>
        <a:ext cx="3576339" cy="2145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38913-2C15-4D60-961C-DA1259B41959}">
      <dsp:nvSpPr>
        <dsp:cNvPr id="0" name=""/>
        <dsp:cNvSpPr/>
      </dsp:nvSpPr>
      <dsp:spPr>
        <a:xfrm>
          <a:off x="0" y="57156"/>
          <a:ext cx="11612563" cy="162560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MX" sz="6500" kern="1200" dirty="0" smtClean="0"/>
            <a:t>QUE EMPEORA LA ANSIEDAD</a:t>
          </a:r>
          <a:endParaRPr lang="es-MX" sz="6500" kern="1200" dirty="0"/>
        </a:p>
      </dsp:txBody>
      <dsp:txXfrm>
        <a:off x="0" y="57156"/>
        <a:ext cx="11612563" cy="1625600"/>
      </dsp:txXfrm>
    </dsp:sp>
    <dsp:sp modelId="{41E32129-A205-47C1-A4ED-8EFA1AE8EE89}">
      <dsp:nvSpPr>
        <dsp:cNvPr id="0" name=""/>
        <dsp:cNvSpPr/>
      </dsp:nvSpPr>
      <dsp:spPr>
        <a:xfrm>
          <a:off x="19939" y="1639903"/>
          <a:ext cx="3867074" cy="341376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MX" sz="1800" kern="1200" dirty="0" smtClean="0">
            <a:solidFill>
              <a:schemeClr val="tx1"/>
            </a:solidFill>
            <a:latin typeface="Aharoni" panose="02010803020104030203" pitchFamily="2" charset="-79"/>
            <a:cs typeface="Aharoni" panose="02010803020104030203" pitchFamily="2" charset="-79"/>
          </a:endParaRPr>
        </a:p>
        <a:p>
          <a:pPr lvl="0" algn="ctr" defTabSz="800100">
            <a:lnSpc>
              <a:spcPct val="90000"/>
            </a:lnSpc>
            <a:spcBef>
              <a:spcPct val="0"/>
            </a:spcBef>
            <a:spcAft>
              <a:spcPct val="35000"/>
            </a:spcAft>
          </a:pPr>
          <a:endParaRPr lang="es-MX" sz="2400" kern="1200" dirty="0" smtClean="0">
            <a:solidFill>
              <a:schemeClr val="tx1"/>
            </a:solidFill>
            <a:latin typeface="Aharoni" panose="02010803020104030203" pitchFamily="2" charset="-79"/>
            <a:cs typeface="Aharoni" panose="02010803020104030203" pitchFamily="2" charset="-79"/>
          </a:endParaRPr>
        </a:p>
        <a:p>
          <a:pPr lvl="0" algn="ctr" defTabSz="8001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DESCONFIAR DE TI MISMO.</a:t>
          </a:r>
        </a:p>
        <a:p>
          <a:pPr lvl="0" algn="ctr" defTabSz="8001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PASAR DEMASIADO TIEMPO EN REDES SOCIALES.</a:t>
          </a:r>
        </a:p>
        <a:p>
          <a:pPr lvl="0" algn="ctr" defTabSz="800100">
            <a:lnSpc>
              <a:spcPct val="90000"/>
            </a:lnSpc>
            <a:spcBef>
              <a:spcPct val="0"/>
            </a:spcBef>
            <a:spcAft>
              <a:spcPct val="35000"/>
            </a:spcAft>
          </a:pPr>
          <a:endParaRPr lang="es-MX" sz="2400" kern="1200" dirty="0" smtClean="0">
            <a:solidFill>
              <a:schemeClr val="tx1"/>
            </a:solidFill>
            <a:latin typeface="Aharoni" panose="02010803020104030203" pitchFamily="2" charset="-79"/>
            <a:cs typeface="Aharoni" panose="02010803020104030203" pitchFamily="2" charset="-79"/>
          </a:endParaRPr>
        </a:p>
        <a:p>
          <a:pPr lvl="0" algn="ctr" defTabSz="8001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PASAR DEMASIADO TIEMPO SOLO</a:t>
          </a:r>
        </a:p>
        <a:p>
          <a:pPr lvl="0" algn="ctr" defTabSz="800100">
            <a:lnSpc>
              <a:spcPct val="90000"/>
            </a:lnSpc>
            <a:spcBef>
              <a:spcPct val="0"/>
            </a:spcBef>
            <a:spcAft>
              <a:spcPct val="35000"/>
            </a:spcAft>
          </a:pPr>
          <a:endParaRPr lang="es-MX" sz="2400" kern="1200" dirty="0" smtClean="0">
            <a:solidFill>
              <a:schemeClr val="tx1"/>
            </a:solidFill>
            <a:latin typeface="Aharoni" panose="02010803020104030203" pitchFamily="2" charset="-79"/>
            <a:cs typeface="Aharoni" panose="02010803020104030203" pitchFamily="2" charset="-79"/>
          </a:endParaRPr>
        </a:p>
        <a:p>
          <a:pPr lvl="0" algn="ctr" defTabSz="8001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DORMIR POCO</a:t>
          </a:r>
        </a:p>
        <a:p>
          <a:pPr lvl="0" algn="ctr" defTabSz="800100">
            <a:lnSpc>
              <a:spcPct val="90000"/>
            </a:lnSpc>
            <a:spcBef>
              <a:spcPct val="0"/>
            </a:spcBef>
            <a:spcAft>
              <a:spcPct val="35000"/>
            </a:spcAft>
          </a:pPr>
          <a:endParaRPr lang="es-MX" sz="1800" kern="1200" dirty="0" smtClean="0"/>
        </a:p>
        <a:p>
          <a:pPr lvl="0" algn="ctr" defTabSz="800100">
            <a:lnSpc>
              <a:spcPct val="90000"/>
            </a:lnSpc>
            <a:spcBef>
              <a:spcPct val="0"/>
            </a:spcBef>
            <a:spcAft>
              <a:spcPct val="35000"/>
            </a:spcAft>
          </a:pPr>
          <a:endParaRPr lang="es-MX" sz="1800" kern="1200" dirty="0"/>
        </a:p>
      </dsp:txBody>
      <dsp:txXfrm>
        <a:off x="19939" y="1639903"/>
        <a:ext cx="3867074" cy="3413760"/>
      </dsp:txXfrm>
    </dsp:sp>
    <dsp:sp modelId="{C563B748-2586-483F-BE5A-AF627ED6D521}">
      <dsp:nvSpPr>
        <dsp:cNvPr id="0" name=""/>
        <dsp:cNvSpPr/>
      </dsp:nvSpPr>
      <dsp:spPr>
        <a:xfrm>
          <a:off x="3872744" y="1625600"/>
          <a:ext cx="3867074" cy="341376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EXCEDERSE EN EL ALCOHOL, CAFEINA Y TABACO.</a:t>
          </a:r>
        </a:p>
        <a:p>
          <a:pPr lvl="0" algn="ctr" defTabSz="1066800">
            <a:lnSpc>
              <a:spcPct val="90000"/>
            </a:lnSpc>
            <a:spcBef>
              <a:spcPct val="0"/>
            </a:spcBef>
            <a:spcAft>
              <a:spcPct val="35000"/>
            </a:spcAft>
          </a:pPr>
          <a:endParaRPr lang="es-MX" sz="2400" kern="1200" dirty="0" smtClean="0">
            <a:solidFill>
              <a:schemeClr val="tx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COMER MENOS DE TRES VECES AL DIA.</a:t>
          </a:r>
        </a:p>
        <a:p>
          <a:pPr lvl="0" algn="ctr" defTabSz="1066800">
            <a:lnSpc>
              <a:spcPct val="90000"/>
            </a:lnSpc>
            <a:spcBef>
              <a:spcPct val="0"/>
            </a:spcBef>
            <a:spcAft>
              <a:spcPct val="35000"/>
            </a:spcAft>
          </a:pPr>
          <a:endParaRPr lang="es-MX" sz="2400" kern="1200" dirty="0" smtClean="0">
            <a:solidFill>
              <a:schemeClr val="tx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COMIDAS MUY CONDIMENTADAS.</a:t>
          </a:r>
        </a:p>
        <a:p>
          <a:pPr lvl="0" algn="ctr" defTabSz="1066800">
            <a:lnSpc>
              <a:spcPct val="90000"/>
            </a:lnSpc>
            <a:spcBef>
              <a:spcPct val="0"/>
            </a:spcBef>
            <a:spcAft>
              <a:spcPct val="35000"/>
            </a:spcAft>
          </a:pPr>
          <a:endParaRPr lang="es-MX" sz="2400" kern="1200" dirty="0">
            <a:solidFill>
              <a:schemeClr val="tx1"/>
            </a:solidFill>
            <a:latin typeface="Aharoni" panose="02010803020104030203" pitchFamily="2" charset="-79"/>
            <a:cs typeface="Aharoni" panose="02010803020104030203" pitchFamily="2" charset="-79"/>
          </a:endParaRPr>
        </a:p>
      </dsp:txBody>
      <dsp:txXfrm>
        <a:off x="3872744" y="1625600"/>
        <a:ext cx="3867074" cy="3413760"/>
      </dsp:txXfrm>
    </dsp:sp>
    <dsp:sp modelId="{2AA0D249-1E60-46A2-8439-FC4622B308E3}">
      <dsp:nvSpPr>
        <dsp:cNvPr id="0" name=""/>
        <dsp:cNvSpPr/>
      </dsp:nvSpPr>
      <dsp:spPr>
        <a:xfrm>
          <a:off x="7739818" y="1625600"/>
          <a:ext cx="3867074" cy="341376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NO HACER EJERCICIO.</a:t>
          </a:r>
        </a:p>
        <a:p>
          <a:pPr lvl="0" algn="ctr" defTabSz="1066800">
            <a:lnSpc>
              <a:spcPct val="90000"/>
            </a:lnSpc>
            <a:spcBef>
              <a:spcPct val="0"/>
            </a:spcBef>
            <a:spcAft>
              <a:spcPct val="35000"/>
            </a:spcAft>
          </a:pPr>
          <a:endParaRPr lang="es-MX" sz="2400" kern="1200" dirty="0" smtClean="0">
            <a:solidFill>
              <a:schemeClr val="tx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TOMAR POCA AGUA,</a:t>
          </a:r>
        </a:p>
        <a:p>
          <a:pPr lvl="0" algn="ctr" defTabSz="1066800">
            <a:lnSpc>
              <a:spcPct val="90000"/>
            </a:lnSpc>
            <a:spcBef>
              <a:spcPct val="0"/>
            </a:spcBef>
            <a:spcAft>
              <a:spcPct val="35000"/>
            </a:spcAft>
          </a:pPr>
          <a:endParaRPr lang="es-MX" sz="2400" kern="1200" dirty="0" smtClean="0">
            <a:solidFill>
              <a:schemeClr val="tx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ESCONDER LO QUE SIENTES.</a:t>
          </a: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FALTA DE ACTIVIDADES RECREATIVAS</a:t>
          </a:r>
        </a:p>
        <a:p>
          <a:pPr lvl="0" algn="ctr" defTabSz="1066800">
            <a:lnSpc>
              <a:spcPct val="90000"/>
            </a:lnSpc>
            <a:spcBef>
              <a:spcPct val="0"/>
            </a:spcBef>
            <a:spcAft>
              <a:spcPct val="35000"/>
            </a:spcAft>
          </a:pPr>
          <a:endParaRPr lang="es-MX" sz="2400" kern="1200" dirty="0">
            <a:solidFill>
              <a:schemeClr val="tx1"/>
            </a:solidFill>
            <a:latin typeface="Aharoni" panose="02010803020104030203" pitchFamily="2" charset="-79"/>
            <a:cs typeface="Aharoni" panose="02010803020104030203" pitchFamily="2" charset="-79"/>
          </a:endParaRPr>
        </a:p>
      </dsp:txBody>
      <dsp:txXfrm>
        <a:off x="7739818" y="1625600"/>
        <a:ext cx="3867074" cy="3413760"/>
      </dsp:txXfrm>
    </dsp:sp>
    <dsp:sp modelId="{BD84BC96-3373-47C0-8547-78CB93349B54}">
      <dsp:nvSpPr>
        <dsp:cNvPr id="0" name=""/>
        <dsp:cNvSpPr/>
      </dsp:nvSpPr>
      <dsp:spPr>
        <a:xfrm>
          <a:off x="0" y="5039360"/>
          <a:ext cx="11612563" cy="379306"/>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B7DEE-3D52-4053-B8E1-F522601F1A2A}">
      <dsp:nvSpPr>
        <dsp:cNvPr id="0" name=""/>
        <dsp:cNvSpPr/>
      </dsp:nvSpPr>
      <dsp:spPr>
        <a:xfrm>
          <a:off x="2839827" y="4245657"/>
          <a:ext cx="2444675" cy="907756"/>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MX" sz="3000" kern="1200" dirty="0" smtClean="0"/>
            <a:t>ANSIEDAD</a:t>
          </a:r>
          <a:endParaRPr lang="es-MX" sz="3000" kern="1200" dirty="0"/>
        </a:p>
      </dsp:txBody>
      <dsp:txXfrm>
        <a:off x="3197841" y="4378595"/>
        <a:ext cx="1728647" cy="641880"/>
      </dsp:txXfrm>
    </dsp:sp>
    <dsp:sp modelId="{568A53DC-8BEC-4303-8EFB-7297DF5879B5}">
      <dsp:nvSpPr>
        <dsp:cNvPr id="0" name=""/>
        <dsp:cNvSpPr/>
      </dsp:nvSpPr>
      <dsp:spPr>
        <a:xfrm rot="13078596">
          <a:off x="1354391" y="3148227"/>
          <a:ext cx="2618524" cy="696732"/>
        </a:xfrm>
        <a:prstGeom prst="lef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D18754-7C6E-4F3B-98E9-F0BBB94EC7D5}">
      <dsp:nvSpPr>
        <dsp:cNvPr id="0" name=""/>
        <dsp:cNvSpPr/>
      </dsp:nvSpPr>
      <dsp:spPr>
        <a:xfrm>
          <a:off x="191675" y="2155304"/>
          <a:ext cx="2322441" cy="85859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MX" sz="2200" kern="1200" dirty="0" smtClean="0"/>
            <a:t>FARMACOLOGICO</a:t>
          </a:r>
          <a:endParaRPr lang="es-MX" sz="2200" kern="1200" dirty="0"/>
        </a:p>
      </dsp:txBody>
      <dsp:txXfrm>
        <a:off x="216822" y="2180451"/>
        <a:ext cx="2272147" cy="808303"/>
      </dsp:txXfrm>
    </dsp:sp>
    <dsp:sp modelId="{BA2919D0-7089-4E6D-8189-C6F1DDEC5B2A}">
      <dsp:nvSpPr>
        <dsp:cNvPr id="0" name=""/>
        <dsp:cNvSpPr/>
      </dsp:nvSpPr>
      <dsp:spPr>
        <a:xfrm rot="16200000">
          <a:off x="2519332" y="2392058"/>
          <a:ext cx="3085665" cy="696732"/>
        </a:xfrm>
        <a:prstGeom prst="leftArrow">
          <a:avLst>
            <a:gd name="adj1" fmla="val 60000"/>
            <a:gd name="adj2" fmla="val 50000"/>
          </a:avLst>
        </a:prstGeom>
        <a:gradFill rotWithShape="0">
          <a:gsLst>
            <a:gs pos="0">
              <a:schemeClr val="accent3">
                <a:hueOff val="467956"/>
                <a:satOff val="-126"/>
                <a:lumOff val="3824"/>
                <a:alphaOff val="0"/>
                <a:tint val="96000"/>
                <a:lumMod val="100000"/>
              </a:schemeClr>
            </a:gs>
            <a:gs pos="78000">
              <a:schemeClr val="accent3">
                <a:hueOff val="467956"/>
                <a:satOff val="-126"/>
                <a:lumOff val="382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353156A-495E-45B1-B13C-458D2DD43901}">
      <dsp:nvSpPr>
        <dsp:cNvPr id="0" name=""/>
        <dsp:cNvSpPr/>
      </dsp:nvSpPr>
      <dsp:spPr>
        <a:xfrm>
          <a:off x="2900944" y="924657"/>
          <a:ext cx="2322441" cy="934959"/>
        </a:xfrm>
        <a:prstGeom prst="roundRect">
          <a:avLst>
            <a:gd name="adj" fmla="val 10000"/>
          </a:avLst>
        </a:prstGeom>
        <a:gradFill rotWithShape="0">
          <a:gsLst>
            <a:gs pos="0">
              <a:schemeClr val="accent3">
                <a:hueOff val="467956"/>
                <a:satOff val="-126"/>
                <a:lumOff val="3824"/>
                <a:alphaOff val="0"/>
                <a:tint val="96000"/>
                <a:lumMod val="100000"/>
              </a:schemeClr>
            </a:gs>
            <a:gs pos="78000">
              <a:schemeClr val="accent3">
                <a:hueOff val="467956"/>
                <a:satOff val="-126"/>
                <a:lumOff val="382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MX" sz="2200" kern="1200" dirty="0" smtClean="0"/>
            <a:t>TERAPIA PSICOLOGICA</a:t>
          </a:r>
        </a:p>
      </dsp:txBody>
      <dsp:txXfrm>
        <a:off x="2928328" y="952041"/>
        <a:ext cx="2267673" cy="880191"/>
      </dsp:txXfrm>
    </dsp:sp>
    <dsp:sp modelId="{A441466C-1B0D-4643-A358-586D607292F2}">
      <dsp:nvSpPr>
        <dsp:cNvPr id="0" name=""/>
        <dsp:cNvSpPr/>
      </dsp:nvSpPr>
      <dsp:spPr>
        <a:xfrm rot="19324356">
          <a:off x="4231796" y="3091329"/>
          <a:ext cx="2894217" cy="696732"/>
        </a:xfrm>
        <a:prstGeom prst="leftArrow">
          <a:avLst>
            <a:gd name="adj1" fmla="val 60000"/>
            <a:gd name="adj2" fmla="val 50000"/>
          </a:avLst>
        </a:prstGeom>
        <a:gradFill rotWithShape="0">
          <a:gsLst>
            <a:gs pos="0">
              <a:schemeClr val="accent3">
                <a:hueOff val="935912"/>
                <a:satOff val="-252"/>
                <a:lumOff val="7648"/>
                <a:alphaOff val="0"/>
                <a:tint val="96000"/>
                <a:lumMod val="100000"/>
              </a:schemeClr>
            </a:gs>
            <a:gs pos="78000">
              <a:schemeClr val="accent3">
                <a:hueOff val="935912"/>
                <a:satOff val="-252"/>
                <a:lumOff val="764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D3829C-98E2-4190-85B9-A0F274E1C021}">
      <dsp:nvSpPr>
        <dsp:cNvPr id="0" name=""/>
        <dsp:cNvSpPr/>
      </dsp:nvSpPr>
      <dsp:spPr>
        <a:xfrm>
          <a:off x="5873691" y="2309045"/>
          <a:ext cx="1564791" cy="738369"/>
        </a:xfrm>
        <a:prstGeom prst="roundRect">
          <a:avLst>
            <a:gd name="adj" fmla="val 10000"/>
          </a:avLst>
        </a:prstGeom>
        <a:gradFill rotWithShape="0">
          <a:gsLst>
            <a:gs pos="0">
              <a:schemeClr val="accent3">
                <a:hueOff val="935912"/>
                <a:satOff val="-252"/>
                <a:lumOff val="7648"/>
                <a:alphaOff val="0"/>
                <a:tint val="96000"/>
                <a:lumMod val="100000"/>
              </a:schemeClr>
            </a:gs>
            <a:gs pos="78000">
              <a:schemeClr val="accent3">
                <a:hueOff val="935912"/>
                <a:satOff val="-252"/>
                <a:lumOff val="764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MX" sz="2200" kern="1200" dirty="0" smtClean="0"/>
            <a:t>NATURAL</a:t>
          </a:r>
          <a:endParaRPr lang="es-MX" sz="2200" kern="1200" dirty="0"/>
        </a:p>
      </dsp:txBody>
      <dsp:txXfrm>
        <a:off x="5895317" y="2330671"/>
        <a:ext cx="1521539" cy="6951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115726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156366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398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372981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345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4070323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258475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210481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223694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D7933E-E8E7-4548-BBE0-E6A385DE82A2}"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6110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9D7933E-E8E7-4548-BBE0-E6A385DE82A2}" type="datetimeFigureOut">
              <a:rPr lang="es-MX" smtClean="0"/>
              <a:t>05/12/2021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71304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9D7933E-E8E7-4548-BBE0-E6A385DE82A2}" type="datetimeFigureOut">
              <a:rPr lang="es-MX" smtClean="0"/>
              <a:t>05/12/2021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368791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9D7933E-E8E7-4548-BBE0-E6A385DE82A2}" type="datetimeFigureOut">
              <a:rPr lang="es-MX" smtClean="0"/>
              <a:t>05/12/2021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122251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7933E-E8E7-4548-BBE0-E6A385DE82A2}" type="datetimeFigureOut">
              <a:rPr lang="es-MX" smtClean="0"/>
              <a:t>05/12/2021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265671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D7933E-E8E7-4548-BBE0-E6A385DE82A2}" type="datetimeFigureOut">
              <a:rPr lang="es-MX" smtClean="0"/>
              <a:t>05/12/2021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392765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D7933E-E8E7-4548-BBE0-E6A385DE82A2}" type="datetimeFigureOut">
              <a:rPr lang="es-MX" smtClean="0"/>
              <a:t>05/12/2021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A43EF91-0552-45AD-B59B-303892C04090}" type="slidenum">
              <a:rPr lang="es-MX" smtClean="0"/>
              <a:t>‹Nº›</a:t>
            </a:fld>
            <a:endParaRPr lang="es-MX"/>
          </a:p>
        </p:txBody>
      </p:sp>
    </p:spTree>
    <p:extLst>
      <p:ext uri="{BB962C8B-B14F-4D97-AF65-F5344CB8AC3E}">
        <p14:creationId xmlns:p14="http://schemas.microsoft.com/office/powerpoint/2010/main" val="18764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D7933E-E8E7-4548-BBE0-E6A385DE82A2}" type="datetimeFigureOut">
              <a:rPr lang="es-MX" smtClean="0"/>
              <a:t>05/12/2021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A43EF91-0552-45AD-B59B-303892C04090}" type="slidenum">
              <a:rPr lang="es-MX" smtClean="0"/>
              <a:t>‹Nº›</a:t>
            </a:fld>
            <a:endParaRPr lang="es-MX"/>
          </a:p>
        </p:txBody>
      </p:sp>
    </p:spTree>
    <p:extLst>
      <p:ext uri="{BB962C8B-B14F-4D97-AF65-F5344CB8AC3E}">
        <p14:creationId xmlns:p14="http://schemas.microsoft.com/office/powerpoint/2010/main" val="1810647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3.xml"/><Relationship Id="rId7" Type="http://schemas.openxmlformats.org/officeDocument/2006/relationships/image" Target="../media/image2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ómo detectar un ataque de ansiedad - A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31" y="134911"/>
            <a:ext cx="11865990" cy="6600826"/>
          </a:xfrm>
          <a:prstGeom prst="roundRect">
            <a:avLst>
              <a:gd name="adj" fmla="val 4167"/>
            </a:avLst>
          </a:prstGeom>
          <a:solidFill>
            <a:srgbClr val="FFFFFF"/>
          </a:solidFill>
          <a:ln w="76200" cap="sq">
            <a:solidFill>
              <a:schemeClr val="accent4">
                <a:lumMod val="75000"/>
              </a:schemeClr>
            </a:solidFill>
            <a:miter lim="800000"/>
          </a:ln>
          <a:effectLst>
            <a:reflection blurRad="6350" stA="52000" endA="300" endPos="3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7180289" y="1281409"/>
            <a:ext cx="5798404" cy="1569660"/>
          </a:xfrm>
          <a:prstGeom prst="rect">
            <a:avLst/>
          </a:prstGeom>
          <a:noFill/>
        </p:spPr>
        <p:txBody>
          <a:bodyPr wrap="square" lIns="91440" tIns="45720" rIns="91440" bIns="45720">
            <a:spAutoFit/>
            <a:scene3d>
              <a:camera prst="isometricOffAxis2Right"/>
              <a:lightRig rig="threePt" dir="t"/>
            </a:scene3d>
          </a:bodyPr>
          <a:lstStyle/>
          <a:p>
            <a:pPr algn="ctr"/>
            <a:r>
              <a:rPr lang="es-ES" sz="9600" b="1" dirty="0" smtClean="0">
                <a:ln w="22225">
                  <a:solidFill>
                    <a:schemeClr val="accent1">
                      <a:lumMod val="75000"/>
                    </a:schemeClr>
                  </a:solidFill>
                  <a:prstDash val="solid"/>
                </a:ln>
                <a:solidFill>
                  <a:sysClr val="windowText" lastClr="000000"/>
                </a:solidFill>
              </a:rPr>
              <a:t>ANSIEDAD</a:t>
            </a:r>
            <a:endParaRPr lang="es-ES" sz="9600" b="1" dirty="0">
              <a:ln w="22225">
                <a:solidFill>
                  <a:schemeClr val="accent1">
                    <a:lumMod val="75000"/>
                  </a:schemeClr>
                </a:solidFill>
                <a:prstDash val="solid"/>
              </a:ln>
              <a:solidFill>
                <a:sysClr val="windowText" lastClr="000000"/>
              </a:solidFill>
            </a:endParaRPr>
          </a:p>
        </p:txBody>
      </p:sp>
      <p:sp>
        <p:nvSpPr>
          <p:cNvPr id="5" name="Rectángulo 4"/>
          <p:cNvSpPr/>
          <p:nvPr/>
        </p:nvSpPr>
        <p:spPr>
          <a:xfrm>
            <a:off x="0" y="1281409"/>
            <a:ext cx="2623279" cy="4524315"/>
          </a:xfrm>
          <a:prstGeom prst="rect">
            <a:avLst/>
          </a:prstGeom>
          <a:noFill/>
        </p:spPr>
        <p:txBody>
          <a:bodyPr wrap="square" lIns="91440" tIns="45720" rIns="91440" bIns="45720">
            <a:spAutoFit/>
            <a:scene3d>
              <a:camera prst="isometricOffAxis2Right"/>
              <a:lightRig rig="threePt" dir="t"/>
            </a:scene3d>
          </a:bodyPr>
          <a:lstStyle/>
          <a:p>
            <a:pPr algn="ctr"/>
            <a:r>
              <a:rPr lang="es-ES" sz="9600" b="1" dirty="0" smtClean="0">
                <a:ln w="22225">
                  <a:solidFill>
                    <a:schemeClr val="accent1">
                      <a:lumMod val="75000"/>
                    </a:schemeClr>
                  </a:solidFill>
                  <a:prstDash val="solid"/>
                </a:ln>
              </a:rPr>
              <a:t>QUE ES      LA…</a:t>
            </a:r>
            <a:endParaRPr lang="es-ES" sz="9600" b="1" dirty="0">
              <a:ln w="22225">
                <a:solidFill>
                  <a:schemeClr val="accent1">
                    <a:lumMod val="75000"/>
                  </a:schemeClr>
                </a:solidFill>
                <a:prstDash val="solid"/>
              </a:ln>
            </a:endParaRPr>
          </a:p>
        </p:txBody>
      </p:sp>
    </p:spTree>
    <p:extLst>
      <p:ext uri="{BB962C8B-B14F-4D97-AF65-F5344CB8AC3E}">
        <p14:creationId xmlns:p14="http://schemas.microsoft.com/office/powerpoint/2010/main" val="2769269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Facundo Cabral: Libérate de la ansiedad, p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49" y="214313"/>
            <a:ext cx="5014913" cy="6429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4799" y="350402"/>
            <a:ext cx="6424613"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s-MX" sz="2000" b="0" i="0" dirty="0" smtClean="0">
                <a:solidFill>
                  <a:schemeClr val="bg1"/>
                </a:solidFill>
                <a:effectLst/>
                <a:latin typeface="Aharoni" panose="02010803020104030203" pitchFamily="2" charset="-79"/>
                <a:cs typeface="Aharoni" panose="02010803020104030203" pitchFamily="2" charset="-79"/>
              </a:rPr>
              <a:t>LAS FOBIAS ESPECÍFICAS </a:t>
            </a:r>
            <a:r>
              <a:rPr lang="es-MX" sz="2000" b="0" i="0" dirty="0" smtClean="0">
                <a:solidFill>
                  <a:srgbClr val="111111"/>
                </a:solidFill>
                <a:effectLst/>
                <a:latin typeface="Aharoni" panose="02010803020104030203" pitchFamily="2" charset="-79"/>
                <a:cs typeface="Aharoni" panose="02010803020104030203" pitchFamily="2" charset="-79"/>
              </a:rPr>
              <a:t>SON UN TEMOR ABRUMADOR E IRRACIONAL A OBJETOS O SITUACIONES QUE PLANTEAN UN PELIGRO REAL PEQUEÑO, PERO PROVOCAN ANSIEDAD Y CONDUCTAS DE EVITACIÓN. LAS FOBIAS ESPECÍFICAS SON DURADERAS, PRODUCEN REACCIONES FÍSICAS Y PSICOLÓGICAS INTENSAS, Y PUEDEN AFECTAR TU CAPACIDAD DE DESEMPEÑARTE NORMALMENTE.</a:t>
            </a:r>
            <a:endParaRPr lang="es-MX" sz="2000" dirty="0">
              <a:latin typeface="Aharoni" panose="02010803020104030203" pitchFamily="2" charset="-79"/>
              <a:cs typeface="Aharoni" panose="02010803020104030203" pitchFamily="2" charset="-79"/>
            </a:endParaRPr>
          </a:p>
        </p:txBody>
      </p:sp>
      <p:sp>
        <p:nvSpPr>
          <p:cNvPr id="3" name="Rectángulo 2"/>
          <p:cNvSpPr/>
          <p:nvPr/>
        </p:nvSpPr>
        <p:spPr>
          <a:xfrm>
            <a:off x="323850" y="3481730"/>
            <a:ext cx="6405562"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MX" sz="2000" b="0" i="0" dirty="0" smtClean="0">
                <a:solidFill>
                  <a:srgbClr val="202124"/>
                </a:solidFill>
                <a:effectLst/>
                <a:latin typeface="Aharoni" panose="02010803020104030203" pitchFamily="2" charset="-79"/>
                <a:cs typeface="Aharoni" panose="02010803020104030203" pitchFamily="2" charset="-79"/>
              </a:rPr>
              <a:t>HIPOCONDRÍA: </a:t>
            </a:r>
            <a:r>
              <a:rPr lang="es-MX" sz="2000" b="0" i="0" dirty="0" smtClean="0">
                <a:solidFill>
                  <a:schemeClr val="bg1"/>
                </a:solidFill>
                <a:effectLst/>
                <a:latin typeface="Aharoni" panose="02010803020104030203" pitchFamily="2" charset="-79"/>
                <a:cs typeface="Aharoni" panose="02010803020104030203" pitchFamily="2" charset="-79"/>
              </a:rPr>
              <a:t>ES EL TEMOR CONSTANTE DE TENER UNA ENFERMEDAD GRAVE, AUN CUANDO LOS MÉDICOS LE HAN DICHO QUE NO ES ASÍ</a:t>
            </a:r>
            <a:r>
              <a:rPr lang="es-MX" sz="2000" b="0" i="0" dirty="0" smtClean="0">
                <a:solidFill>
                  <a:srgbClr val="202124"/>
                </a:solidFill>
                <a:effectLst/>
                <a:latin typeface="Aharoni" panose="02010803020104030203" pitchFamily="2" charset="-79"/>
                <a:cs typeface="Aharoni" panose="02010803020104030203" pitchFamily="2" charset="-79"/>
              </a:rPr>
              <a:t>.</a:t>
            </a:r>
            <a:endParaRPr lang="es-MX" sz="2000" dirty="0">
              <a:latin typeface="Aharoni" panose="02010803020104030203" pitchFamily="2" charset="-79"/>
              <a:cs typeface="Aharoni" panose="02010803020104030203" pitchFamily="2" charset="-79"/>
            </a:endParaRPr>
          </a:p>
        </p:txBody>
      </p:sp>
      <p:sp>
        <p:nvSpPr>
          <p:cNvPr id="4" name="Rectángulo 3"/>
          <p:cNvSpPr/>
          <p:nvPr/>
        </p:nvSpPr>
        <p:spPr>
          <a:xfrm>
            <a:off x="304800" y="4766400"/>
            <a:ext cx="6424612"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2000" b="0" i="0" dirty="0" smtClean="0">
                <a:solidFill>
                  <a:schemeClr val="tx1"/>
                </a:solidFill>
                <a:effectLst/>
                <a:latin typeface="Aharoni" panose="02010803020104030203" pitchFamily="2" charset="-79"/>
                <a:cs typeface="Aharoni" panose="02010803020104030203" pitchFamily="2" charset="-79"/>
              </a:rPr>
              <a:t>EL TRASTORNO OBSESIVO COMPULSIVO (</a:t>
            </a:r>
            <a:r>
              <a:rPr lang="es-MX" sz="2000" b="1" i="0" dirty="0" smtClean="0">
                <a:solidFill>
                  <a:schemeClr val="tx1"/>
                </a:solidFill>
                <a:effectLst/>
                <a:latin typeface="Aharoni" panose="02010803020104030203" pitchFamily="2" charset="-79"/>
                <a:cs typeface="Aharoni" panose="02010803020104030203" pitchFamily="2" charset="-79"/>
              </a:rPr>
              <a:t>TOC</a:t>
            </a:r>
            <a:r>
              <a:rPr lang="es-MX" sz="2000" b="0" i="0" dirty="0" smtClean="0">
                <a:solidFill>
                  <a:schemeClr val="tx1"/>
                </a:solidFill>
                <a:effectLst/>
                <a:latin typeface="Aharoni" panose="02010803020104030203" pitchFamily="2" charset="-79"/>
                <a:cs typeface="Aharoni" panose="02010803020104030203" pitchFamily="2" charset="-79"/>
              </a:rPr>
              <a:t>) </a:t>
            </a:r>
            <a:r>
              <a:rPr lang="es-MX" sz="2000" b="0" i="0" dirty="0" smtClean="0">
                <a:solidFill>
                  <a:srgbClr val="202124"/>
                </a:solidFill>
                <a:effectLst/>
                <a:latin typeface="Aharoni" panose="02010803020104030203" pitchFamily="2" charset="-79"/>
                <a:cs typeface="Aharoni" panose="02010803020104030203" pitchFamily="2" charset="-79"/>
              </a:rPr>
              <a:t>SE CARACTERIZA POR UN PATRÓN DE PENSAMIENTOS Y MIEDOS NO DESEADOS (OBSESIONES) QUE PROVOCAN COMPORTAMIENTOS REPETITIVOS (COMPULSIONES). </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9252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08604883"/>
              </p:ext>
            </p:extLst>
          </p:nvPr>
        </p:nvGraphicFramePr>
        <p:xfrm>
          <a:off x="428625" y="1161752"/>
          <a:ext cx="1144428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4898251" y="238422"/>
            <a:ext cx="2909836"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ACEPTAR</a:t>
            </a:r>
            <a:endParaRPr lang="es-ES" sz="5400" dirty="0">
              <a:ln w="0"/>
              <a:effectLst>
                <a:outerShdw blurRad="38100" dist="19050" dir="2700000" algn="tl" rotWithShape="0">
                  <a:schemeClr val="dk1">
                    <a:alpha val="40000"/>
                  </a:schemeClr>
                </a:outerShdw>
              </a:effectLst>
            </a:endParaRPr>
          </a:p>
        </p:txBody>
      </p:sp>
      <p:pic>
        <p:nvPicPr>
          <p:cNvPr id="4" name="Picture 4" descr="HUSI sensible al duelo materno - HUS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919" y="4457419"/>
            <a:ext cx="2050677" cy="134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698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2888" y="157163"/>
            <a:ext cx="5629275" cy="6529388"/>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 name="CuadroTexto 2"/>
          <p:cNvSpPr txBox="1"/>
          <p:nvPr/>
        </p:nvSpPr>
        <p:spPr>
          <a:xfrm>
            <a:off x="6329363" y="614363"/>
            <a:ext cx="5429249" cy="5632311"/>
          </a:xfrm>
          <a:prstGeom prst="rect">
            <a:avLst/>
          </a:prstGeom>
          <a:noFill/>
        </p:spPr>
        <p:txBody>
          <a:bodyPr wrap="square" rtlCol="0">
            <a:spAutoFit/>
          </a:bodyPr>
          <a:lstStyle/>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DESENCADENANTE: EVENTO, ACTIVIDAD, SITUACION.</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PENSAMIENTO: NEGATIVOS, DERROTISTAS, PESIMISTAS, INCAPACITANTES, ETC.</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EMOSIONES: ANSIEDAD, MIEDO, ESTRÉS, FRUSTRACION, PREOCUPACION, TRISTEZA, ETC.</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SENSACIONES: DOLOR DE CABEZA, SUDORACION, TAQUICARDIA, TEMBLORES, MAREOS, NAUSEAS, DIARREA, NO PODER RESPIRAR, ETC.</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CONDUCTAS NEGATIVAS: POSPONER, RECHAZAR, NEGAR, AISLARSE, ETC.</a:t>
            </a:r>
          </a:p>
        </p:txBody>
      </p:sp>
    </p:spTree>
    <p:extLst>
      <p:ext uri="{BB962C8B-B14F-4D97-AF65-F5344CB8AC3E}">
        <p14:creationId xmlns:p14="http://schemas.microsoft.com/office/powerpoint/2010/main" val="3229940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599668710"/>
              </p:ext>
            </p:extLst>
          </p:nvPr>
        </p:nvGraphicFramePr>
        <p:xfrm>
          <a:off x="274636" y="805391"/>
          <a:ext cx="116125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944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taque de ansiedad: síntomas, causas y tratamiento | Somos Estupen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948"/>
            <a:ext cx="7441811" cy="6485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410" name="Picture 2" descr="7 consejos de una psicóloga para ayudar a alguien que tiene ansie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878" y="196948"/>
            <a:ext cx="4736122" cy="6485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32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Viva Mejor on Twitter: &amp;quot;A veces se puede experimentar ansiedad. Aquí te  dejamos unos tips para como combatir la ansiedad. Practícalos todos los  días y verás como mejora tu vida #amor #vid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72" y="119921"/>
            <a:ext cx="11842229" cy="658068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870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451" y="210507"/>
            <a:ext cx="4484956"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RESPIRACION</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2292" name="Picture 4" descr="Cómo Prevenir Una Crisis De Ansiedad - FRASES.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766" y="210507"/>
            <a:ext cx="6227228" cy="64760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5" name="Picture 2" descr="Pin en Herramientas Inteligencia Emo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1" y="1358154"/>
            <a:ext cx="5247714" cy="5328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descr="HUSI sensible al duelo materno - HU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594" y="5815855"/>
            <a:ext cx="2156571" cy="104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9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 Controlar un Ataque de Pánico o Crisis de Ansiedad【 6 Afirmaciones de  Ayu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4342" name="Picture 6" descr="imagen descubierto por ❀lulu❀. Descubre (¡y guarda!) tus propias imágenes y  videos en We… | Frases de autoestima, Frases de motivacion diaria, Frases  motivacion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52026"/>
            <a:ext cx="5159546" cy="53370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460375" y="312738"/>
            <a:ext cx="10714628"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s-ES"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TECNICA: DISCURSO ANTERIOR  STOP</a:t>
            </a:r>
            <a:endParaRPr lang="es-E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7" name="Picture 10" descr="En un momento me sentí acosada por la ansiedad. Pero me deshi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689" y="1252025"/>
            <a:ext cx="5975382" cy="5444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9223" y="4814047"/>
            <a:ext cx="2434016" cy="204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93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5 frases de ansiedad y super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168812"/>
            <a:ext cx="5725551" cy="6541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5978769" y="168812"/>
            <a:ext cx="6091311"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s-ES" sz="5400" b="1" dirty="0" smtClean="0">
                <a:ln w="22225">
                  <a:solidFill>
                    <a:schemeClr val="accent2"/>
                  </a:solidFill>
                  <a:prstDash val="solid"/>
                </a:ln>
                <a:solidFill>
                  <a:schemeClr val="accent1">
                    <a:lumMod val="50000"/>
                  </a:schemeClr>
                </a:solidFill>
              </a:rPr>
              <a:t>ESCRIBIR, DIBUJAR, COLOREAR,</a:t>
            </a:r>
          </a:p>
          <a:p>
            <a:pPr algn="ctr"/>
            <a:r>
              <a:rPr lang="es-ES" sz="5400" b="1" dirty="0" smtClean="0">
                <a:ln w="22225">
                  <a:solidFill>
                    <a:schemeClr val="accent2"/>
                  </a:solidFill>
                  <a:prstDash val="solid"/>
                </a:ln>
                <a:solidFill>
                  <a:schemeClr val="accent1">
                    <a:lumMod val="50000"/>
                  </a:schemeClr>
                </a:solidFill>
              </a:rPr>
              <a:t>CREAR</a:t>
            </a:r>
            <a:endParaRPr lang="es-ES" sz="5400" b="1" dirty="0">
              <a:ln w="22225">
                <a:solidFill>
                  <a:schemeClr val="accent2"/>
                </a:solidFill>
                <a:prstDash val="solid"/>
              </a:ln>
              <a:solidFill>
                <a:schemeClr val="accent1">
                  <a:lumMod val="50000"/>
                </a:schemeClr>
              </a:solidFill>
            </a:endParaRPr>
          </a:p>
        </p:txBody>
      </p:sp>
      <p:pic>
        <p:nvPicPr>
          <p:cNvPr id="16388" name="Picture 4" descr="Frases aliviadoras que puedes decir a alguien con ansiedad para ayu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768" y="3840479"/>
            <a:ext cx="6091311" cy="2869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97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about yoga in FRASES - QUOTES SPANISH by María Jos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33423"/>
            <a:ext cx="5766923" cy="6605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8438" name="Picture 6" descr="22 ideas de Yoga ❤ | meditación yoga, yoga kundalini, yoga mant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785" y="1"/>
            <a:ext cx="5655211" cy="4647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6787661" y="4858766"/>
            <a:ext cx="4797083" cy="1754326"/>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YOGA, EJERCICIO</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672689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4676" y="344056"/>
            <a:ext cx="498633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 N S I E D A D</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p:cNvSpPr/>
          <p:nvPr/>
        </p:nvSpPr>
        <p:spPr>
          <a:xfrm>
            <a:off x="347077" y="1653773"/>
            <a:ext cx="6096000" cy="1200329"/>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a:r>
              <a:rPr lang="es-MX" sz="2400" b="0" i="0" u="none" strike="noStrike" baseline="0" dirty="0" smtClean="0">
                <a:solidFill>
                  <a:srgbClr val="000000"/>
                </a:solidFill>
                <a:latin typeface="Aharoni" panose="02010803020104030203" pitchFamily="2" charset="-79"/>
                <a:cs typeface="Aharoni" panose="02010803020104030203" pitchFamily="2" charset="-79"/>
              </a:rPr>
              <a:t>NO EXISTE “LA” ANSIEDAD COMO UN TÉRMINO TOTALMENTE APLICABLE A TODOS LOS PACIENTES QUE LA PADECEN </a:t>
            </a:r>
            <a:endParaRPr lang="es-MX" sz="2400" dirty="0">
              <a:latin typeface="Aharoni" panose="02010803020104030203" pitchFamily="2" charset="-79"/>
              <a:cs typeface="Aharoni" panose="02010803020104030203" pitchFamily="2" charset="-79"/>
            </a:endParaRPr>
          </a:p>
        </p:txBody>
      </p:sp>
      <p:sp>
        <p:nvSpPr>
          <p:cNvPr id="4" name="Rectángulo 3"/>
          <p:cNvSpPr/>
          <p:nvPr/>
        </p:nvSpPr>
        <p:spPr>
          <a:xfrm>
            <a:off x="347077" y="3240489"/>
            <a:ext cx="6705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2400" b="0" i="0" u="none" strike="noStrike" baseline="0" dirty="0" smtClean="0">
                <a:solidFill>
                  <a:srgbClr val="000000"/>
                </a:solidFill>
                <a:latin typeface="Aharoni" panose="02010803020104030203" pitchFamily="2" charset="-79"/>
                <a:cs typeface="Aharoni" panose="02010803020104030203" pitchFamily="2" charset="-79"/>
              </a:rPr>
              <a:t>LA OMS SE TRATA DE UN TRASTORNO MENTAL QUE AFECTAN A LA PRODUCTIVIDAD Y EL TRABAJO. PRIMERA CAUSA DE DISCAPACIDAD LABORAL EN EL MUNDO. </a:t>
            </a:r>
            <a:endParaRPr lang="es-MX" sz="2400" dirty="0">
              <a:latin typeface="Aharoni" panose="02010803020104030203" pitchFamily="2" charset="-79"/>
              <a:cs typeface="Aharoni" panose="02010803020104030203" pitchFamily="2" charset="-79"/>
            </a:endParaRPr>
          </a:p>
        </p:txBody>
      </p:sp>
      <p:sp>
        <p:nvSpPr>
          <p:cNvPr id="7" name="Rectángulo 6"/>
          <p:cNvSpPr/>
          <p:nvPr/>
        </p:nvSpPr>
        <p:spPr>
          <a:xfrm>
            <a:off x="7871572" y="218913"/>
            <a:ext cx="4163545"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2400" b="0" i="0" u="none" strike="noStrike" baseline="0" dirty="0" smtClean="0">
                <a:solidFill>
                  <a:srgbClr val="000000"/>
                </a:solidFill>
                <a:latin typeface="Aharoni" panose="02010803020104030203" pitchFamily="2" charset="-79"/>
                <a:cs typeface="Aharoni" panose="02010803020104030203" pitchFamily="2" charset="-79"/>
              </a:rPr>
              <a:t>MANUAL DIAGNÓSTICO DSM-IV SE TRATA DE UNA APARICIÓN TEMPORAL Y AISLADA DE MIEDO O MALESTAR INTENSO, ACOMPAÑADA DE CUATRO O MÁS SÍNTOMAS FISICOS Y PSICOLOGICOS. </a:t>
            </a:r>
            <a:endParaRPr lang="es-MX" sz="2400" dirty="0">
              <a:latin typeface="Aharoni" panose="02010803020104030203" pitchFamily="2" charset="-79"/>
              <a:cs typeface="Aharoni" panose="02010803020104030203" pitchFamily="2" charset="-79"/>
            </a:endParaRPr>
          </a:p>
        </p:txBody>
      </p:sp>
      <p:sp>
        <p:nvSpPr>
          <p:cNvPr id="8" name="Rectángulo 7"/>
          <p:cNvSpPr/>
          <p:nvPr/>
        </p:nvSpPr>
        <p:spPr>
          <a:xfrm>
            <a:off x="7613018" y="4025319"/>
            <a:ext cx="4422099" cy="230832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s-MX" sz="2400" b="0" i="0" u="none" strike="noStrike" baseline="0" dirty="0" smtClean="0">
                <a:solidFill>
                  <a:schemeClr val="tx1"/>
                </a:solidFill>
                <a:latin typeface="Aharoni" panose="02010803020104030203" pitchFamily="2" charset="-79"/>
                <a:cs typeface="Aharoni" panose="02010803020104030203" pitchFamily="2" charset="-79"/>
              </a:rPr>
              <a:t>DIREMOS QUE LA ANSIEDAD ES UNA REACCIÓN EMOCIONAL. SE DESARROLLA ANTE UN ESTÍMULO,( EVENTOS DESENCADENANTES</a:t>
            </a:r>
            <a:r>
              <a:rPr lang="es-MX" sz="2400" dirty="0">
                <a:solidFill>
                  <a:schemeClr val="tx1"/>
                </a:solidFill>
                <a:latin typeface="Aharoni" panose="02010803020104030203" pitchFamily="2" charset="-79"/>
                <a:cs typeface="Aharoni" panose="02010803020104030203" pitchFamily="2" charset="-79"/>
              </a:rPr>
              <a:t>)</a:t>
            </a:r>
          </a:p>
        </p:txBody>
      </p:sp>
      <p:sp>
        <p:nvSpPr>
          <p:cNvPr id="9" name="Rectángulo 8"/>
          <p:cNvSpPr/>
          <p:nvPr/>
        </p:nvSpPr>
        <p:spPr>
          <a:xfrm>
            <a:off x="347077" y="5196536"/>
            <a:ext cx="6096000" cy="156966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just"/>
            <a:r>
              <a:rPr lang="es-MX" sz="2400" b="0" i="0" u="none" strike="noStrike" baseline="0" dirty="0" smtClean="0">
                <a:solidFill>
                  <a:schemeClr val="bg1"/>
                </a:solidFill>
                <a:latin typeface="Aharoni" panose="02010803020104030203" pitchFamily="2" charset="-79"/>
                <a:cs typeface="Aharoni" panose="02010803020104030203" pitchFamily="2" charset="-79"/>
              </a:rPr>
              <a:t>UNA SENSACIÓN DE NO TENER CONTROL SOBRE UNO MISMO. SIN CAPACIDAD DE TENER PODER SOBRE TU CUERPO Y TU MENTE. </a:t>
            </a:r>
            <a:endParaRPr lang="es-MX" sz="24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60342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538333058"/>
              </p:ext>
            </p:extLst>
          </p:nvPr>
        </p:nvGraphicFramePr>
        <p:xfrm>
          <a:off x="0" y="-806824"/>
          <a:ext cx="7745506" cy="6078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Similia - Si tienes hambre y ansiedad entre comidas, el consumo moderado de  estos alimentos puede ayudarte a satisfacerte sanamente =) Imagen: Revista  Cocina y Vino. | Face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792" y="153400"/>
            <a:ext cx="4448219" cy="3625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8" descr="Hierbas para calmar la ansiedad | HerbaZ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0828" y="3916281"/>
            <a:ext cx="5806372" cy="2941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12" descr="La importancia del psicólogo para tratar la ansied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77" y="4386929"/>
            <a:ext cx="5620870" cy="2471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1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328613" y="853420"/>
            <a:ext cx="4686300" cy="3314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6629400" y="1350307"/>
            <a:ext cx="5414963" cy="28171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014788" y="1751579"/>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rPr>
              <a:t>MUCHAS</a:t>
            </a:r>
          </a:p>
          <a:p>
            <a:pPr algn="ctr"/>
            <a:r>
              <a:rPr lang="es-ES" sz="5400" b="1" dirty="0" smtClean="0">
                <a:ln/>
              </a:rPr>
              <a:t>GRACIAS</a:t>
            </a:r>
            <a:endParaRPr lang="es-ES" sz="5400" b="1" cap="none" spc="0" dirty="0">
              <a:ln/>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2926" y="1071563"/>
            <a:ext cx="26431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solidFill>
                  <a:schemeClr val="tx1"/>
                </a:solidFill>
                <a:latin typeface="Aharoni" panose="02010803020104030203" pitchFamily="2" charset="-79"/>
                <a:cs typeface="Aharoni" panose="02010803020104030203" pitchFamily="2" charset="-79"/>
              </a:rPr>
              <a:t>ANSIEDAD</a:t>
            </a:r>
            <a:endParaRPr lang="es-MX" sz="2800" dirty="0">
              <a:solidFill>
                <a:schemeClr val="tx1"/>
              </a:solidFill>
              <a:latin typeface="Aharoni" panose="02010803020104030203" pitchFamily="2" charset="-79"/>
              <a:cs typeface="Aharoni" panose="02010803020104030203" pitchFamily="2" charset="-79"/>
            </a:endParaRPr>
          </a:p>
        </p:txBody>
      </p:sp>
      <p:sp>
        <p:nvSpPr>
          <p:cNvPr id="3" name="Elipse 2"/>
          <p:cNvSpPr/>
          <p:nvPr/>
        </p:nvSpPr>
        <p:spPr>
          <a:xfrm>
            <a:off x="4700588" y="642936"/>
            <a:ext cx="2714624" cy="2214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latin typeface="Aharoni" panose="02010803020104030203" pitchFamily="2" charset="-79"/>
                <a:cs typeface="Aharoni" panose="02010803020104030203" pitchFamily="2" charset="-79"/>
              </a:rPr>
              <a:t>TEMOR A QUE ALGO MALO SUCEDA</a:t>
            </a:r>
            <a:endParaRPr lang="es-MX" sz="2400" dirty="0">
              <a:solidFill>
                <a:schemeClr val="tx1"/>
              </a:solidFill>
              <a:latin typeface="Aharoni" panose="02010803020104030203" pitchFamily="2" charset="-79"/>
              <a:cs typeface="Aharoni" panose="02010803020104030203" pitchFamily="2" charset="-79"/>
            </a:endParaRPr>
          </a:p>
        </p:txBody>
      </p:sp>
      <p:sp>
        <p:nvSpPr>
          <p:cNvPr id="4" name="Rectángulo redondeado 3"/>
          <p:cNvSpPr/>
          <p:nvPr/>
        </p:nvSpPr>
        <p:spPr>
          <a:xfrm>
            <a:off x="8743950" y="907251"/>
            <a:ext cx="2643188" cy="3693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0" i="0" u="none" strike="noStrike" baseline="0" dirty="0" smtClean="0">
                <a:solidFill>
                  <a:srgbClr val="000000"/>
                </a:solidFill>
                <a:latin typeface="Aharoni" panose="02010803020104030203" pitchFamily="2" charset="-79"/>
                <a:cs typeface="Aharoni" panose="02010803020104030203" pitchFamily="2" charset="-79"/>
              </a:rPr>
              <a:t>SENSACIÓN ANTICIPATORIA QUE PRODUCE UNA SERIE DE SÍNTOMAS FÍSICOS Y EMOCIONALES RELACIONADOS A LO QUE SUPONEMOS QUE VA A SALIR MAL</a:t>
            </a:r>
            <a:endParaRPr lang="es-MX" sz="2000" dirty="0"/>
          </a:p>
        </p:txBody>
      </p:sp>
      <p:sp>
        <p:nvSpPr>
          <p:cNvPr id="5" name="Recortar rectángulo de esquina diagonal 4"/>
          <p:cNvSpPr/>
          <p:nvPr/>
        </p:nvSpPr>
        <p:spPr>
          <a:xfrm>
            <a:off x="4786313" y="4000500"/>
            <a:ext cx="3529013" cy="254317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0" i="0" u="none" strike="noStrike" baseline="0" dirty="0" smtClean="0">
                <a:solidFill>
                  <a:srgbClr val="000000"/>
                </a:solidFill>
                <a:latin typeface="Aharoni" panose="02010803020104030203" pitchFamily="2" charset="-79"/>
                <a:cs typeface="Aharoni" panose="02010803020104030203" pitchFamily="2" charset="-79"/>
              </a:rPr>
              <a:t>LA ANSIEDAD ES EL MIEDO A ALGO QUE AUN NO HA OCURRIDO Y QUE SUPONEMOS QUE EN EL FUTURO NOS VA A PRODUCIR ANGUSTIA</a:t>
            </a:r>
            <a:r>
              <a:rPr lang="es-MX" b="0" i="0" u="none" strike="noStrike" baseline="0" dirty="0" smtClean="0">
                <a:solidFill>
                  <a:srgbClr val="000000"/>
                </a:solidFill>
                <a:latin typeface="Aharoni" panose="02010803020104030203" pitchFamily="2" charset="-79"/>
                <a:cs typeface="Aharoni" panose="02010803020104030203" pitchFamily="2" charset="-79"/>
              </a:rPr>
              <a:t>.</a:t>
            </a:r>
            <a:endParaRPr lang="es-MX" dirty="0"/>
          </a:p>
        </p:txBody>
      </p:sp>
      <p:sp>
        <p:nvSpPr>
          <p:cNvPr id="6" name="Recortar rectángulo de esquina del mismo lado 5"/>
          <p:cNvSpPr/>
          <p:nvPr/>
        </p:nvSpPr>
        <p:spPr>
          <a:xfrm>
            <a:off x="542927" y="3800476"/>
            <a:ext cx="2986086" cy="231457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b="0" i="0" u="none" strike="noStrike" baseline="0" dirty="0" smtClean="0">
                <a:solidFill>
                  <a:srgbClr val="000000"/>
                </a:solidFill>
                <a:latin typeface="Aharoni" panose="02010803020104030203" pitchFamily="2" charset="-79"/>
                <a:cs typeface="Aharoni" panose="02010803020104030203" pitchFamily="2" charset="-79"/>
              </a:rPr>
              <a:t>LA ANSIEDAD ES UN EXCESO DE FUTURO, ASOCIADO A UNA DIFICULTAD PARA MANTENERSE EN EL PRESENTE </a:t>
            </a:r>
            <a:endParaRPr lang="es-MX" sz="2000" dirty="0">
              <a:latin typeface="Aharoni" panose="02010803020104030203" pitchFamily="2" charset="-79"/>
              <a:cs typeface="Aharoni" panose="02010803020104030203" pitchFamily="2" charset="-79"/>
            </a:endParaRPr>
          </a:p>
        </p:txBody>
      </p:sp>
      <p:sp>
        <p:nvSpPr>
          <p:cNvPr id="7" name="Flecha derecha 6"/>
          <p:cNvSpPr/>
          <p:nvPr/>
        </p:nvSpPr>
        <p:spPr>
          <a:xfrm>
            <a:off x="3255456" y="1286447"/>
            <a:ext cx="1445131"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9" name="Flecha derecha 8"/>
          <p:cNvSpPr/>
          <p:nvPr/>
        </p:nvSpPr>
        <p:spPr>
          <a:xfrm>
            <a:off x="7484555" y="1286447"/>
            <a:ext cx="1259395"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1" name="Flecha abajo 10"/>
          <p:cNvSpPr/>
          <p:nvPr/>
        </p:nvSpPr>
        <p:spPr>
          <a:xfrm>
            <a:off x="9922669" y="4600574"/>
            <a:ext cx="556069" cy="104641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2" name="Flecha izquierda 11"/>
          <p:cNvSpPr/>
          <p:nvPr/>
        </p:nvSpPr>
        <p:spPr>
          <a:xfrm>
            <a:off x="8315325" y="5288373"/>
            <a:ext cx="1607343" cy="4846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3" name="Flecha izquierda 12"/>
          <p:cNvSpPr/>
          <p:nvPr/>
        </p:nvSpPr>
        <p:spPr>
          <a:xfrm>
            <a:off x="3452527" y="4886896"/>
            <a:ext cx="1333786" cy="4846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4" name="Flecha arriba 13"/>
          <p:cNvSpPr/>
          <p:nvPr/>
        </p:nvSpPr>
        <p:spPr>
          <a:xfrm>
            <a:off x="1551338" y="1985962"/>
            <a:ext cx="484632" cy="181451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1561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30 frases para cuando sientas mucho estrés | Can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14" y="154822"/>
            <a:ext cx="5474262" cy="6503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USI sensible al duelo materno - HU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83" y="314236"/>
            <a:ext cx="2573431" cy="1683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60 frases para superar la ansiedad (y consejos para enfrentarte a e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024" y="314236"/>
            <a:ext cx="5876364" cy="63437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6458" y="5343058"/>
            <a:ext cx="2008655" cy="117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9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mo se puede manifestar la ansiedad? La ansiedad se puede manifestarse  así: - FRASES.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4" y="185739"/>
            <a:ext cx="11958636" cy="6529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4" descr="HUSI sensible al duelo materno - HU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1165" y="395029"/>
            <a:ext cx="1847290" cy="12088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USI sensible al duelo materno - HU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706" y="185740"/>
            <a:ext cx="1775012" cy="14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3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trés o ansiedad: Diferencias, síntomas y aliv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4" y="70034"/>
            <a:ext cx="11944350" cy="66605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80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pa Interactivo: DEPRESION VS. ANSIEDAD (depre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USI sensible al duelo materno - HU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9103" y="215152"/>
            <a:ext cx="2183822" cy="142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02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Árbol de la ansiedad por Fabiola Cuevas - Desansie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USI sensible al duelo materno - HU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1506" y="0"/>
            <a:ext cx="2160494" cy="108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04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Roche: La ansiedad es un arroyito 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6" y="179882"/>
            <a:ext cx="5420766" cy="6520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5976937" y="385674"/>
            <a:ext cx="6096000" cy="163121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just"/>
            <a:r>
              <a:rPr lang="es-MX" sz="2000" b="0" i="0" dirty="0" smtClean="0">
                <a:solidFill>
                  <a:schemeClr val="tx1"/>
                </a:solidFill>
                <a:effectLst/>
                <a:latin typeface="Aharoni" panose="02010803020104030203" pitchFamily="2" charset="-79"/>
                <a:cs typeface="Aharoni" panose="02010803020104030203" pitchFamily="2" charset="-79"/>
              </a:rPr>
              <a:t>AGOROFOBIA</a:t>
            </a:r>
            <a:r>
              <a:rPr lang="es-MX" sz="2000" b="0" i="0" dirty="0" smtClean="0">
                <a:solidFill>
                  <a:schemeClr val="bg1"/>
                </a:solidFill>
                <a:effectLst/>
                <a:latin typeface="Aharoni" panose="02010803020104030203" pitchFamily="2" charset="-79"/>
                <a:cs typeface="Aharoni" panose="02010803020104030203" pitchFamily="2" charset="-79"/>
              </a:rPr>
              <a:t>: LOS SÍNTOMAS TÍPICOS DE LA </a:t>
            </a:r>
            <a:r>
              <a:rPr lang="es-MX" sz="2000" b="1" i="0" dirty="0" smtClean="0">
                <a:solidFill>
                  <a:schemeClr val="bg1"/>
                </a:solidFill>
                <a:effectLst/>
                <a:latin typeface="Aharoni" panose="02010803020104030203" pitchFamily="2" charset="-79"/>
                <a:cs typeface="Aharoni" panose="02010803020104030203" pitchFamily="2" charset="-79"/>
              </a:rPr>
              <a:t>AGORAFOBIA</a:t>
            </a:r>
            <a:r>
              <a:rPr lang="es-MX" sz="2000" b="0" i="0" dirty="0" smtClean="0">
                <a:solidFill>
                  <a:schemeClr val="bg1"/>
                </a:solidFill>
                <a:effectLst/>
                <a:latin typeface="Aharoni" panose="02010803020104030203" pitchFamily="2" charset="-79"/>
                <a:cs typeface="Aharoni" panose="02010803020104030203" pitchFamily="2" charset="-79"/>
              </a:rPr>
              <a:t> COMPRENDEN EL MIEDO A: SALIR DE CASA SOLO. MULTITUDES O ESPERAR EN UNA FILA. ESPACIOS CERRADOS, COMO CINES, ASCENSORES O TIENDAS PEQUEÑAS</a:t>
            </a:r>
            <a:endParaRPr lang="es-MX" sz="20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5976937" y="3530504"/>
            <a:ext cx="6096000" cy="3170099"/>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a:r>
              <a:rPr lang="es-MX" sz="2000" b="0" i="0" dirty="0" smtClean="0">
                <a:solidFill>
                  <a:srgbClr val="111111"/>
                </a:solidFill>
                <a:effectLst/>
                <a:latin typeface="Aharoni" panose="02010803020104030203" pitchFamily="2" charset="-79"/>
                <a:cs typeface="Aharoni" panose="02010803020104030203" pitchFamily="2" charset="-79"/>
              </a:rPr>
              <a:t>UN ATAQUE DE PÁNICO </a:t>
            </a:r>
            <a:r>
              <a:rPr lang="es-MX" sz="2000" b="0" i="0" dirty="0" smtClean="0">
                <a:solidFill>
                  <a:schemeClr val="bg1"/>
                </a:solidFill>
                <a:effectLst/>
                <a:latin typeface="Aharoni" panose="02010803020104030203" pitchFamily="2" charset="-79"/>
                <a:cs typeface="Aharoni" panose="02010803020104030203" pitchFamily="2" charset="-79"/>
              </a:rPr>
              <a:t>ES UN EPISODIO REPENTINO DE MIEDO INTENSO QUE PROVOCA REACCIONES FÍSICAS GRAVES CUANDO NO EXISTE NINGÚN PELIGRO REAL O CAUSA APARENTE. LOS ATAQUES DE PÁNICO PUEDEN PROVOCAR MUCHO MIEDO. CUANDO SE PRESENTA UN ATAQUE DE PÁNICO, PUEDES SENTIR QUE ESTÁS PERDIENDO EL CONTROL, QUE ESTÁS TENIENDO UN ATAQUE CARDÍACO O, INCLUSO, QUE VAS A MORIR.</a:t>
            </a:r>
            <a:endParaRPr lang="es-MX" sz="2000" dirty="0">
              <a:solidFill>
                <a:schemeClr val="bg1"/>
              </a:solidFill>
              <a:latin typeface="Aharoni" panose="02010803020104030203" pitchFamily="2" charset="-79"/>
              <a:cs typeface="Aharoni" panose="02010803020104030203" pitchFamily="2" charset="-79"/>
            </a:endParaRPr>
          </a:p>
        </p:txBody>
      </p:sp>
      <p:pic>
        <p:nvPicPr>
          <p:cNvPr id="6" name="Picture 4" descr="HUSI sensible al duelo materno - HU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271" y="2164976"/>
            <a:ext cx="2398619" cy="121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369</TotalTime>
  <Words>572</Words>
  <Application>Microsoft Office PowerPoint</Application>
  <PresentationFormat>Panorámica</PresentationFormat>
  <Paragraphs>64</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Aharoni</vt:lpstr>
      <vt:lpstr>Arial</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32</cp:revision>
  <dcterms:created xsi:type="dcterms:W3CDTF">2021-12-05T20:07:28Z</dcterms:created>
  <dcterms:modified xsi:type="dcterms:W3CDTF">2021-12-06T02:17:04Z</dcterms:modified>
</cp:coreProperties>
</file>