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sldIdLst>
    <p:sldId id="256" r:id="rId2"/>
    <p:sldId id="259" r:id="rId3"/>
    <p:sldId id="263" r:id="rId4"/>
    <p:sldId id="262" r:id="rId5"/>
    <p:sldId id="267" r:id="rId6"/>
    <p:sldId id="257" r:id="rId7"/>
    <p:sldId id="269" r:id="rId8"/>
    <p:sldId id="264" r:id="rId9"/>
    <p:sldId id="258" r:id="rId10"/>
    <p:sldId id="266" r:id="rId11"/>
    <p:sldId id="270" r:id="rId12"/>
    <p:sldId id="272" r:id="rId13"/>
    <p:sldId id="276" r:id="rId14"/>
    <p:sldId id="279" r:id="rId15"/>
    <p:sldId id="274" r:id="rId16"/>
    <p:sldId id="273" r:id="rId17"/>
    <p:sldId id="275" r:id="rId18"/>
    <p:sldId id="278" r:id="rId19"/>
    <p:sldId id="280" r:id="rId20"/>
    <p:sldId id="281" r:id="rId21"/>
    <p:sldId id="282" r:id="rId2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162" autoAdjust="0"/>
  </p:normalViewPr>
  <p:slideViewPr>
    <p:cSldViewPr snapToGrid="0">
      <p:cViewPr varScale="1">
        <p:scale>
          <a:sx n="71" d="100"/>
          <a:sy n="71" d="100"/>
        </p:scale>
        <p:origin x="67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FA72FE-2E72-4E72-8B6E-880FF5144B83}" type="doc">
      <dgm:prSet loTypeId="urn:microsoft.com/office/officeart/2005/8/layout/default" loCatId="list" qsTypeId="urn:microsoft.com/office/officeart/2005/8/quickstyle/3d3" qsCatId="3D" csTypeId="urn:microsoft.com/office/officeart/2005/8/colors/colorful4" csCatId="colorful" phldr="1"/>
      <dgm:spPr/>
      <dgm:t>
        <a:bodyPr/>
        <a:lstStyle/>
        <a:p>
          <a:endParaRPr lang="es-MX"/>
        </a:p>
      </dgm:t>
    </dgm:pt>
    <dgm:pt modelId="{4BEF6ADA-9064-4E3A-AC78-FB5DC64D7B5D}">
      <dgm:prSet phldrT="[Texto]" custT="1"/>
      <dgm:spPr/>
      <dgm:t>
        <a:bodyPr/>
        <a:lstStyle/>
        <a:p>
          <a:r>
            <a:rPr lang="es-MX" sz="2400" dirty="0" smtClean="0">
              <a:solidFill>
                <a:schemeClr val="tx1"/>
              </a:solidFill>
              <a:latin typeface="Aharoni" panose="02010803020104030203" pitchFamily="2" charset="-79"/>
              <a:cs typeface="Aharoni" panose="02010803020104030203" pitchFamily="2" charset="-79"/>
            </a:rPr>
            <a:t>DEJAR DE LUCHAR CONTRA ELLA</a:t>
          </a:r>
          <a:endParaRPr lang="es-MX" sz="2400" dirty="0">
            <a:solidFill>
              <a:schemeClr val="tx1"/>
            </a:solidFill>
            <a:latin typeface="Aharoni" panose="02010803020104030203" pitchFamily="2" charset="-79"/>
            <a:cs typeface="Aharoni" panose="02010803020104030203" pitchFamily="2" charset="-79"/>
          </a:endParaRPr>
        </a:p>
      </dgm:t>
    </dgm:pt>
    <dgm:pt modelId="{23FE182D-C421-4E23-BC7A-70EFB2A6B8BA}" type="parTrans" cxnId="{76D590EC-662F-4982-A3D0-79DB8780B95B}">
      <dgm:prSet/>
      <dgm:spPr/>
      <dgm:t>
        <a:bodyPr/>
        <a:lstStyle/>
        <a:p>
          <a:endParaRPr lang="es-MX"/>
        </a:p>
      </dgm:t>
    </dgm:pt>
    <dgm:pt modelId="{6B8E4427-DE8E-4D48-AF0C-B1C7AEC0C929}" type="sibTrans" cxnId="{76D590EC-662F-4982-A3D0-79DB8780B95B}">
      <dgm:prSet/>
      <dgm:spPr/>
      <dgm:t>
        <a:bodyPr/>
        <a:lstStyle/>
        <a:p>
          <a:endParaRPr lang="es-MX"/>
        </a:p>
      </dgm:t>
    </dgm:pt>
    <dgm:pt modelId="{4A120327-B119-4E5F-A197-D2FA5A9AE688}">
      <dgm:prSet phldrT="[Texto]" custT="1"/>
      <dgm:spPr/>
      <dgm:t>
        <a:bodyPr/>
        <a:lstStyle/>
        <a:p>
          <a:r>
            <a:rPr lang="es-MX" sz="2400" dirty="0" smtClean="0">
              <a:solidFill>
                <a:schemeClr val="tx1"/>
              </a:solidFill>
              <a:latin typeface="Aharoni" panose="02010803020104030203" pitchFamily="2" charset="-79"/>
              <a:cs typeface="Aharoni" panose="02010803020104030203" pitchFamily="2" charset="-79"/>
            </a:rPr>
            <a:t>NEGACION, VICTIMIZACION, CULPAS, PENSAMIENTOS NEGATIVOS</a:t>
          </a:r>
          <a:endParaRPr lang="es-MX" sz="2400" dirty="0">
            <a:solidFill>
              <a:schemeClr val="tx1"/>
            </a:solidFill>
            <a:latin typeface="Aharoni" panose="02010803020104030203" pitchFamily="2" charset="-79"/>
            <a:cs typeface="Aharoni" panose="02010803020104030203" pitchFamily="2" charset="-79"/>
          </a:endParaRPr>
        </a:p>
      </dgm:t>
    </dgm:pt>
    <dgm:pt modelId="{F6E58D45-6F1E-4268-AC9A-E8457E8D9690}" type="parTrans" cxnId="{AD52254A-7A49-44BA-9226-BA5D08E11197}">
      <dgm:prSet/>
      <dgm:spPr/>
      <dgm:t>
        <a:bodyPr/>
        <a:lstStyle/>
        <a:p>
          <a:endParaRPr lang="es-MX"/>
        </a:p>
      </dgm:t>
    </dgm:pt>
    <dgm:pt modelId="{55D672DD-D436-45DF-8127-A97F8041CCE7}" type="sibTrans" cxnId="{AD52254A-7A49-44BA-9226-BA5D08E11197}">
      <dgm:prSet/>
      <dgm:spPr/>
      <dgm:t>
        <a:bodyPr/>
        <a:lstStyle/>
        <a:p>
          <a:endParaRPr lang="es-MX"/>
        </a:p>
      </dgm:t>
    </dgm:pt>
    <dgm:pt modelId="{21C9F117-B428-48D1-A0DD-18C0783CFC84}">
      <dgm:prSet phldrT="[Texto]" custT="1"/>
      <dgm:spPr/>
      <dgm:t>
        <a:bodyPr/>
        <a:lstStyle/>
        <a:p>
          <a:r>
            <a:rPr lang="es-MX" sz="2400" dirty="0" smtClean="0">
              <a:solidFill>
                <a:schemeClr val="tx1"/>
              </a:solidFill>
              <a:latin typeface="Aharoni" panose="02010803020104030203" pitchFamily="2" charset="-79"/>
              <a:cs typeface="Aharoni" panose="02010803020104030203" pitchFamily="2" charset="-79"/>
            </a:rPr>
            <a:t>CONECTARTE CON LAS EMOCIONES Y SENSACIONES DE MANERA CONSCIENTE</a:t>
          </a:r>
          <a:endParaRPr lang="es-MX" sz="2400" dirty="0">
            <a:solidFill>
              <a:schemeClr val="tx1"/>
            </a:solidFill>
            <a:latin typeface="Aharoni" panose="02010803020104030203" pitchFamily="2" charset="-79"/>
            <a:cs typeface="Aharoni" panose="02010803020104030203" pitchFamily="2" charset="-79"/>
          </a:endParaRPr>
        </a:p>
      </dgm:t>
    </dgm:pt>
    <dgm:pt modelId="{E52E42EB-0A4E-447C-8A6C-B11DBC288916}" type="parTrans" cxnId="{9F17F123-3B39-4FE3-94DF-48E24BF584D2}">
      <dgm:prSet/>
      <dgm:spPr/>
      <dgm:t>
        <a:bodyPr/>
        <a:lstStyle/>
        <a:p>
          <a:endParaRPr lang="es-MX"/>
        </a:p>
      </dgm:t>
    </dgm:pt>
    <dgm:pt modelId="{1A331223-6D3F-4B6C-ADDE-7ADDFB6DEFF3}" type="sibTrans" cxnId="{9F17F123-3B39-4FE3-94DF-48E24BF584D2}">
      <dgm:prSet/>
      <dgm:spPr/>
      <dgm:t>
        <a:bodyPr/>
        <a:lstStyle/>
        <a:p>
          <a:endParaRPr lang="es-MX"/>
        </a:p>
      </dgm:t>
    </dgm:pt>
    <dgm:pt modelId="{B73FC462-23F9-4F4E-AE89-7EE9D64405B0}">
      <dgm:prSet phldrT="[Texto]" custT="1"/>
      <dgm:spPr/>
      <dgm:t>
        <a:bodyPr/>
        <a:lstStyle/>
        <a:p>
          <a:r>
            <a:rPr lang="es-MX" sz="2400" dirty="0" smtClean="0">
              <a:solidFill>
                <a:schemeClr val="tx1"/>
              </a:solidFill>
              <a:latin typeface="Aharoni" panose="02010803020104030203" pitchFamily="2" charset="-79"/>
              <a:cs typeface="Aharoni" panose="02010803020104030203" pitchFamily="2" charset="-79"/>
            </a:rPr>
            <a:t>DARSE PERMISO DE SENTIR Y DE FLUIR CON LAS EMOCIONES</a:t>
          </a:r>
          <a:endParaRPr lang="es-MX" sz="2400" dirty="0">
            <a:solidFill>
              <a:schemeClr val="tx1"/>
            </a:solidFill>
            <a:latin typeface="Aharoni" panose="02010803020104030203" pitchFamily="2" charset="-79"/>
            <a:cs typeface="Aharoni" panose="02010803020104030203" pitchFamily="2" charset="-79"/>
          </a:endParaRPr>
        </a:p>
      </dgm:t>
    </dgm:pt>
    <dgm:pt modelId="{77FA71D3-0384-4E20-995A-F16B17B461E4}" type="parTrans" cxnId="{140BABD5-8CC7-4DA0-A710-7B7AAC6DA6E1}">
      <dgm:prSet/>
      <dgm:spPr/>
      <dgm:t>
        <a:bodyPr/>
        <a:lstStyle/>
        <a:p>
          <a:endParaRPr lang="es-MX"/>
        </a:p>
      </dgm:t>
    </dgm:pt>
    <dgm:pt modelId="{93024424-2696-4FE3-AA83-7829C5F8023D}" type="sibTrans" cxnId="{140BABD5-8CC7-4DA0-A710-7B7AAC6DA6E1}">
      <dgm:prSet/>
      <dgm:spPr/>
      <dgm:t>
        <a:bodyPr/>
        <a:lstStyle/>
        <a:p>
          <a:endParaRPr lang="es-MX"/>
        </a:p>
      </dgm:t>
    </dgm:pt>
    <dgm:pt modelId="{29BF5EF8-3308-4070-B284-6042ED57C166}">
      <dgm:prSet phldrT="[Texto]" custT="1"/>
      <dgm:spPr/>
      <dgm:t>
        <a:bodyPr/>
        <a:lstStyle/>
        <a:p>
          <a:r>
            <a:rPr lang="es-MX" sz="2400" dirty="0" smtClean="0">
              <a:solidFill>
                <a:schemeClr val="tx1"/>
              </a:solidFill>
              <a:latin typeface="Aharoni" panose="02010803020104030203" pitchFamily="2" charset="-79"/>
              <a:cs typeface="Aharoni" panose="02010803020104030203" pitchFamily="2" charset="-79"/>
            </a:rPr>
            <a:t>ASUMIR RESPONSABILIDADES,SOLTAR EL CONTROL, RECONOCER LA REALIDAD, ESCUCHAR A TU CUERPO.</a:t>
          </a:r>
        </a:p>
      </dgm:t>
    </dgm:pt>
    <dgm:pt modelId="{DDCE3059-6B41-46BA-84D5-12905BA367D4}" type="parTrans" cxnId="{E1B1BF6F-BF9F-4A2F-B72D-93B7719D6449}">
      <dgm:prSet/>
      <dgm:spPr/>
      <dgm:t>
        <a:bodyPr/>
        <a:lstStyle/>
        <a:p>
          <a:endParaRPr lang="es-MX"/>
        </a:p>
      </dgm:t>
    </dgm:pt>
    <dgm:pt modelId="{B169348D-359B-4AAA-8953-172FAB13F596}" type="sibTrans" cxnId="{E1B1BF6F-BF9F-4A2F-B72D-93B7719D6449}">
      <dgm:prSet/>
      <dgm:spPr/>
      <dgm:t>
        <a:bodyPr/>
        <a:lstStyle/>
        <a:p>
          <a:endParaRPr lang="es-MX"/>
        </a:p>
      </dgm:t>
    </dgm:pt>
    <dgm:pt modelId="{5B43B68D-170E-484D-944A-DC7D8F2E933A}" type="pres">
      <dgm:prSet presAssocID="{EBFA72FE-2E72-4E72-8B6E-880FF5144B83}" presName="diagram" presStyleCnt="0">
        <dgm:presLayoutVars>
          <dgm:dir/>
          <dgm:resizeHandles val="exact"/>
        </dgm:presLayoutVars>
      </dgm:prSet>
      <dgm:spPr/>
    </dgm:pt>
    <dgm:pt modelId="{F4679052-B7E3-4CB0-936B-409EB724B64C}" type="pres">
      <dgm:prSet presAssocID="{4BEF6ADA-9064-4E3A-AC78-FB5DC64D7B5D}" presName="node" presStyleLbl="node1" presStyleIdx="0" presStyleCnt="5">
        <dgm:presLayoutVars>
          <dgm:bulletEnabled val="1"/>
        </dgm:presLayoutVars>
      </dgm:prSet>
      <dgm:spPr/>
    </dgm:pt>
    <dgm:pt modelId="{7AD7D624-91FB-4C40-9ECF-127A80B951C2}" type="pres">
      <dgm:prSet presAssocID="{6B8E4427-DE8E-4D48-AF0C-B1C7AEC0C929}" presName="sibTrans" presStyleCnt="0"/>
      <dgm:spPr/>
    </dgm:pt>
    <dgm:pt modelId="{5734E99A-02FD-4306-94BE-7BD13FDE3371}" type="pres">
      <dgm:prSet presAssocID="{4A120327-B119-4E5F-A197-D2FA5A9AE688}" presName="node" presStyleLbl="node1" presStyleIdx="1" presStyleCnt="5">
        <dgm:presLayoutVars>
          <dgm:bulletEnabled val="1"/>
        </dgm:presLayoutVars>
      </dgm:prSet>
      <dgm:spPr/>
    </dgm:pt>
    <dgm:pt modelId="{FEB6A054-7D7B-4894-A567-4A75B9F6DF3D}" type="pres">
      <dgm:prSet presAssocID="{55D672DD-D436-45DF-8127-A97F8041CCE7}" presName="sibTrans" presStyleCnt="0"/>
      <dgm:spPr/>
    </dgm:pt>
    <dgm:pt modelId="{41AB0565-D682-43B8-934B-434DC52C318C}" type="pres">
      <dgm:prSet presAssocID="{21C9F117-B428-48D1-A0DD-18C0783CFC84}" presName="node" presStyleLbl="node1" presStyleIdx="2" presStyleCnt="5">
        <dgm:presLayoutVars>
          <dgm:bulletEnabled val="1"/>
        </dgm:presLayoutVars>
      </dgm:prSet>
      <dgm:spPr/>
    </dgm:pt>
    <dgm:pt modelId="{8A2A502C-A5F8-4E38-8744-D3F69FB4D7DD}" type="pres">
      <dgm:prSet presAssocID="{1A331223-6D3F-4B6C-ADDE-7ADDFB6DEFF3}" presName="sibTrans" presStyleCnt="0"/>
      <dgm:spPr/>
    </dgm:pt>
    <dgm:pt modelId="{B2A2B347-C48A-4F50-87F1-1DD8D80EC1BD}" type="pres">
      <dgm:prSet presAssocID="{B73FC462-23F9-4F4E-AE89-7EE9D64405B0}" presName="node" presStyleLbl="node1" presStyleIdx="3" presStyleCnt="5">
        <dgm:presLayoutVars>
          <dgm:bulletEnabled val="1"/>
        </dgm:presLayoutVars>
      </dgm:prSet>
      <dgm:spPr/>
    </dgm:pt>
    <dgm:pt modelId="{1EC943A5-2A18-411B-8F2E-F9420402DD66}" type="pres">
      <dgm:prSet presAssocID="{93024424-2696-4FE3-AA83-7829C5F8023D}" presName="sibTrans" presStyleCnt="0"/>
      <dgm:spPr/>
    </dgm:pt>
    <dgm:pt modelId="{FCE95D2F-BB43-45B2-83A5-A3C3165CEDB2}" type="pres">
      <dgm:prSet presAssocID="{29BF5EF8-3308-4070-B284-6042ED57C166}" presName="node" presStyleLbl="node1" presStyleIdx="4" presStyleCnt="5">
        <dgm:presLayoutVars>
          <dgm:bulletEnabled val="1"/>
        </dgm:presLayoutVars>
      </dgm:prSet>
      <dgm:spPr/>
      <dgm:t>
        <a:bodyPr/>
        <a:lstStyle/>
        <a:p>
          <a:endParaRPr lang="es-MX"/>
        </a:p>
      </dgm:t>
    </dgm:pt>
  </dgm:ptLst>
  <dgm:cxnLst>
    <dgm:cxn modelId="{11F60D51-02EC-45EB-86F7-7708CBC2DB0D}" type="presOf" srcId="{29BF5EF8-3308-4070-B284-6042ED57C166}" destId="{FCE95D2F-BB43-45B2-83A5-A3C3165CEDB2}" srcOrd="0" destOrd="0" presId="urn:microsoft.com/office/officeart/2005/8/layout/default"/>
    <dgm:cxn modelId="{E3F4908F-E218-4EF6-9F37-92434CC90921}" type="presOf" srcId="{21C9F117-B428-48D1-A0DD-18C0783CFC84}" destId="{41AB0565-D682-43B8-934B-434DC52C318C}" srcOrd="0" destOrd="0" presId="urn:microsoft.com/office/officeart/2005/8/layout/default"/>
    <dgm:cxn modelId="{9F17F123-3B39-4FE3-94DF-48E24BF584D2}" srcId="{EBFA72FE-2E72-4E72-8B6E-880FF5144B83}" destId="{21C9F117-B428-48D1-A0DD-18C0783CFC84}" srcOrd="2" destOrd="0" parTransId="{E52E42EB-0A4E-447C-8A6C-B11DBC288916}" sibTransId="{1A331223-6D3F-4B6C-ADDE-7ADDFB6DEFF3}"/>
    <dgm:cxn modelId="{140BABD5-8CC7-4DA0-A710-7B7AAC6DA6E1}" srcId="{EBFA72FE-2E72-4E72-8B6E-880FF5144B83}" destId="{B73FC462-23F9-4F4E-AE89-7EE9D64405B0}" srcOrd="3" destOrd="0" parTransId="{77FA71D3-0384-4E20-995A-F16B17B461E4}" sibTransId="{93024424-2696-4FE3-AA83-7829C5F8023D}"/>
    <dgm:cxn modelId="{E1B1BF6F-BF9F-4A2F-B72D-93B7719D6449}" srcId="{EBFA72FE-2E72-4E72-8B6E-880FF5144B83}" destId="{29BF5EF8-3308-4070-B284-6042ED57C166}" srcOrd="4" destOrd="0" parTransId="{DDCE3059-6B41-46BA-84D5-12905BA367D4}" sibTransId="{B169348D-359B-4AAA-8953-172FAB13F596}"/>
    <dgm:cxn modelId="{AD52254A-7A49-44BA-9226-BA5D08E11197}" srcId="{EBFA72FE-2E72-4E72-8B6E-880FF5144B83}" destId="{4A120327-B119-4E5F-A197-D2FA5A9AE688}" srcOrd="1" destOrd="0" parTransId="{F6E58D45-6F1E-4268-AC9A-E8457E8D9690}" sibTransId="{55D672DD-D436-45DF-8127-A97F8041CCE7}"/>
    <dgm:cxn modelId="{EECAA7CB-3A6C-4981-B84E-DB2F3A02A19C}" type="presOf" srcId="{4BEF6ADA-9064-4E3A-AC78-FB5DC64D7B5D}" destId="{F4679052-B7E3-4CB0-936B-409EB724B64C}" srcOrd="0" destOrd="0" presId="urn:microsoft.com/office/officeart/2005/8/layout/default"/>
    <dgm:cxn modelId="{233556D9-CFC2-4937-877F-CE9FBED47041}" type="presOf" srcId="{EBFA72FE-2E72-4E72-8B6E-880FF5144B83}" destId="{5B43B68D-170E-484D-944A-DC7D8F2E933A}" srcOrd="0" destOrd="0" presId="urn:microsoft.com/office/officeart/2005/8/layout/default"/>
    <dgm:cxn modelId="{1DC15C39-9E9D-4C45-9877-63E579CF3480}" type="presOf" srcId="{B73FC462-23F9-4F4E-AE89-7EE9D64405B0}" destId="{B2A2B347-C48A-4F50-87F1-1DD8D80EC1BD}" srcOrd="0" destOrd="0" presId="urn:microsoft.com/office/officeart/2005/8/layout/default"/>
    <dgm:cxn modelId="{76D590EC-662F-4982-A3D0-79DB8780B95B}" srcId="{EBFA72FE-2E72-4E72-8B6E-880FF5144B83}" destId="{4BEF6ADA-9064-4E3A-AC78-FB5DC64D7B5D}" srcOrd="0" destOrd="0" parTransId="{23FE182D-C421-4E23-BC7A-70EFB2A6B8BA}" sibTransId="{6B8E4427-DE8E-4D48-AF0C-B1C7AEC0C929}"/>
    <dgm:cxn modelId="{C5157EE5-25B3-426F-A1D7-EE6CD6E4FC74}" type="presOf" srcId="{4A120327-B119-4E5F-A197-D2FA5A9AE688}" destId="{5734E99A-02FD-4306-94BE-7BD13FDE3371}" srcOrd="0" destOrd="0" presId="urn:microsoft.com/office/officeart/2005/8/layout/default"/>
    <dgm:cxn modelId="{54B94BD9-3A47-42E8-801D-D271272EE4BC}" type="presParOf" srcId="{5B43B68D-170E-484D-944A-DC7D8F2E933A}" destId="{F4679052-B7E3-4CB0-936B-409EB724B64C}" srcOrd="0" destOrd="0" presId="urn:microsoft.com/office/officeart/2005/8/layout/default"/>
    <dgm:cxn modelId="{C0239CC7-EFD3-4271-B833-CB0562121C54}" type="presParOf" srcId="{5B43B68D-170E-484D-944A-DC7D8F2E933A}" destId="{7AD7D624-91FB-4C40-9ECF-127A80B951C2}" srcOrd="1" destOrd="0" presId="urn:microsoft.com/office/officeart/2005/8/layout/default"/>
    <dgm:cxn modelId="{98646BE8-4402-4733-94C1-411A039D2B02}" type="presParOf" srcId="{5B43B68D-170E-484D-944A-DC7D8F2E933A}" destId="{5734E99A-02FD-4306-94BE-7BD13FDE3371}" srcOrd="2" destOrd="0" presId="urn:microsoft.com/office/officeart/2005/8/layout/default"/>
    <dgm:cxn modelId="{B2C139BE-8F8C-4BB4-9470-984424F2756B}" type="presParOf" srcId="{5B43B68D-170E-484D-944A-DC7D8F2E933A}" destId="{FEB6A054-7D7B-4894-A567-4A75B9F6DF3D}" srcOrd="3" destOrd="0" presId="urn:microsoft.com/office/officeart/2005/8/layout/default"/>
    <dgm:cxn modelId="{330F8B97-13E3-473F-8211-5A924F594A82}" type="presParOf" srcId="{5B43B68D-170E-484D-944A-DC7D8F2E933A}" destId="{41AB0565-D682-43B8-934B-434DC52C318C}" srcOrd="4" destOrd="0" presId="urn:microsoft.com/office/officeart/2005/8/layout/default"/>
    <dgm:cxn modelId="{03107196-399A-4047-9E2A-423935115125}" type="presParOf" srcId="{5B43B68D-170E-484D-944A-DC7D8F2E933A}" destId="{8A2A502C-A5F8-4E38-8744-D3F69FB4D7DD}" srcOrd="5" destOrd="0" presId="urn:microsoft.com/office/officeart/2005/8/layout/default"/>
    <dgm:cxn modelId="{D27A7168-8B95-491A-8943-750C330A2FCD}" type="presParOf" srcId="{5B43B68D-170E-484D-944A-DC7D8F2E933A}" destId="{B2A2B347-C48A-4F50-87F1-1DD8D80EC1BD}" srcOrd="6" destOrd="0" presId="urn:microsoft.com/office/officeart/2005/8/layout/default"/>
    <dgm:cxn modelId="{76865909-0429-4ED2-8BEB-A73A3570207B}" type="presParOf" srcId="{5B43B68D-170E-484D-944A-DC7D8F2E933A}" destId="{1EC943A5-2A18-411B-8F2E-F9420402DD66}" srcOrd="7" destOrd="0" presId="urn:microsoft.com/office/officeart/2005/8/layout/default"/>
    <dgm:cxn modelId="{4133E102-A253-4AF0-9A64-135A79FF6B45}" type="presParOf" srcId="{5B43B68D-170E-484D-944A-DC7D8F2E933A}" destId="{FCE95D2F-BB43-45B2-83A5-A3C3165CEDB2}"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BB5D97A-F7D7-4EB6-9306-878B7156AC32}" type="doc">
      <dgm:prSet loTypeId="urn:microsoft.com/office/officeart/2005/8/layout/hList3" loCatId="list" qsTypeId="urn:microsoft.com/office/officeart/2005/8/quickstyle/simple1" qsCatId="simple" csTypeId="urn:microsoft.com/office/officeart/2005/8/colors/accent2_2" csCatId="accent2" phldr="1"/>
      <dgm:spPr/>
      <dgm:t>
        <a:bodyPr/>
        <a:lstStyle/>
        <a:p>
          <a:endParaRPr lang="es-MX"/>
        </a:p>
      </dgm:t>
    </dgm:pt>
    <dgm:pt modelId="{AAC8D77A-E784-4BC8-9F7D-CD58C62D0631}">
      <dgm:prSet phldrT="[Texto]"/>
      <dgm:spPr/>
      <dgm:t>
        <a:bodyPr/>
        <a:lstStyle/>
        <a:p>
          <a:r>
            <a:rPr lang="es-MX" dirty="0" smtClean="0"/>
            <a:t>QUE EMPEORA LA ANSIEDAD</a:t>
          </a:r>
          <a:endParaRPr lang="es-MX" dirty="0"/>
        </a:p>
      </dgm:t>
    </dgm:pt>
    <dgm:pt modelId="{B46E1BEA-4BE8-4F4E-B36C-D68D1FEAC26F}" type="parTrans" cxnId="{7C9A701C-73F7-4E5D-942B-E00A11B2C37B}">
      <dgm:prSet/>
      <dgm:spPr/>
      <dgm:t>
        <a:bodyPr/>
        <a:lstStyle/>
        <a:p>
          <a:endParaRPr lang="es-MX"/>
        </a:p>
      </dgm:t>
    </dgm:pt>
    <dgm:pt modelId="{6BB06EB8-BCFE-4725-A9FD-F135017B491D}" type="sibTrans" cxnId="{7C9A701C-73F7-4E5D-942B-E00A11B2C37B}">
      <dgm:prSet/>
      <dgm:spPr/>
      <dgm:t>
        <a:bodyPr/>
        <a:lstStyle/>
        <a:p>
          <a:endParaRPr lang="es-MX"/>
        </a:p>
      </dgm:t>
    </dgm:pt>
    <dgm:pt modelId="{DFDA7632-FFD3-4B66-A684-3B343DD1AEFF}">
      <dgm:prSet phldrT="[Texto]" custT="1"/>
      <dgm:spPr/>
      <dgm:t>
        <a:bodyPr/>
        <a:lstStyle/>
        <a:p>
          <a:pPr algn="ctr"/>
          <a:endParaRPr lang="es-MX" sz="1800" dirty="0" smtClean="0">
            <a:solidFill>
              <a:schemeClr val="tx1"/>
            </a:solidFill>
            <a:latin typeface="Aharoni" panose="02010803020104030203" pitchFamily="2" charset="-79"/>
            <a:cs typeface="Aharoni" panose="02010803020104030203" pitchFamily="2" charset="-79"/>
          </a:endParaRPr>
        </a:p>
        <a:p>
          <a:pPr algn="ctr"/>
          <a:endParaRPr lang="es-MX" sz="2400" dirty="0" smtClean="0">
            <a:solidFill>
              <a:schemeClr val="tx1"/>
            </a:solidFill>
            <a:latin typeface="Aharoni" panose="02010803020104030203" pitchFamily="2" charset="-79"/>
            <a:cs typeface="Aharoni" panose="02010803020104030203" pitchFamily="2" charset="-79"/>
          </a:endParaRPr>
        </a:p>
        <a:p>
          <a:pPr algn="ctr"/>
          <a:r>
            <a:rPr lang="es-MX" sz="2400" dirty="0" smtClean="0">
              <a:solidFill>
                <a:schemeClr val="tx1"/>
              </a:solidFill>
              <a:latin typeface="Aharoni" panose="02010803020104030203" pitchFamily="2" charset="-79"/>
              <a:cs typeface="Aharoni" panose="02010803020104030203" pitchFamily="2" charset="-79"/>
            </a:rPr>
            <a:t>DESCONFIAR DE TI MISMO.</a:t>
          </a:r>
        </a:p>
        <a:p>
          <a:pPr algn="ctr"/>
          <a:r>
            <a:rPr lang="es-MX" sz="2400" dirty="0" smtClean="0">
              <a:solidFill>
                <a:schemeClr val="tx1"/>
              </a:solidFill>
              <a:latin typeface="Aharoni" panose="02010803020104030203" pitchFamily="2" charset="-79"/>
              <a:cs typeface="Aharoni" panose="02010803020104030203" pitchFamily="2" charset="-79"/>
            </a:rPr>
            <a:t>PASAR DEMASIADO TIEMPO EN REDES SOCIALES.</a:t>
          </a:r>
        </a:p>
        <a:p>
          <a:pPr algn="ctr"/>
          <a:endParaRPr lang="es-MX" sz="2400" dirty="0" smtClean="0">
            <a:solidFill>
              <a:schemeClr val="tx1"/>
            </a:solidFill>
            <a:latin typeface="Aharoni" panose="02010803020104030203" pitchFamily="2" charset="-79"/>
            <a:cs typeface="Aharoni" panose="02010803020104030203" pitchFamily="2" charset="-79"/>
          </a:endParaRPr>
        </a:p>
        <a:p>
          <a:pPr algn="ctr"/>
          <a:r>
            <a:rPr lang="es-MX" sz="2400" dirty="0" smtClean="0">
              <a:solidFill>
                <a:schemeClr val="tx1"/>
              </a:solidFill>
              <a:latin typeface="Aharoni" panose="02010803020104030203" pitchFamily="2" charset="-79"/>
              <a:cs typeface="Aharoni" panose="02010803020104030203" pitchFamily="2" charset="-79"/>
            </a:rPr>
            <a:t>PASAR DEMASIADO TIEMPO SOLO</a:t>
          </a:r>
        </a:p>
        <a:p>
          <a:pPr algn="ctr"/>
          <a:endParaRPr lang="es-MX" sz="2400" dirty="0" smtClean="0">
            <a:solidFill>
              <a:schemeClr val="tx1"/>
            </a:solidFill>
            <a:latin typeface="Aharoni" panose="02010803020104030203" pitchFamily="2" charset="-79"/>
            <a:cs typeface="Aharoni" panose="02010803020104030203" pitchFamily="2" charset="-79"/>
          </a:endParaRPr>
        </a:p>
        <a:p>
          <a:pPr algn="ctr"/>
          <a:r>
            <a:rPr lang="es-MX" sz="2400" dirty="0" smtClean="0">
              <a:solidFill>
                <a:schemeClr val="tx1"/>
              </a:solidFill>
              <a:latin typeface="Aharoni" panose="02010803020104030203" pitchFamily="2" charset="-79"/>
              <a:cs typeface="Aharoni" panose="02010803020104030203" pitchFamily="2" charset="-79"/>
            </a:rPr>
            <a:t>DORMIR POCO</a:t>
          </a:r>
        </a:p>
        <a:p>
          <a:pPr algn="ctr"/>
          <a:endParaRPr lang="es-MX" sz="1800" dirty="0" smtClean="0"/>
        </a:p>
        <a:p>
          <a:pPr algn="ctr"/>
          <a:endParaRPr lang="es-MX" sz="1800" dirty="0"/>
        </a:p>
      </dgm:t>
    </dgm:pt>
    <dgm:pt modelId="{5EBD41AF-AA1F-43C9-8225-AF4D7CC5CDCB}" type="parTrans" cxnId="{1E118CE9-A17A-43A6-B4D1-8DD4BF15F653}">
      <dgm:prSet/>
      <dgm:spPr/>
      <dgm:t>
        <a:bodyPr/>
        <a:lstStyle/>
        <a:p>
          <a:endParaRPr lang="es-MX"/>
        </a:p>
      </dgm:t>
    </dgm:pt>
    <dgm:pt modelId="{0E7EE57C-215A-4765-A748-3F997AB66354}" type="sibTrans" cxnId="{1E118CE9-A17A-43A6-B4D1-8DD4BF15F653}">
      <dgm:prSet/>
      <dgm:spPr/>
      <dgm:t>
        <a:bodyPr/>
        <a:lstStyle/>
        <a:p>
          <a:endParaRPr lang="es-MX"/>
        </a:p>
      </dgm:t>
    </dgm:pt>
    <dgm:pt modelId="{11D43E49-193E-4964-80D9-8B52F8E997EF}">
      <dgm:prSet phldrT="[Texto]" custT="1"/>
      <dgm:spPr/>
      <dgm:t>
        <a:bodyPr/>
        <a:lstStyle/>
        <a:p>
          <a:r>
            <a:rPr lang="es-MX" sz="2400" dirty="0" smtClean="0">
              <a:solidFill>
                <a:schemeClr val="tx1"/>
              </a:solidFill>
              <a:latin typeface="Aharoni" panose="02010803020104030203" pitchFamily="2" charset="-79"/>
              <a:cs typeface="Aharoni" panose="02010803020104030203" pitchFamily="2" charset="-79"/>
            </a:rPr>
            <a:t>NO HACER EJERCICIO.</a:t>
          </a:r>
        </a:p>
        <a:p>
          <a:endParaRPr lang="es-MX" sz="2400" dirty="0" smtClean="0">
            <a:solidFill>
              <a:schemeClr val="tx1"/>
            </a:solidFill>
            <a:latin typeface="Aharoni" panose="02010803020104030203" pitchFamily="2" charset="-79"/>
            <a:cs typeface="Aharoni" panose="02010803020104030203" pitchFamily="2" charset="-79"/>
          </a:endParaRPr>
        </a:p>
        <a:p>
          <a:r>
            <a:rPr lang="es-MX" sz="2400" dirty="0" smtClean="0">
              <a:solidFill>
                <a:schemeClr val="tx1"/>
              </a:solidFill>
              <a:latin typeface="Aharoni" panose="02010803020104030203" pitchFamily="2" charset="-79"/>
              <a:cs typeface="Aharoni" panose="02010803020104030203" pitchFamily="2" charset="-79"/>
            </a:rPr>
            <a:t>TOMAR POCA AGUA,</a:t>
          </a:r>
        </a:p>
        <a:p>
          <a:endParaRPr lang="es-MX" sz="2400" dirty="0" smtClean="0">
            <a:solidFill>
              <a:schemeClr val="tx1"/>
            </a:solidFill>
            <a:latin typeface="Aharoni" panose="02010803020104030203" pitchFamily="2" charset="-79"/>
            <a:cs typeface="Aharoni" panose="02010803020104030203" pitchFamily="2" charset="-79"/>
          </a:endParaRPr>
        </a:p>
        <a:p>
          <a:r>
            <a:rPr lang="es-MX" sz="2400" dirty="0" smtClean="0">
              <a:solidFill>
                <a:schemeClr val="tx1"/>
              </a:solidFill>
              <a:latin typeface="Aharoni" panose="02010803020104030203" pitchFamily="2" charset="-79"/>
              <a:cs typeface="Aharoni" panose="02010803020104030203" pitchFamily="2" charset="-79"/>
            </a:rPr>
            <a:t>ESCONDER LO QUE SIENTES.</a:t>
          </a:r>
        </a:p>
        <a:p>
          <a:r>
            <a:rPr lang="es-MX" sz="2400" dirty="0" smtClean="0">
              <a:solidFill>
                <a:schemeClr val="tx1"/>
              </a:solidFill>
              <a:latin typeface="Aharoni" panose="02010803020104030203" pitchFamily="2" charset="-79"/>
              <a:cs typeface="Aharoni" panose="02010803020104030203" pitchFamily="2" charset="-79"/>
            </a:rPr>
            <a:t>FALTA DE ACTIVIDADES RECREATIVAS</a:t>
          </a:r>
        </a:p>
        <a:p>
          <a:endParaRPr lang="es-MX" sz="2400" dirty="0">
            <a:solidFill>
              <a:schemeClr val="tx1"/>
            </a:solidFill>
            <a:latin typeface="Aharoni" panose="02010803020104030203" pitchFamily="2" charset="-79"/>
            <a:cs typeface="Aharoni" panose="02010803020104030203" pitchFamily="2" charset="-79"/>
          </a:endParaRPr>
        </a:p>
      </dgm:t>
    </dgm:pt>
    <dgm:pt modelId="{C1C1950D-4611-43F4-B525-A9602E183621}" type="parTrans" cxnId="{8E62261F-4D45-4143-8C4E-2090F6C78B7E}">
      <dgm:prSet/>
      <dgm:spPr/>
      <dgm:t>
        <a:bodyPr/>
        <a:lstStyle/>
        <a:p>
          <a:endParaRPr lang="es-MX"/>
        </a:p>
      </dgm:t>
    </dgm:pt>
    <dgm:pt modelId="{1A6BCCBC-ED3F-4060-8172-49C1555334EE}" type="sibTrans" cxnId="{8E62261F-4D45-4143-8C4E-2090F6C78B7E}">
      <dgm:prSet/>
      <dgm:spPr/>
      <dgm:t>
        <a:bodyPr/>
        <a:lstStyle/>
        <a:p>
          <a:endParaRPr lang="es-MX"/>
        </a:p>
      </dgm:t>
    </dgm:pt>
    <dgm:pt modelId="{F7558FD6-AB3E-480B-9A30-37154C229156}">
      <dgm:prSet phldrT="[Texto]" custT="1"/>
      <dgm:spPr/>
      <dgm:t>
        <a:bodyPr/>
        <a:lstStyle/>
        <a:p>
          <a:r>
            <a:rPr lang="es-MX" sz="2400" dirty="0" smtClean="0">
              <a:solidFill>
                <a:schemeClr val="tx1"/>
              </a:solidFill>
              <a:latin typeface="Aharoni" panose="02010803020104030203" pitchFamily="2" charset="-79"/>
              <a:cs typeface="Aharoni" panose="02010803020104030203" pitchFamily="2" charset="-79"/>
            </a:rPr>
            <a:t>EXCEDERSE EN EL ALCOHOL, CAFEINA Y TABACO.</a:t>
          </a:r>
        </a:p>
        <a:p>
          <a:endParaRPr lang="es-MX" sz="2400" dirty="0" smtClean="0">
            <a:solidFill>
              <a:schemeClr val="tx1"/>
            </a:solidFill>
            <a:latin typeface="Aharoni" panose="02010803020104030203" pitchFamily="2" charset="-79"/>
            <a:cs typeface="Aharoni" panose="02010803020104030203" pitchFamily="2" charset="-79"/>
          </a:endParaRPr>
        </a:p>
        <a:p>
          <a:r>
            <a:rPr lang="es-MX" sz="2400" dirty="0" smtClean="0">
              <a:solidFill>
                <a:schemeClr val="tx1"/>
              </a:solidFill>
              <a:latin typeface="Aharoni" panose="02010803020104030203" pitchFamily="2" charset="-79"/>
              <a:cs typeface="Aharoni" panose="02010803020104030203" pitchFamily="2" charset="-79"/>
            </a:rPr>
            <a:t>COMER MENOS DE TRES VECES AL DIA.</a:t>
          </a:r>
        </a:p>
        <a:p>
          <a:endParaRPr lang="es-MX" sz="2400" dirty="0" smtClean="0">
            <a:solidFill>
              <a:schemeClr val="tx1"/>
            </a:solidFill>
            <a:latin typeface="Aharoni" panose="02010803020104030203" pitchFamily="2" charset="-79"/>
            <a:cs typeface="Aharoni" panose="02010803020104030203" pitchFamily="2" charset="-79"/>
          </a:endParaRPr>
        </a:p>
        <a:p>
          <a:r>
            <a:rPr lang="es-MX" sz="2400" dirty="0" smtClean="0">
              <a:solidFill>
                <a:schemeClr val="tx1"/>
              </a:solidFill>
              <a:latin typeface="Aharoni" panose="02010803020104030203" pitchFamily="2" charset="-79"/>
              <a:cs typeface="Aharoni" panose="02010803020104030203" pitchFamily="2" charset="-79"/>
            </a:rPr>
            <a:t>COMIDAS MUY CONDIMENTADAS.</a:t>
          </a:r>
        </a:p>
        <a:p>
          <a:endParaRPr lang="es-MX" sz="2400" dirty="0">
            <a:solidFill>
              <a:schemeClr val="tx1"/>
            </a:solidFill>
            <a:latin typeface="Aharoni" panose="02010803020104030203" pitchFamily="2" charset="-79"/>
            <a:cs typeface="Aharoni" panose="02010803020104030203" pitchFamily="2" charset="-79"/>
          </a:endParaRPr>
        </a:p>
      </dgm:t>
    </dgm:pt>
    <dgm:pt modelId="{F4BEB048-0FA1-4E85-B57F-31B0EA1F340E}" type="sibTrans" cxnId="{1BA4AF6C-59AC-4107-80EE-95BD4BDBC522}">
      <dgm:prSet/>
      <dgm:spPr/>
      <dgm:t>
        <a:bodyPr/>
        <a:lstStyle/>
        <a:p>
          <a:endParaRPr lang="es-MX"/>
        </a:p>
      </dgm:t>
    </dgm:pt>
    <dgm:pt modelId="{B6A98AC5-9DDB-4FC0-8B42-593B12FBDA38}" type="parTrans" cxnId="{1BA4AF6C-59AC-4107-80EE-95BD4BDBC522}">
      <dgm:prSet/>
      <dgm:spPr/>
      <dgm:t>
        <a:bodyPr/>
        <a:lstStyle/>
        <a:p>
          <a:endParaRPr lang="es-MX"/>
        </a:p>
      </dgm:t>
    </dgm:pt>
    <dgm:pt modelId="{A39B09C6-51B1-4C87-9ED3-C6B6241AC317}" type="pres">
      <dgm:prSet presAssocID="{5BB5D97A-F7D7-4EB6-9306-878B7156AC32}" presName="composite" presStyleCnt="0">
        <dgm:presLayoutVars>
          <dgm:chMax val="1"/>
          <dgm:dir/>
          <dgm:resizeHandles val="exact"/>
        </dgm:presLayoutVars>
      </dgm:prSet>
      <dgm:spPr/>
    </dgm:pt>
    <dgm:pt modelId="{41238913-2C15-4D60-961C-DA1259B41959}" type="pres">
      <dgm:prSet presAssocID="{AAC8D77A-E784-4BC8-9F7D-CD58C62D0631}" presName="roof" presStyleLbl="dkBgShp" presStyleIdx="0" presStyleCnt="2" custLinFactNeighborX="246" custLinFactNeighborY="3516"/>
      <dgm:spPr/>
    </dgm:pt>
    <dgm:pt modelId="{28BED26B-741D-4B59-B5BF-3454B2DA5F28}" type="pres">
      <dgm:prSet presAssocID="{AAC8D77A-E784-4BC8-9F7D-CD58C62D0631}" presName="pillars" presStyleCnt="0"/>
      <dgm:spPr/>
    </dgm:pt>
    <dgm:pt modelId="{41E32129-A205-47C1-A4ED-8EFA1AE8EE89}" type="pres">
      <dgm:prSet presAssocID="{AAC8D77A-E784-4BC8-9F7D-CD58C62D0631}" presName="pillar1" presStyleLbl="node1" presStyleIdx="0" presStyleCnt="3" custLinFactNeighborX="369" custLinFactNeighborY="419">
        <dgm:presLayoutVars>
          <dgm:bulletEnabled val="1"/>
        </dgm:presLayoutVars>
      </dgm:prSet>
      <dgm:spPr/>
      <dgm:t>
        <a:bodyPr/>
        <a:lstStyle/>
        <a:p>
          <a:endParaRPr lang="es-MX"/>
        </a:p>
      </dgm:t>
    </dgm:pt>
    <dgm:pt modelId="{C563B748-2586-483F-BE5A-AF627ED6D521}" type="pres">
      <dgm:prSet presAssocID="{F7558FD6-AB3E-480B-9A30-37154C229156}" presName="pillarX" presStyleLbl="node1" presStyleIdx="1" presStyleCnt="3">
        <dgm:presLayoutVars>
          <dgm:bulletEnabled val="1"/>
        </dgm:presLayoutVars>
      </dgm:prSet>
      <dgm:spPr/>
      <dgm:t>
        <a:bodyPr/>
        <a:lstStyle/>
        <a:p>
          <a:endParaRPr lang="es-MX"/>
        </a:p>
      </dgm:t>
    </dgm:pt>
    <dgm:pt modelId="{2AA0D249-1E60-46A2-8439-FC4622B308E3}" type="pres">
      <dgm:prSet presAssocID="{11D43E49-193E-4964-80D9-8B52F8E997EF}" presName="pillarX" presStyleLbl="node1" presStyleIdx="2" presStyleCnt="3">
        <dgm:presLayoutVars>
          <dgm:bulletEnabled val="1"/>
        </dgm:presLayoutVars>
      </dgm:prSet>
      <dgm:spPr/>
      <dgm:t>
        <a:bodyPr/>
        <a:lstStyle/>
        <a:p>
          <a:endParaRPr lang="es-MX"/>
        </a:p>
      </dgm:t>
    </dgm:pt>
    <dgm:pt modelId="{BD84BC96-3373-47C0-8547-78CB93349B54}" type="pres">
      <dgm:prSet presAssocID="{AAC8D77A-E784-4BC8-9F7D-CD58C62D0631}" presName="base" presStyleLbl="dkBgShp" presStyleIdx="1" presStyleCnt="2"/>
      <dgm:spPr/>
    </dgm:pt>
  </dgm:ptLst>
  <dgm:cxnLst>
    <dgm:cxn modelId="{0ACE95D1-3E16-4C56-AC8A-14EDA4748560}" type="presOf" srcId="{AAC8D77A-E784-4BC8-9F7D-CD58C62D0631}" destId="{41238913-2C15-4D60-961C-DA1259B41959}" srcOrd="0" destOrd="0" presId="urn:microsoft.com/office/officeart/2005/8/layout/hList3"/>
    <dgm:cxn modelId="{E93639A4-A720-4691-8170-04B1B235B90D}" type="presOf" srcId="{DFDA7632-FFD3-4B66-A684-3B343DD1AEFF}" destId="{41E32129-A205-47C1-A4ED-8EFA1AE8EE89}" srcOrd="0" destOrd="0" presId="urn:microsoft.com/office/officeart/2005/8/layout/hList3"/>
    <dgm:cxn modelId="{65E2B61C-AA76-4B89-B5CC-5D69D392A92D}" type="presOf" srcId="{11D43E49-193E-4964-80D9-8B52F8E997EF}" destId="{2AA0D249-1E60-46A2-8439-FC4622B308E3}" srcOrd="0" destOrd="0" presId="urn:microsoft.com/office/officeart/2005/8/layout/hList3"/>
    <dgm:cxn modelId="{ABCAAABB-DD50-4592-A1D6-167FD5B2D38F}" type="presOf" srcId="{F7558FD6-AB3E-480B-9A30-37154C229156}" destId="{C563B748-2586-483F-BE5A-AF627ED6D521}" srcOrd="0" destOrd="0" presId="urn:microsoft.com/office/officeart/2005/8/layout/hList3"/>
    <dgm:cxn modelId="{1E118CE9-A17A-43A6-B4D1-8DD4BF15F653}" srcId="{AAC8D77A-E784-4BC8-9F7D-CD58C62D0631}" destId="{DFDA7632-FFD3-4B66-A684-3B343DD1AEFF}" srcOrd="0" destOrd="0" parTransId="{5EBD41AF-AA1F-43C9-8225-AF4D7CC5CDCB}" sibTransId="{0E7EE57C-215A-4765-A748-3F997AB66354}"/>
    <dgm:cxn modelId="{1BA4AF6C-59AC-4107-80EE-95BD4BDBC522}" srcId="{AAC8D77A-E784-4BC8-9F7D-CD58C62D0631}" destId="{F7558FD6-AB3E-480B-9A30-37154C229156}" srcOrd="1" destOrd="0" parTransId="{B6A98AC5-9DDB-4FC0-8B42-593B12FBDA38}" sibTransId="{F4BEB048-0FA1-4E85-B57F-31B0EA1F340E}"/>
    <dgm:cxn modelId="{880768E0-72F4-4FE8-A91F-D5C058B1204A}" type="presOf" srcId="{5BB5D97A-F7D7-4EB6-9306-878B7156AC32}" destId="{A39B09C6-51B1-4C87-9ED3-C6B6241AC317}" srcOrd="0" destOrd="0" presId="urn:microsoft.com/office/officeart/2005/8/layout/hList3"/>
    <dgm:cxn modelId="{8E62261F-4D45-4143-8C4E-2090F6C78B7E}" srcId="{AAC8D77A-E784-4BC8-9F7D-CD58C62D0631}" destId="{11D43E49-193E-4964-80D9-8B52F8E997EF}" srcOrd="2" destOrd="0" parTransId="{C1C1950D-4611-43F4-B525-A9602E183621}" sibTransId="{1A6BCCBC-ED3F-4060-8172-49C1555334EE}"/>
    <dgm:cxn modelId="{7C9A701C-73F7-4E5D-942B-E00A11B2C37B}" srcId="{5BB5D97A-F7D7-4EB6-9306-878B7156AC32}" destId="{AAC8D77A-E784-4BC8-9F7D-CD58C62D0631}" srcOrd="0" destOrd="0" parTransId="{B46E1BEA-4BE8-4F4E-B36C-D68D1FEAC26F}" sibTransId="{6BB06EB8-BCFE-4725-A9FD-F135017B491D}"/>
    <dgm:cxn modelId="{17A309DF-9B91-4EE3-BEA8-03137991249D}" type="presParOf" srcId="{A39B09C6-51B1-4C87-9ED3-C6B6241AC317}" destId="{41238913-2C15-4D60-961C-DA1259B41959}" srcOrd="0" destOrd="0" presId="urn:microsoft.com/office/officeart/2005/8/layout/hList3"/>
    <dgm:cxn modelId="{D081C9C3-9044-4EA6-A690-A9D2BC3CFF2C}" type="presParOf" srcId="{A39B09C6-51B1-4C87-9ED3-C6B6241AC317}" destId="{28BED26B-741D-4B59-B5BF-3454B2DA5F28}" srcOrd="1" destOrd="0" presId="urn:microsoft.com/office/officeart/2005/8/layout/hList3"/>
    <dgm:cxn modelId="{66562AA8-77F1-4B33-A722-94E898C8EB0F}" type="presParOf" srcId="{28BED26B-741D-4B59-B5BF-3454B2DA5F28}" destId="{41E32129-A205-47C1-A4ED-8EFA1AE8EE89}" srcOrd="0" destOrd="0" presId="urn:microsoft.com/office/officeart/2005/8/layout/hList3"/>
    <dgm:cxn modelId="{D1CAD763-A3FB-45CB-9359-85A55B3F615F}" type="presParOf" srcId="{28BED26B-741D-4B59-B5BF-3454B2DA5F28}" destId="{C563B748-2586-483F-BE5A-AF627ED6D521}" srcOrd="1" destOrd="0" presId="urn:microsoft.com/office/officeart/2005/8/layout/hList3"/>
    <dgm:cxn modelId="{E3CB2F61-F85B-415C-9899-9A4E00968B09}" type="presParOf" srcId="{28BED26B-741D-4B59-B5BF-3454B2DA5F28}" destId="{2AA0D249-1E60-46A2-8439-FC4622B308E3}" srcOrd="2" destOrd="0" presId="urn:microsoft.com/office/officeart/2005/8/layout/hList3"/>
    <dgm:cxn modelId="{F152E93D-3A1C-4B21-8225-5C24E59F2EC1}" type="presParOf" srcId="{A39B09C6-51B1-4C87-9ED3-C6B6241AC317}" destId="{BD84BC96-3373-47C0-8547-78CB93349B54}"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956E9E6-EE9A-4299-9FA4-9538B6346D1D}" type="doc">
      <dgm:prSet loTypeId="urn:microsoft.com/office/officeart/2005/8/layout/radial4" loCatId="relationship" qsTypeId="urn:microsoft.com/office/officeart/2005/8/quickstyle/3d1" qsCatId="3D" csTypeId="urn:microsoft.com/office/officeart/2005/8/colors/colorful3" csCatId="colorful" phldr="1"/>
      <dgm:spPr/>
      <dgm:t>
        <a:bodyPr/>
        <a:lstStyle/>
        <a:p>
          <a:endParaRPr lang="es-MX"/>
        </a:p>
      </dgm:t>
    </dgm:pt>
    <dgm:pt modelId="{0BBCD052-1996-4CD4-837F-05BC79B50304}">
      <dgm:prSet phldrT="[Texto]"/>
      <dgm:spPr/>
      <dgm:t>
        <a:bodyPr/>
        <a:lstStyle/>
        <a:p>
          <a:r>
            <a:rPr lang="es-MX" dirty="0" smtClean="0"/>
            <a:t>ANSIEDAD</a:t>
          </a:r>
          <a:endParaRPr lang="es-MX" dirty="0"/>
        </a:p>
      </dgm:t>
    </dgm:pt>
    <dgm:pt modelId="{8A410FBF-DBA7-46BF-881A-5C3004C2620C}" type="parTrans" cxnId="{7252F391-31AC-4B23-AE05-2EE8CBE71EEB}">
      <dgm:prSet/>
      <dgm:spPr/>
      <dgm:t>
        <a:bodyPr/>
        <a:lstStyle/>
        <a:p>
          <a:endParaRPr lang="es-MX"/>
        </a:p>
      </dgm:t>
    </dgm:pt>
    <dgm:pt modelId="{3F9BFA54-18FF-4A45-8138-BC7A4AF8A8C7}" type="sibTrans" cxnId="{7252F391-31AC-4B23-AE05-2EE8CBE71EEB}">
      <dgm:prSet/>
      <dgm:spPr/>
      <dgm:t>
        <a:bodyPr/>
        <a:lstStyle/>
        <a:p>
          <a:endParaRPr lang="es-MX"/>
        </a:p>
      </dgm:t>
    </dgm:pt>
    <dgm:pt modelId="{2DF0FEE3-61ED-4EDD-8BCF-FD3F2600189C}">
      <dgm:prSet phldrT="[Texto]"/>
      <dgm:spPr/>
      <dgm:t>
        <a:bodyPr/>
        <a:lstStyle/>
        <a:p>
          <a:r>
            <a:rPr lang="es-MX" dirty="0" smtClean="0"/>
            <a:t>FARMACOLOGICO</a:t>
          </a:r>
          <a:endParaRPr lang="es-MX" dirty="0"/>
        </a:p>
      </dgm:t>
    </dgm:pt>
    <dgm:pt modelId="{B318C71F-117F-4B93-AF76-445342142E26}" type="parTrans" cxnId="{BAF845D5-B22B-410B-9B5E-F16C52C7E17F}">
      <dgm:prSet/>
      <dgm:spPr/>
      <dgm:t>
        <a:bodyPr/>
        <a:lstStyle/>
        <a:p>
          <a:endParaRPr lang="es-MX"/>
        </a:p>
      </dgm:t>
    </dgm:pt>
    <dgm:pt modelId="{59FD1218-F29B-4BD5-9446-BACD4DF95D12}" type="sibTrans" cxnId="{BAF845D5-B22B-410B-9B5E-F16C52C7E17F}">
      <dgm:prSet/>
      <dgm:spPr/>
      <dgm:t>
        <a:bodyPr/>
        <a:lstStyle/>
        <a:p>
          <a:endParaRPr lang="es-MX"/>
        </a:p>
      </dgm:t>
    </dgm:pt>
    <dgm:pt modelId="{6F999685-F3C2-4682-B683-ED91E6F81DC5}">
      <dgm:prSet phldrT="[Texto]"/>
      <dgm:spPr/>
      <dgm:t>
        <a:bodyPr/>
        <a:lstStyle/>
        <a:p>
          <a:r>
            <a:rPr lang="es-MX" dirty="0" smtClean="0"/>
            <a:t>TERAPIA PSICOLOGICA</a:t>
          </a:r>
        </a:p>
      </dgm:t>
    </dgm:pt>
    <dgm:pt modelId="{A0970CD4-2FD9-4E31-B989-F79DC7038ACC}" type="parTrans" cxnId="{3689B6D5-EC66-45BD-8A02-3F677E4BA81E}">
      <dgm:prSet/>
      <dgm:spPr/>
      <dgm:t>
        <a:bodyPr/>
        <a:lstStyle/>
        <a:p>
          <a:endParaRPr lang="es-MX"/>
        </a:p>
      </dgm:t>
    </dgm:pt>
    <dgm:pt modelId="{711B4661-06C3-46CC-96EA-3EDD31B34CC3}" type="sibTrans" cxnId="{3689B6D5-EC66-45BD-8A02-3F677E4BA81E}">
      <dgm:prSet/>
      <dgm:spPr/>
      <dgm:t>
        <a:bodyPr/>
        <a:lstStyle/>
        <a:p>
          <a:endParaRPr lang="es-MX"/>
        </a:p>
      </dgm:t>
    </dgm:pt>
    <dgm:pt modelId="{26B5F3B9-E283-4068-95AF-B812EFEC43F1}">
      <dgm:prSet phldrT="[Texto]"/>
      <dgm:spPr/>
      <dgm:t>
        <a:bodyPr/>
        <a:lstStyle/>
        <a:p>
          <a:r>
            <a:rPr lang="es-MX" dirty="0" smtClean="0"/>
            <a:t>NATURAL</a:t>
          </a:r>
          <a:endParaRPr lang="es-MX" dirty="0"/>
        </a:p>
      </dgm:t>
    </dgm:pt>
    <dgm:pt modelId="{266DF07C-5124-4E53-AE4A-7A175E910A06}" type="parTrans" cxnId="{ED254BF6-4423-4997-86CD-3E034A5C73BE}">
      <dgm:prSet/>
      <dgm:spPr/>
      <dgm:t>
        <a:bodyPr/>
        <a:lstStyle/>
        <a:p>
          <a:endParaRPr lang="es-MX"/>
        </a:p>
      </dgm:t>
    </dgm:pt>
    <dgm:pt modelId="{055C5CCF-9253-4195-A797-A34D130AC3F7}" type="sibTrans" cxnId="{ED254BF6-4423-4997-86CD-3E034A5C73BE}">
      <dgm:prSet/>
      <dgm:spPr/>
      <dgm:t>
        <a:bodyPr/>
        <a:lstStyle/>
        <a:p>
          <a:endParaRPr lang="es-MX"/>
        </a:p>
      </dgm:t>
    </dgm:pt>
    <dgm:pt modelId="{E9D4DF3F-89AA-4302-9BDB-5851A33D061F}" type="pres">
      <dgm:prSet presAssocID="{B956E9E6-EE9A-4299-9FA4-9538B6346D1D}" presName="cycle" presStyleCnt="0">
        <dgm:presLayoutVars>
          <dgm:chMax val="1"/>
          <dgm:dir/>
          <dgm:animLvl val="ctr"/>
          <dgm:resizeHandles val="exact"/>
        </dgm:presLayoutVars>
      </dgm:prSet>
      <dgm:spPr/>
    </dgm:pt>
    <dgm:pt modelId="{6B8B7DEE-3D52-4053-B8E1-F522601F1A2A}" type="pres">
      <dgm:prSet presAssocID="{0BBCD052-1996-4CD4-837F-05BC79B50304}" presName="centerShape" presStyleLbl="node0" presStyleIdx="0" presStyleCnt="1" custScaleY="37132"/>
      <dgm:spPr/>
    </dgm:pt>
    <dgm:pt modelId="{568A53DC-8BEC-4303-8EFB-7297DF5879B5}" type="pres">
      <dgm:prSet presAssocID="{B318C71F-117F-4B93-AF76-445342142E26}" presName="parTrans" presStyleLbl="bgSibTrans2D1" presStyleIdx="0" presStyleCnt="3" custLinFactNeighborX="10644" custLinFactNeighborY="15264"/>
      <dgm:spPr/>
    </dgm:pt>
    <dgm:pt modelId="{C1D18754-7C6E-4F3B-98E9-F0BBB94EC7D5}" type="pres">
      <dgm:prSet presAssocID="{2DF0FEE3-61ED-4EDD-8BCF-FD3F2600189C}" presName="node" presStyleLbl="node1" presStyleIdx="0" presStyleCnt="3" custScaleY="46212" custRadScaleRad="103919" custRadScaleInc="4961">
        <dgm:presLayoutVars>
          <dgm:bulletEnabled val="1"/>
        </dgm:presLayoutVars>
      </dgm:prSet>
      <dgm:spPr/>
    </dgm:pt>
    <dgm:pt modelId="{BA2919D0-7089-4E6D-8189-C6F1DDEC5B2A}" type="pres">
      <dgm:prSet presAssocID="{A0970CD4-2FD9-4E31-B989-F79DC7038ACC}" presName="parTrans" presStyleLbl="bgSibTrans2D1" presStyleIdx="1" presStyleCnt="3" custScaleX="114429"/>
      <dgm:spPr/>
    </dgm:pt>
    <dgm:pt modelId="{7353156A-495E-45B1-B13C-458D2DD43901}" type="pres">
      <dgm:prSet presAssocID="{6F999685-F3C2-4682-B683-ED91E6F81DC5}" presName="node" presStyleLbl="node1" presStyleIdx="1" presStyleCnt="3" custScaleY="50322">
        <dgm:presLayoutVars>
          <dgm:bulletEnabled val="1"/>
        </dgm:presLayoutVars>
      </dgm:prSet>
      <dgm:spPr/>
      <dgm:t>
        <a:bodyPr/>
        <a:lstStyle/>
        <a:p>
          <a:endParaRPr lang="es-MX"/>
        </a:p>
      </dgm:t>
    </dgm:pt>
    <dgm:pt modelId="{A441466C-1B0D-4643-A358-586D607292F2}" type="pres">
      <dgm:prSet presAssocID="{266DF07C-5124-4E53-AE4A-7A175E910A06}" presName="parTrans" presStyleLbl="bgSibTrans2D1" presStyleIdx="2" presStyleCnt="3" custScaleX="116812"/>
      <dgm:spPr/>
    </dgm:pt>
    <dgm:pt modelId="{88D3829C-98E2-4190-85B9-A0F274E1C021}" type="pres">
      <dgm:prSet presAssocID="{26B5F3B9-E283-4068-95AF-B812EFEC43F1}" presName="node" presStyleLbl="node1" presStyleIdx="2" presStyleCnt="3" custScaleX="67377" custScaleY="39741" custRadScaleRad="99428" custRadScaleInc="-4879">
        <dgm:presLayoutVars>
          <dgm:bulletEnabled val="1"/>
        </dgm:presLayoutVars>
      </dgm:prSet>
      <dgm:spPr/>
    </dgm:pt>
  </dgm:ptLst>
  <dgm:cxnLst>
    <dgm:cxn modelId="{A3D04661-52C0-4B11-B31E-E1CBC390D6B0}" type="presOf" srcId="{2DF0FEE3-61ED-4EDD-8BCF-FD3F2600189C}" destId="{C1D18754-7C6E-4F3B-98E9-F0BBB94EC7D5}" srcOrd="0" destOrd="0" presId="urn:microsoft.com/office/officeart/2005/8/layout/radial4"/>
    <dgm:cxn modelId="{8BA93B82-C8F3-413F-8952-756F1ACDE0FA}" type="presOf" srcId="{B956E9E6-EE9A-4299-9FA4-9538B6346D1D}" destId="{E9D4DF3F-89AA-4302-9BDB-5851A33D061F}" srcOrd="0" destOrd="0" presId="urn:microsoft.com/office/officeart/2005/8/layout/radial4"/>
    <dgm:cxn modelId="{DF7B8F7B-459C-49C1-8110-D28C4CBE1E27}" type="presOf" srcId="{26B5F3B9-E283-4068-95AF-B812EFEC43F1}" destId="{88D3829C-98E2-4190-85B9-A0F274E1C021}" srcOrd="0" destOrd="0" presId="urn:microsoft.com/office/officeart/2005/8/layout/radial4"/>
    <dgm:cxn modelId="{3689B6D5-EC66-45BD-8A02-3F677E4BA81E}" srcId="{0BBCD052-1996-4CD4-837F-05BC79B50304}" destId="{6F999685-F3C2-4682-B683-ED91E6F81DC5}" srcOrd="1" destOrd="0" parTransId="{A0970CD4-2FD9-4E31-B989-F79DC7038ACC}" sibTransId="{711B4661-06C3-46CC-96EA-3EDD31B34CC3}"/>
    <dgm:cxn modelId="{BAF845D5-B22B-410B-9B5E-F16C52C7E17F}" srcId="{0BBCD052-1996-4CD4-837F-05BC79B50304}" destId="{2DF0FEE3-61ED-4EDD-8BCF-FD3F2600189C}" srcOrd="0" destOrd="0" parTransId="{B318C71F-117F-4B93-AF76-445342142E26}" sibTransId="{59FD1218-F29B-4BD5-9446-BACD4DF95D12}"/>
    <dgm:cxn modelId="{7252F391-31AC-4B23-AE05-2EE8CBE71EEB}" srcId="{B956E9E6-EE9A-4299-9FA4-9538B6346D1D}" destId="{0BBCD052-1996-4CD4-837F-05BC79B50304}" srcOrd="0" destOrd="0" parTransId="{8A410FBF-DBA7-46BF-881A-5C3004C2620C}" sibTransId="{3F9BFA54-18FF-4A45-8138-BC7A4AF8A8C7}"/>
    <dgm:cxn modelId="{ED254BF6-4423-4997-86CD-3E034A5C73BE}" srcId="{0BBCD052-1996-4CD4-837F-05BC79B50304}" destId="{26B5F3B9-E283-4068-95AF-B812EFEC43F1}" srcOrd="2" destOrd="0" parTransId="{266DF07C-5124-4E53-AE4A-7A175E910A06}" sibTransId="{055C5CCF-9253-4195-A797-A34D130AC3F7}"/>
    <dgm:cxn modelId="{0CE0F76D-5967-4DD6-94AD-77798114D41B}" type="presOf" srcId="{266DF07C-5124-4E53-AE4A-7A175E910A06}" destId="{A441466C-1B0D-4643-A358-586D607292F2}" srcOrd="0" destOrd="0" presId="urn:microsoft.com/office/officeart/2005/8/layout/radial4"/>
    <dgm:cxn modelId="{32C2B0DD-FAD2-4513-BD8E-CFA4F3F4907C}" type="presOf" srcId="{B318C71F-117F-4B93-AF76-445342142E26}" destId="{568A53DC-8BEC-4303-8EFB-7297DF5879B5}" srcOrd="0" destOrd="0" presId="urn:microsoft.com/office/officeart/2005/8/layout/radial4"/>
    <dgm:cxn modelId="{C6920F4E-F6F4-423D-B2AF-0A20CA4ACE83}" type="presOf" srcId="{0BBCD052-1996-4CD4-837F-05BC79B50304}" destId="{6B8B7DEE-3D52-4053-B8E1-F522601F1A2A}" srcOrd="0" destOrd="0" presId="urn:microsoft.com/office/officeart/2005/8/layout/radial4"/>
    <dgm:cxn modelId="{36AB0085-8CDA-483F-8654-F2E2C0071E8E}" type="presOf" srcId="{6F999685-F3C2-4682-B683-ED91E6F81DC5}" destId="{7353156A-495E-45B1-B13C-458D2DD43901}" srcOrd="0" destOrd="0" presId="urn:microsoft.com/office/officeart/2005/8/layout/radial4"/>
    <dgm:cxn modelId="{201D01E2-3DD1-4566-838D-11231DC3EAD3}" type="presOf" srcId="{A0970CD4-2FD9-4E31-B989-F79DC7038ACC}" destId="{BA2919D0-7089-4E6D-8189-C6F1DDEC5B2A}" srcOrd="0" destOrd="0" presId="urn:microsoft.com/office/officeart/2005/8/layout/radial4"/>
    <dgm:cxn modelId="{5DCA9831-24F8-4F79-AE2C-182F68EDC959}" type="presParOf" srcId="{E9D4DF3F-89AA-4302-9BDB-5851A33D061F}" destId="{6B8B7DEE-3D52-4053-B8E1-F522601F1A2A}" srcOrd="0" destOrd="0" presId="urn:microsoft.com/office/officeart/2005/8/layout/radial4"/>
    <dgm:cxn modelId="{92E87C07-2D89-4C35-92B3-5E31AA4FFD1C}" type="presParOf" srcId="{E9D4DF3F-89AA-4302-9BDB-5851A33D061F}" destId="{568A53DC-8BEC-4303-8EFB-7297DF5879B5}" srcOrd="1" destOrd="0" presId="urn:microsoft.com/office/officeart/2005/8/layout/radial4"/>
    <dgm:cxn modelId="{58CDFA8C-FA62-4238-993A-78C665BC21AB}" type="presParOf" srcId="{E9D4DF3F-89AA-4302-9BDB-5851A33D061F}" destId="{C1D18754-7C6E-4F3B-98E9-F0BBB94EC7D5}" srcOrd="2" destOrd="0" presId="urn:microsoft.com/office/officeart/2005/8/layout/radial4"/>
    <dgm:cxn modelId="{00098695-FDFD-4755-968C-F4B31B346BCF}" type="presParOf" srcId="{E9D4DF3F-89AA-4302-9BDB-5851A33D061F}" destId="{BA2919D0-7089-4E6D-8189-C6F1DDEC5B2A}" srcOrd="3" destOrd="0" presId="urn:microsoft.com/office/officeart/2005/8/layout/radial4"/>
    <dgm:cxn modelId="{39A5D473-3EDC-4D7C-9E6D-8CA58A89BAA4}" type="presParOf" srcId="{E9D4DF3F-89AA-4302-9BDB-5851A33D061F}" destId="{7353156A-495E-45B1-B13C-458D2DD43901}" srcOrd="4" destOrd="0" presId="urn:microsoft.com/office/officeart/2005/8/layout/radial4"/>
    <dgm:cxn modelId="{9E628452-709A-48ED-A5D9-F646537D187B}" type="presParOf" srcId="{E9D4DF3F-89AA-4302-9BDB-5851A33D061F}" destId="{A441466C-1B0D-4643-A358-586D607292F2}" srcOrd="5" destOrd="0" presId="urn:microsoft.com/office/officeart/2005/8/layout/radial4"/>
    <dgm:cxn modelId="{3BB7ED0B-CE11-4DA0-ABD5-1E01B8D8382D}" type="presParOf" srcId="{E9D4DF3F-89AA-4302-9BDB-5851A33D061F}" destId="{88D3829C-98E2-4190-85B9-A0F274E1C021}"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679052-B7E3-4CB0-936B-409EB724B64C}">
      <dsp:nvSpPr>
        <dsp:cNvPr id="0" name=""/>
        <dsp:cNvSpPr/>
      </dsp:nvSpPr>
      <dsp:spPr>
        <a:xfrm>
          <a:off x="0" y="384712"/>
          <a:ext cx="3576339" cy="2145803"/>
        </a:xfrm>
        <a:prstGeom prst="rect">
          <a:avLst/>
        </a:prstGeom>
        <a:solidFill>
          <a:schemeClr val="accent4">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MX" sz="2400" kern="1200" dirty="0" smtClean="0">
              <a:solidFill>
                <a:schemeClr val="tx1"/>
              </a:solidFill>
              <a:latin typeface="Aharoni" panose="02010803020104030203" pitchFamily="2" charset="-79"/>
              <a:cs typeface="Aharoni" panose="02010803020104030203" pitchFamily="2" charset="-79"/>
            </a:rPr>
            <a:t>DEJAR DE LUCHAR CONTRA ELLA</a:t>
          </a:r>
          <a:endParaRPr lang="es-MX" sz="2400" kern="1200" dirty="0">
            <a:solidFill>
              <a:schemeClr val="tx1"/>
            </a:solidFill>
            <a:latin typeface="Aharoni" panose="02010803020104030203" pitchFamily="2" charset="-79"/>
            <a:cs typeface="Aharoni" panose="02010803020104030203" pitchFamily="2" charset="-79"/>
          </a:endParaRPr>
        </a:p>
      </dsp:txBody>
      <dsp:txXfrm>
        <a:off x="0" y="384712"/>
        <a:ext cx="3576339" cy="2145803"/>
      </dsp:txXfrm>
    </dsp:sp>
    <dsp:sp modelId="{5734E99A-02FD-4306-94BE-7BD13FDE3371}">
      <dsp:nvSpPr>
        <dsp:cNvPr id="0" name=""/>
        <dsp:cNvSpPr/>
      </dsp:nvSpPr>
      <dsp:spPr>
        <a:xfrm>
          <a:off x="3933973" y="384712"/>
          <a:ext cx="3576339" cy="2145803"/>
        </a:xfrm>
        <a:prstGeom prst="rect">
          <a:avLst/>
        </a:prstGeom>
        <a:solidFill>
          <a:schemeClr val="accent4">
            <a:hueOff val="411359"/>
            <a:satOff val="1783"/>
            <a:lumOff val="1177"/>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MX" sz="2400" kern="1200" dirty="0" smtClean="0">
              <a:solidFill>
                <a:schemeClr val="tx1"/>
              </a:solidFill>
              <a:latin typeface="Aharoni" panose="02010803020104030203" pitchFamily="2" charset="-79"/>
              <a:cs typeface="Aharoni" panose="02010803020104030203" pitchFamily="2" charset="-79"/>
            </a:rPr>
            <a:t>NEGACION, VICTIMIZACION, CULPAS, PENSAMIENTOS NEGATIVOS</a:t>
          </a:r>
          <a:endParaRPr lang="es-MX" sz="2400" kern="1200" dirty="0">
            <a:solidFill>
              <a:schemeClr val="tx1"/>
            </a:solidFill>
            <a:latin typeface="Aharoni" panose="02010803020104030203" pitchFamily="2" charset="-79"/>
            <a:cs typeface="Aharoni" panose="02010803020104030203" pitchFamily="2" charset="-79"/>
          </a:endParaRPr>
        </a:p>
      </dsp:txBody>
      <dsp:txXfrm>
        <a:off x="3933973" y="384712"/>
        <a:ext cx="3576339" cy="2145803"/>
      </dsp:txXfrm>
    </dsp:sp>
    <dsp:sp modelId="{41AB0565-D682-43B8-934B-434DC52C318C}">
      <dsp:nvSpPr>
        <dsp:cNvPr id="0" name=""/>
        <dsp:cNvSpPr/>
      </dsp:nvSpPr>
      <dsp:spPr>
        <a:xfrm>
          <a:off x="7867947" y="384712"/>
          <a:ext cx="3576339" cy="2145803"/>
        </a:xfrm>
        <a:prstGeom prst="rect">
          <a:avLst/>
        </a:prstGeom>
        <a:solidFill>
          <a:schemeClr val="accent4">
            <a:hueOff val="822717"/>
            <a:satOff val="3566"/>
            <a:lumOff val="2353"/>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MX" sz="2400" kern="1200" dirty="0" smtClean="0">
              <a:solidFill>
                <a:schemeClr val="tx1"/>
              </a:solidFill>
              <a:latin typeface="Aharoni" panose="02010803020104030203" pitchFamily="2" charset="-79"/>
              <a:cs typeface="Aharoni" panose="02010803020104030203" pitchFamily="2" charset="-79"/>
            </a:rPr>
            <a:t>CONECTARTE CON LAS EMOCIONES Y SENSACIONES DE MANERA CONSCIENTE</a:t>
          </a:r>
          <a:endParaRPr lang="es-MX" sz="2400" kern="1200" dirty="0">
            <a:solidFill>
              <a:schemeClr val="tx1"/>
            </a:solidFill>
            <a:latin typeface="Aharoni" panose="02010803020104030203" pitchFamily="2" charset="-79"/>
            <a:cs typeface="Aharoni" panose="02010803020104030203" pitchFamily="2" charset="-79"/>
          </a:endParaRPr>
        </a:p>
      </dsp:txBody>
      <dsp:txXfrm>
        <a:off x="7867947" y="384712"/>
        <a:ext cx="3576339" cy="2145803"/>
      </dsp:txXfrm>
    </dsp:sp>
    <dsp:sp modelId="{B2A2B347-C48A-4F50-87F1-1DD8D80EC1BD}">
      <dsp:nvSpPr>
        <dsp:cNvPr id="0" name=""/>
        <dsp:cNvSpPr/>
      </dsp:nvSpPr>
      <dsp:spPr>
        <a:xfrm>
          <a:off x="1966986" y="2888150"/>
          <a:ext cx="3576339" cy="2145803"/>
        </a:xfrm>
        <a:prstGeom prst="rect">
          <a:avLst/>
        </a:prstGeom>
        <a:solidFill>
          <a:schemeClr val="accent4">
            <a:hueOff val="1234076"/>
            <a:satOff val="5349"/>
            <a:lumOff val="353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MX" sz="2400" kern="1200" dirty="0" smtClean="0">
              <a:solidFill>
                <a:schemeClr val="tx1"/>
              </a:solidFill>
              <a:latin typeface="Aharoni" panose="02010803020104030203" pitchFamily="2" charset="-79"/>
              <a:cs typeface="Aharoni" panose="02010803020104030203" pitchFamily="2" charset="-79"/>
            </a:rPr>
            <a:t>DARSE PERMISO DE SENTIR Y DE FLUIR CON LAS EMOCIONES</a:t>
          </a:r>
          <a:endParaRPr lang="es-MX" sz="2400" kern="1200" dirty="0">
            <a:solidFill>
              <a:schemeClr val="tx1"/>
            </a:solidFill>
            <a:latin typeface="Aharoni" panose="02010803020104030203" pitchFamily="2" charset="-79"/>
            <a:cs typeface="Aharoni" panose="02010803020104030203" pitchFamily="2" charset="-79"/>
          </a:endParaRPr>
        </a:p>
      </dsp:txBody>
      <dsp:txXfrm>
        <a:off x="1966986" y="2888150"/>
        <a:ext cx="3576339" cy="2145803"/>
      </dsp:txXfrm>
    </dsp:sp>
    <dsp:sp modelId="{FCE95D2F-BB43-45B2-83A5-A3C3165CEDB2}">
      <dsp:nvSpPr>
        <dsp:cNvPr id="0" name=""/>
        <dsp:cNvSpPr/>
      </dsp:nvSpPr>
      <dsp:spPr>
        <a:xfrm>
          <a:off x="5900960" y="2888150"/>
          <a:ext cx="3576339" cy="2145803"/>
        </a:xfrm>
        <a:prstGeom prst="rect">
          <a:avLst/>
        </a:prstGeom>
        <a:solidFill>
          <a:schemeClr val="accent4">
            <a:hueOff val="1645434"/>
            <a:satOff val="7132"/>
            <a:lumOff val="4706"/>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MX" sz="2400" kern="1200" dirty="0" smtClean="0">
              <a:solidFill>
                <a:schemeClr val="tx1"/>
              </a:solidFill>
              <a:latin typeface="Aharoni" panose="02010803020104030203" pitchFamily="2" charset="-79"/>
              <a:cs typeface="Aharoni" panose="02010803020104030203" pitchFamily="2" charset="-79"/>
            </a:rPr>
            <a:t>ASUMIR RESPONSABILIDADES,SOLTAR EL CONTROL, RECONOCER LA REALIDAD, ESCUCHAR A TU CUERPO.</a:t>
          </a:r>
        </a:p>
      </dsp:txBody>
      <dsp:txXfrm>
        <a:off x="5900960" y="2888150"/>
        <a:ext cx="3576339" cy="21458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238913-2C15-4D60-961C-DA1259B41959}">
      <dsp:nvSpPr>
        <dsp:cNvPr id="0" name=""/>
        <dsp:cNvSpPr/>
      </dsp:nvSpPr>
      <dsp:spPr>
        <a:xfrm>
          <a:off x="0" y="57156"/>
          <a:ext cx="11612563" cy="1625600"/>
        </a:xfrm>
        <a:prstGeom prst="rect">
          <a:avLst/>
        </a:prstGeom>
        <a:solidFill>
          <a:schemeClr val="accent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s-MX" sz="6500" kern="1200" dirty="0" smtClean="0"/>
            <a:t>QUE EMPEORA LA ANSIEDAD</a:t>
          </a:r>
          <a:endParaRPr lang="es-MX" sz="6500" kern="1200" dirty="0"/>
        </a:p>
      </dsp:txBody>
      <dsp:txXfrm>
        <a:off x="0" y="57156"/>
        <a:ext cx="11612563" cy="1625600"/>
      </dsp:txXfrm>
    </dsp:sp>
    <dsp:sp modelId="{41E32129-A205-47C1-A4ED-8EFA1AE8EE89}">
      <dsp:nvSpPr>
        <dsp:cNvPr id="0" name=""/>
        <dsp:cNvSpPr/>
      </dsp:nvSpPr>
      <dsp:spPr>
        <a:xfrm>
          <a:off x="19939" y="1639903"/>
          <a:ext cx="3867074" cy="3413760"/>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endParaRPr lang="es-MX" sz="1800" kern="1200" dirty="0" smtClean="0">
            <a:solidFill>
              <a:schemeClr val="tx1"/>
            </a:solidFill>
            <a:latin typeface="Aharoni" panose="02010803020104030203" pitchFamily="2" charset="-79"/>
            <a:cs typeface="Aharoni" panose="02010803020104030203" pitchFamily="2" charset="-79"/>
          </a:endParaRPr>
        </a:p>
        <a:p>
          <a:pPr lvl="0" algn="ctr" defTabSz="800100">
            <a:lnSpc>
              <a:spcPct val="90000"/>
            </a:lnSpc>
            <a:spcBef>
              <a:spcPct val="0"/>
            </a:spcBef>
            <a:spcAft>
              <a:spcPct val="35000"/>
            </a:spcAft>
          </a:pPr>
          <a:endParaRPr lang="es-MX" sz="2400" kern="1200" dirty="0" smtClean="0">
            <a:solidFill>
              <a:schemeClr val="tx1"/>
            </a:solidFill>
            <a:latin typeface="Aharoni" panose="02010803020104030203" pitchFamily="2" charset="-79"/>
            <a:cs typeface="Aharoni" panose="02010803020104030203" pitchFamily="2" charset="-79"/>
          </a:endParaRPr>
        </a:p>
        <a:p>
          <a:pPr lvl="0" algn="ctr" defTabSz="800100">
            <a:lnSpc>
              <a:spcPct val="90000"/>
            </a:lnSpc>
            <a:spcBef>
              <a:spcPct val="0"/>
            </a:spcBef>
            <a:spcAft>
              <a:spcPct val="35000"/>
            </a:spcAft>
          </a:pPr>
          <a:r>
            <a:rPr lang="es-MX" sz="2400" kern="1200" dirty="0" smtClean="0">
              <a:solidFill>
                <a:schemeClr val="tx1"/>
              </a:solidFill>
              <a:latin typeface="Aharoni" panose="02010803020104030203" pitchFamily="2" charset="-79"/>
              <a:cs typeface="Aharoni" panose="02010803020104030203" pitchFamily="2" charset="-79"/>
            </a:rPr>
            <a:t>DESCONFIAR DE TI MISMO.</a:t>
          </a:r>
        </a:p>
        <a:p>
          <a:pPr lvl="0" algn="ctr" defTabSz="800100">
            <a:lnSpc>
              <a:spcPct val="90000"/>
            </a:lnSpc>
            <a:spcBef>
              <a:spcPct val="0"/>
            </a:spcBef>
            <a:spcAft>
              <a:spcPct val="35000"/>
            </a:spcAft>
          </a:pPr>
          <a:r>
            <a:rPr lang="es-MX" sz="2400" kern="1200" dirty="0" smtClean="0">
              <a:solidFill>
                <a:schemeClr val="tx1"/>
              </a:solidFill>
              <a:latin typeface="Aharoni" panose="02010803020104030203" pitchFamily="2" charset="-79"/>
              <a:cs typeface="Aharoni" panose="02010803020104030203" pitchFamily="2" charset="-79"/>
            </a:rPr>
            <a:t>PASAR DEMASIADO TIEMPO EN REDES SOCIALES.</a:t>
          </a:r>
        </a:p>
        <a:p>
          <a:pPr lvl="0" algn="ctr" defTabSz="800100">
            <a:lnSpc>
              <a:spcPct val="90000"/>
            </a:lnSpc>
            <a:spcBef>
              <a:spcPct val="0"/>
            </a:spcBef>
            <a:spcAft>
              <a:spcPct val="35000"/>
            </a:spcAft>
          </a:pPr>
          <a:endParaRPr lang="es-MX" sz="2400" kern="1200" dirty="0" smtClean="0">
            <a:solidFill>
              <a:schemeClr val="tx1"/>
            </a:solidFill>
            <a:latin typeface="Aharoni" panose="02010803020104030203" pitchFamily="2" charset="-79"/>
            <a:cs typeface="Aharoni" panose="02010803020104030203" pitchFamily="2" charset="-79"/>
          </a:endParaRPr>
        </a:p>
        <a:p>
          <a:pPr lvl="0" algn="ctr" defTabSz="800100">
            <a:lnSpc>
              <a:spcPct val="90000"/>
            </a:lnSpc>
            <a:spcBef>
              <a:spcPct val="0"/>
            </a:spcBef>
            <a:spcAft>
              <a:spcPct val="35000"/>
            </a:spcAft>
          </a:pPr>
          <a:r>
            <a:rPr lang="es-MX" sz="2400" kern="1200" dirty="0" smtClean="0">
              <a:solidFill>
                <a:schemeClr val="tx1"/>
              </a:solidFill>
              <a:latin typeface="Aharoni" panose="02010803020104030203" pitchFamily="2" charset="-79"/>
              <a:cs typeface="Aharoni" panose="02010803020104030203" pitchFamily="2" charset="-79"/>
            </a:rPr>
            <a:t>PASAR DEMASIADO TIEMPO SOLO</a:t>
          </a:r>
        </a:p>
        <a:p>
          <a:pPr lvl="0" algn="ctr" defTabSz="800100">
            <a:lnSpc>
              <a:spcPct val="90000"/>
            </a:lnSpc>
            <a:spcBef>
              <a:spcPct val="0"/>
            </a:spcBef>
            <a:spcAft>
              <a:spcPct val="35000"/>
            </a:spcAft>
          </a:pPr>
          <a:endParaRPr lang="es-MX" sz="2400" kern="1200" dirty="0" smtClean="0">
            <a:solidFill>
              <a:schemeClr val="tx1"/>
            </a:solidFill>
            <a:latin typeface="Aharoni" panose="02010803020104030203" pitchFamily="2" charset="-79"/>
            <a:cs typeface="Aharoni" panose="02010803020104030203" pitchFamily="2" charset="-79"/>
          </a:endParaRPr>
        </a:p>
        <a:p>
          <a:pPr lvl="0" algn="ctr" defTabSz="800100">
            <a:lnSpc>
              <a:spcPct val="90000"/>
            </a:lnSpc>
            <a:spcBef>
              <a:spcPct val="0"/>
            </a:spcBef>
            <a:spcAft>
              <a:spcPct val="35000"/>
            </a:spcAft>
          </a:pPr>
          <a:r>
            <a:rPr lang="es-MX" sz="2400" kern="1200" dirty="0" smtClean="0">
              <a:solidFill>
                <a:schemeClr val="tx1"/>
              </a:solidFill>
              <a:latin typeface="Aharoni" panose="02010803020104030203" pitchFamily="2" charset="-79"/>
              <a:cs typeface="Aharoni" panose="02010803020104030203" pitchFamily="2" charset="-79"/>
            </a:rPr>
            <a:t>DORMIR POCO</a:t>
          </a:r>
        </a:p>
        <a:p>
          <a:pPr lvl="0" algn="ctr" defTabSz="800100">
            <a:lnSpc>
              <a:spcPct val="90000"/>
            </a:lnSpc>
            <a:spcBef>
              <a:spcPct val="0"/>
            </a:spcBef>
            <a:spcAft>
              <a:spcPct val="35000"/>
            </a:spcAft>
          </a:pPr>
          <a:endParaRPr lang="es-MX" sz="1800" kern="1200" dirty="0" smtClean="0"/>
        </a:p>
        <a:p>
          <a:pPr lvl="0" algn="ctr" defTabSz="800100">
            <a:lnSpc>
              <a:spcPct val="90000"/>
            </a:lnSpc>
            <a:spcBef>
              <a:spcPct val="0"/>
            </a:spcBef>
            <a:spcAft>
              <a:spcPct val="35000"/>
            </a:spcAft>
          </a:pPr>
          <a:endParaRPr lang="es-MX" sz="1800" kern="1200" dirty="0"/>
        </a:p>
      </dsp:txBody>
      <dsp:txXfrm>
        <a:off x="19939" y="1639903"/>
        <a:ext cx="3867074" cy="3413760"/>
      </dsp:txXfrm>
    </dsp:sp>
    <dsp:sp modelId="{C563B748-2586-483F-BE5A-AF627ED6D521}">
      <dsp:nvSpPr>
        <dsp:cNvPr id="0" name=""/>
        <dsp:cNvSpPr/>
      </dsp:nvSpPr>
      <dsp:spPr>
        <a:xfrm>
          <a:off x="3872744" y="1625600"/>
          <a:ext cx="3867074" cy="3413760"/>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MX" sz="2400" kern="1200" dirty="0" smtClean="0">
              <a:solidFill>
                <a:schemeClr val="tx1"/>
              </a:solidFill>
              <a:latin typeface="Aharoni" panose="02010803020104030203" pitchFamily="2" charset="-79"/>
              <a:cs typeface="Aharoni" panose="02010803020104030203" pitchFamily="2" charset="-79"/>
            </a:rPr>
            <a:t>EXCEDERSE EN EL ALCOHOL, CAFEINA Y TABACO.</a:t>
          </a:r>
        </a:p>
        <a:p>
          <a:pPr lvl="0" algn="ctr" defTabSz="1066800">
            <a:lnSpc>
              <a:spcPct val="90000"/>
            </a:lnSpc>
            <a:spcBef>
              <a:spcPct val="0"/>
            </a:spcBef>
            <a:spcAft>
              <a:spcPct val="35000"/>
            </a:spcAft>
          </a:pPr>
          <a:endParaRPr lang="es-MX" sz="2400" kern="1200" dirty="0" smtClean="0">
            <a:solidFill>
              <a:schemeClr val="tx1"/>
            </a:solidFill>
            <a:latin typeface="Aharoni" panose="02010803020104030203" pitchFamily="2" charset="-79"/>
            <a:cs typeface="Aharoni" panose="02010803020104030203" pitchFamily="2" charset="-79"/>
          </a:endParaRPr>
        </a:p>
        <a:p>
          <a:pPr lvl="0" algn="ctr" defTabSz="1066800">
            <a:lnSpc>
              <a:spcPct val="90000"/>
            </a:lnSpc>
            <a:spcBef>
              <a:spcPct val="0"/>
            </a:spcBef>
            <a:spcAft>
              <a:spcPct val="35000"/>
            </a:spcAft>
          </a:pPr>
          <a:r>
            <a:rPr lang="es-MX" sz="2400" kern="1200" dirty="0" smtClean="0">
              <a:solidFill>
                <a:schemeClr val="tx1"/>
              </a:solidFill>
              <a:latin typeface="Aharoni" panose="02010803020104030203" pitchFamily="2" charset="-79"/>
              <a:cs typeface="Aharoni" panose="02010803020104030203" pitchFamily="2" charset="-79"/>
            </a:rPr>
            <a:t>COMER MENOS DE TRES VECES AL DIA.</a:t>
          </a:r>
        </a:p>
        <a:p>
          <a:pPr lvl="0" algn="ctr" defTabSz="1066800">
            <a:lnSpc>
              <a:spcPct val="90000"/>
            </a:lnSpc>
            <a:spcBef>
              <a:spcPct val="0"/>
            </a:spcBef>
            <a:spcAft>
              <a:spcPct val="35000"/>
            </a:spcAft>
          </a:pPr>
          <a:endParaRPr lang="es-MX" sz="2400" kern="1200" dirty="0" smtClean="0">
            <a:solidFill>
              <a:schemeClr val="tx1"/>
            </a:solidFill>
            <a:latin typeface="Aharoni" panose="02010803020104030203" pitchFamily="2" charset="-79"/>
            <a:cs typeface="Aharoni" panose="02010803020104030203" pitchFamily="2" charset="-79"/>
          </a:endParaRPr>
        </a:p>
        <a:p>
          <a:pPr lvl="0" algn="ctr" defTabSz="1066800">
            <a:lnSpc>
              <a:spcPct val="90000"/>
            </a:lnSpc>
            <a:spcBef>
              <a:spcPct val="0"/>
            </a:spcBef>
            <a:spcAft>
              <a:spcPct val="35000"/>
            </a:spcAft>
          </a:pPr>
          <a:r>
            <a:rPr lang="es-MX" sz="2400" kern="1200" dirty="0" smtClean="0">
              <a:solidFill>
                <a:schemeClr val="tx1"/>
              </a:solidFill>
              <a:latin typeface="Aharoni" panose="02010803020104030203" pitchFamily="2" charset="-79"/>
              <a:cs typeface="Aharoni" panose="02010803020104030203" pitchFamily="2" charset="-79"/>
            </a:rPr>
            <a:t>COMIDAS MUY CONDIMENTADAS.</a:t>
          </a:r>
        </a:p>
        <a:p>
          <a:pPr lvl="0" algn="ctr" defTabSz="1066800">
            <a:lnSpc>
              <a:spcPct val="90000"/>
            </a:lnSpc>
            <a:spcBef>
              <a:spcPct val="0"/>
            </a:spcBef>
            <a:spcAft>
              <a:spcPct val="35000"/>
            </a:spcAft>
          </a:pPr>
          <a:endParaRPr lang="es-MX" sz="2400" kern="1200" dirty="0">
            <a:solidFill>
              <a:schemeClr val="tx1"/>
            </a:solidFill>
            <a:latin typeface="Aharoni" panose="02010803020104030203" pitchFamily="2" charset="-79"/>
            <a:cs typeface="Aharoni" panose="02010803020104030203" pitchFamily="2" charset="-79"/>
          </a:endParaRPr>
        </a:p>
      </dsp:txBody>
      <dsp:txXfrm>
        <a:off x="3872744" y="1625600"/>
        <a:ext cx="3867074" cy="3413760"/>
      </dsp:txXfrm>
    </dsp:sp>
    <dsp:sp modelId="{2AA0D249-1E60-46A2-8439-FC4622B308E3}">
      <dsp:nvSpPr>
        <dsp:cNvPr id="0" name=""/>
        <dsp:cNvSpPr/>
      </dsp:nvSpPr>
      <dsp:spPr>
        <a:xfrm>
          <a:off x="7739818" y="1625600"/>
          <a:ext cx="3867074" cy="3413760"/>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MX" sz="2400" kern="1200" dirty="0" smtClean="0">
              <a:solidFill>
                <a:schemeClr val="tx1"/>
              </a:solidFill>
              <a:latin typeface="Aharoni" panose="02010803020104030203" pitchFamily="2" charset="-79"/>
              <a:cs typeface="Aharoni" panose="02010803020104030203" pitchFamily="2" charset="-79"/>
            </a:rPr>
            <a:t>NO HACER EJERCICIO.</a:t>
          </a:r>
        </a:p>
        <a:p>
          <a:pPr lvl="0" algn="ctr" defTabSz="1066800">
            <a:lnSpc>
              <a:spcPct val="90000"/>
            </a:lnSpc>
            <a:spcBef>
              <a:spcPct val="0"/>
            </a:spcBef>
            <a:spcAft>
              <a:spcPct val="35000"/>
            </a:spcAft>
          </a:pPr>
          <a:endParaRPr lang="es-MX" sz="2400" kern="1200" dirty="0" smtClean="0">
            <a:solidFill>
              <a:schemeClr val="tx1"/>
            </a:solidFill>
            <a:latin typeface="Aharoni" panose="02010803020104030203" pitchFamily="2" charset="-79"/>
            <a:cs typeface="Aharoni" panose="02010803020104030203" pitchFamily="2" charset="-79"/>
          </a:endParaRPr>
        </a:p>
        <a:p>
          <a:pPr lvl="0" algn="ctr" defTabSz="1066800">
            <a:lnSpc>
              <a:spcPct val="90000"/>
            </a:lnSpc>
            <a:spcBef>
              <a:spcPct val="0"/>
            </a:spcBef>
            <a:spcAft>
              <a:spcPct val="35000"/>
            </a:spcAft>
          </a:pPr>
          <a:r>
            <a:rPr lang="es-MX" sz="2400" kern="1200" dirty="0" smtClean="0">
              <a:solidFill>
                <a:schemeClr val="tx1"/>
              </a:solidFill>
              <a:latin typeface="Aharoni" panose="02010803020104030203" pitchFamily="2" charset="-79"/>
              <a:cs typeface="Aharoni" panose="02010803020104030203" pitchFamily="2" charset="-79"/>
            </a:rPr>
            <a:t>TOMAR POCA AGUA,</a:t>
          </a:r>
        </a:p>
        <a:p>
          <a:pPr lvl="0" algn="ctr" defTabSz="1066800">
            <a:lnSpc>
              <a:spcPct val="90000"/>
            </a:lnSpc>
            <a:spcBef>
              <a:spcPct val="0"/>
            </a:spcBef>
            <a:spcAft>
              <a:spcPct val="35000"/>
            </a:spcAft>
          </a:pPr>
          <a:endParaRPr lang="es-MX" sz="2400" kern="1200" dirty="0" smtClean="0">
            <a:solidFill>
              <a:schemeClr val="tx1"/>
            </a:solidFill>
            <a:latin typeface="Aharoni" panose="02010803020104030203" pitchFamily="2" charset="-79"/>
            <a:cs typeface="Aharoni" panose="02010803020104030203" pitchFamily="2" charset="-79"/>
          </a:endParaRPr>
        </a:p>
        <a:p>
          <a:pPr lvl="0" algn="ctr" defTabSz="1066800">
            <a:lnSpc>
              <a:spcPct val="90000"/>
            </a:lnSpc>
            <a:spcBef>
              <a:spcPct val="0"/>
            </a:spcBef>
            <a:spcAft>
              <a:spcPct val="35000"/>
            </a:spcAft>
          </a:pPr>
          <a:r>
            <a:rPr lang="es-MX" sz="2400" kern="1200" dirty="0" smtClean="0">
              <a:solidFill>
                <a:schemeClr val="tx1"/>
              </a:solidFill>
              <a:latin typeface="Aharoni" panose="02010803020104030203" pitchFamily="2" charset="-79"/>
              <a:cs typeface="Aharoni" panose="02010803020104030203" pitchFamily="2" charset="-79"/>
            </a:rPr>
            <a:t>ESCONDER LO QUE SIENTES.</a:t>
          </a:r>
        </a:p>
        <a:p>
          <a:pPr lvl="0" algn="ctr" defTabSz="1066800">
            <a:lnSpc>
              <a:spcPct val="90000"/>
            </a:lnSpc>
            <a:spcBef>
              <a:spcPct val="0"/>
            </a:spcBef>
            <a:spcAft>
              <a:spcPct val="35000"/>
            </a:spcAft>
          </a:pPr>
          <a:r>
            <a:rPr lang="es-MX" sz="2400" kern="1200" dirty="0" smtClean="0">
              <a:solidFill>
                <a:schemeClr val="tx1"/>
              </a:solidFill>
              <a:latin typeface="Aharoni" panose="02010803020104030203" pitchFamily="2" charset="-79"/>
              <a:cs typeface="Aharoni" panose="02010803020104030203" pitchFamily="2" charset="-79"/>
            </a:rPr>
            <a:t>FALTA DE ACTIVIDADES RECREATIVAS</a:t>
          </a:r>
        </a:p>
        <a:p>
          <a:pPr lvl="0" algn="ctr" defTabSz="1066800">
            <a:lnSpc>
              <a:spcPct val="90000"/>
            </a:lnSpc>
            <a:spcBef>
              <a:spcPct val="0"/>
            </a:spcBef>
            <a:spcAft>
              <a:spcPct val="35000"/>
            </a:spcAft>
          </a:pPr>
          <a:endParaRPr lang="es-MX" sz="2400" kern="1200" dirty="0">
            <a:solidFill>
              <a:schemeClr val="tx1"/>
            </a:solidFill>
            <a:latin typeface="Aharoni" panose="02010803020104030203" pitchFamily="2" charset="-79"/>
            <a:cs typeface="Aharoni" panose="02010803020104030203" pitchFamily="2" charset="-79"/>
          </a:endParaRPr>
        </a:p>
      </dsp:txBody>
      <dsp:txXfrm>
        <a:off x="7739818" y="1625600"/>
        <a:ext cx="3867074" cy="3413760"/>
      </dsp:txXfrm>
    </dsp:sp>
    <dsp:sp modelId="{BD84BC96-3373-47C0-8547-78CB93349B54}">
      <dsp:nvSpPr>
        <dsp:cNvPr id="0" name=""/>
        <dsp:cNvSpPr/>
      </dsp:nvSpPr>
      <dsp:spPr>
        <a:xfrm>
          <a:off x="0" y="5039360"/>
          <a:ext cx="11612563" cy="379306"/>
        </a:xfrm>
        <a:prstGeom prst="rect">
          <a:avLst/>
        </a:prstGeom>
        <a:solidFill>
          <a:schemeClr val="accent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8B7DEE-3D52-4053-B8E1-F522601F1A2A}">
      <dsp:nvSpPr>
        <dsp:cNvPr id="0" name=""/>
        <dsp:cNvSpPr/>
      </dsp:nvSpPr>
      <dsp:spPr>
        <a:xfrm>
          <a:off x="2839827" y="4245657"/>
          <a:ext cx="2444675" cy="907756"/>
        </a:xfrm>
        <a:prstGeom prst="ellipse">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es-MX" sz="3000" kern="1200" dirty="0" smtClean="0"/>
            <a:t>ANSIEDAD</a:t>
          </a:r>
          <a:endParaRPr lang="es-MX" sz="3000" kern="1200" dirty="0"/>
        </a:p>
      </dsp:txBody>
      <dsp:txXfrm>
        <a:off x="3197841" y="4378595"/>
        <a:ext cx="1728647" cy="641880"/>
      </dsp:txXfrm>
    </dsp:sp>
    <dsp:sp modelId="{568A53DC-8BEC-4303-8EFB-7297DF5879B5}">
      <dsp:nvSpPr>
        <dsp:cNvPr id="0" name=""/>
        <dsp:cNvSpPr/>
      </dsp:nvSpPr>
      <dsp:spPr>
        <a:xfrm rot="13078596">
          <a:off x="1354391" y="3148227"/>
          <a:ext cx="2618524" cy="696732"/>
        </a:xfrm>
        <a:prstGeom prst="leftArrow">
          <a:avLst>
            <a:gd name="adj1" fmla="val 60000"/>
            <a:gd name="adj2" fmla="val 5000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C1D18754-7C6E-4F3B-98E9-F0BBB94EC7D5}">
      <dsp:nvSpPr>
        <dsp:cNvPr id="0" name=""/>
        <dsp:cNvSpPr/>
      </dsp:nvSpPr>
      <dsp:spPr>
        <a:xfrm>
          <a:off x="191675" y="2155304"/>
          <a:ext cx="2322441" cy="858597"/>
        </a:xfrm>
        <a:prstGeom prst="roundRect">
          <a:avLst>
            <a:gd name="adj" fmla="val 1000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es-MX" sz="2200" kern="1200" dirty="0" smtClean="0"/>
            <a:t>FARMACOLOGICO</a:t>
          </a:r>
          <a:endParaRPr lang="es-MX" sz="2200" kern="1200" dirty="0"/>
        </a:p>
      </dsp:txBody>
      <dsp:txXfrm>
        <a:off x="216822" y="2180451"/>
        <a:ext cx="2272147" cy="808303"/>
      </dsp:txXfrm>
    </dsp:sp>
    <dsp:sp modelId="{BA2919D0-7089-4E6D-8189-C6F1DDEC5B2A}">
      <dsp:nvSpPr>
        <dsp:cNvPr id="0" name=""/>
        <dsp:cNvSpPr/>
      </dsp:nvSpPr>
      <dsp:spPr>
        <a:xfrm rot="16200000">
          <a:off x="2519332" y="2392058"/>
          <a:ext cx="3085665" cy="696732"/>
        </a:xfrm>
        <a:prstGeom prst="leftArrow">
          <a:avLst>
            <a:gd name="adj1" fmla="val 60000"/>
            <a:gd name="adj2" fmla="val 50000"/>
          </a:avLst>
        </a:prstGeom>
        <a:gradFill rotWithShape="0">
          <a:gsLst>
            <a:gs pos="0">
              <a:schemeClr val="accent3">
                <a:hueOff val="467956"/>
                <a:satOff val="-126"/>
                <a:lumOff val="3824"/>
                <a:alphaOff val="0"/>
                <a:tint val="96000"/>
                <a:lumMod val="100000"/>
              </a:schemeClr>
            </a:gs>
            <a:gs pos="78000">
              <a:schemeClr val="accent3">
                <a:hueOff val="467956"/>
                <a:satOff val="-126"/>
                <a:lumOff val="3824"/>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7353156A-495E-45B1-B13C-458D2DD43901}">
      <dsp:nvSpPr>
        <dsp:cNvPr id="0" name=""/>
        <dsp:cNvSpPr/>
      </dsp:nvSpPr>
      <dsp:spPr>
        <a:xfrm>
          <a:off x="2900944" y="924657"/>
          <a:ext cx="2322441" cy="934959"/>
        </a:xfrm>
        <a:prstGeom prst="roundRect">
          <a:avLst>
            <a:gd name="adj" fmla="val 10000"/>
          </a:avLst>
        </a:prstGeom>
        <a:gradFill rotWithShape="0">
          <a:gsLst>
            <a:gs pos="0">
              <a:schemeClr val="accent3">
                <a:hueOff val="467956"/>
                <a:satOff val="-126"/>
                <a:lumOff val="3824"/>
                <a:alphaOff val="0"/>
                <a:tint val="96000"/>
                <a:lumMod val="100000"/>
              </a:schemeClr>
            </a:gs>
            <a:gs pos="78000">
              <a:schemeClr val="accent3">
                <a:hueOff val="467956"/>
                <a:satOff val="-126"/>
                <a:lumOff val="3824"/>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es-MX" sz="2200" kern="1200" dirty="0" smtClean="0"/>
            <a:t>TERAPIA PSICOLOGICA</a:t>
          </a:r>
        </a:p>
      </dsp:txBody>
      <dsp:txXfrm>
        <a:off x="2928328" y="952041"/>
        <a:ext cx="2267673" cy="880191"/>
      </dsp:txXfrm>
    </dsp:sp>
    <dsp:sp modelId="{A441466C-1B0D-4643-A358-586D607292F2}">
      <dsp:nvSpPr>
        <dsp:cNvPr id="0" name=""/>
        <dsp:cNvSpPr/>
      </dsp:nvSpPr>
      <dsp:spPr>
        <a:xfrm rot="19324356">
          <a:off x="4231796" y="3091329"/>
          <a:ext cx="2894217" cy="696732"/>
        </a:xfrm>
        <a:prstGeom prst="leftArrow">
          <a:avLst>
            <a:gd name="adj1" fmla="val 60000"/>
            <a:gd name="adj2" fmla="val 50000"/>
          </a:avLst>
        </a:prstGeom>
        <a:gradFill rotWithShape="0">
          <a:gsLst>
            <a:gs pos="0">
              <a:schemeClr val="accent3">
                <a:hueOff val="935912"/>
                <a:satOff val="-252"/>
                <a:lumOff val="7648"/>
                <a:alphaOff val="0"/>
                <a:tint val="96000"/>
                <a:lumMod val="100000"/>
              </a:schemeClr>
            </a:gs>
            <a:gs pos="78000">
              <a:schemeClr val="accent3">
                <a:hueOff val="935912"/>
                <a:satOff val="-252"/>
                <a:lumOff val="7648"/>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88D3829C-98E2-4190-85B9-A0F274E1C021}">
      <dsp:nvSpPr>
        <dsp:cNvPr id="0" name=""/>
        <dsp:cNvSpPr/>
      </dsp:nvSpPr>
      <dsp:spPr>
        <a:xfrm>
          <a:off x="5873691" y="2309045"/>
          <a:ext cx="1564791" cy="738369"/>
        </a:xfrm>
        <a:prstGeom prst="roundRect">
          <a:avLst>
            <a:gd name="adj" fmla="val 10000"/>
          </a:avLst>
        </a:prstGeom>
        <a:gradFill rotWithShape="0">
          <a:gsLst>
            <a:gs pos="0">
              <a:schemeClr val="accent3">
                <a:hueOff val="935912"/>
                <a:satOff val="-252"/>
                <a:lumOff val="7648"/>
                <a:alphaOff val="0"/>
                <a:tint val="96000"/>
                <a:lumMod val="100000"/>
              </a:schemeClr>
            </a:gs>
            <a:gs pos="78000">
              <a:schemeClr val="accent3">
                <a:hueOff val="935912"/>
                <a:satOff val="-252"/>
                <a:lumOff val="7648"/>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es-MX" sz="2200" kern="1200" dirty="0" smtClean="0"/>
            <a:t>NATURAL</a:t>
          </a:r>
          <a:endParaRPr lang="es-MX" sz="2200" kern="1200" dirty="0"/>
        </a:p>
      </dsp:txBody>
      <dsp:txXfrm>
        <a:off x="5895317" y="2330671"/>
        <a:ext cx="1521539" cy="69511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E9D7933E-E8E7-4548-BBE0-E6A385DE82A2}" type="datetimeFigureOut">
              <a:rPr lang="es-MX" smtClean="0"/>
              <a:t>05/12/2021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A43EF91-0552-45AD-B59B-303892C04090}" type="slidenum">
              <a:rPr lang="es-MX" smtClean="0"/>
              <a:t>‹Nº›</a:t>
            </a:fld>
            <a:endParaRPr lang="es-MX"/>
          </a:p>
        </p:txBody>
      </p:sp>
    </p:spTree>
    <p:extLst>
      <p:ext uri="{BB962C8B-B14F-4D97-AF65-F5344CB8AC3E}">
        <p14:creationId xmlns:p14="http://schemas.microsoft.com/office/powerpoint/2010/main" val="1157262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E9D7933E-E8E7-4548-BBE0-E6A385DE82A2}" type="datetimeFigureOut">
              <a:rPr lang="es-MX" smtClean="0"/>
              <a:t>05/12/2021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A43EF91-0552-45AD-B59B-303892C04090}" type="slidenum">
              <a:rPr lang="es-MX" smtClean="0"/>
              <a:t>‹Nº›</a:t>
            </a:fld>
            <a:endParaRPr lang="es-MX"/>
          </a:p>
        </p:txBody>
      </p:sp>
    </p:spTree>
    <p:extLst>
      <p:ext uri="{BB962C8B-B14F-4D97-AF65-F5344CB8AC3E}">
        <p14:creationId xmlns:p14="http://schemas.microsoft.com/office/powerpoint/2010/main" val="1563668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E9D7933E-E8E7-4548-BBE0-E6A385DE82A2}" type="datetimeFigureOut">
              <a:rPr lang="es-MX" smtClean="0"/>
              <a:t>05/12/2021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A43EF91-0552-45AD-B59B-303892C04090}" type="slidenum">
              <a:rPr lang="es-MX" smtClean="0"/>
              <a:t>‹Nº›</a:t>
            </a:fld>
            <a:endParaRPr lang="es-MX"/>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33983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E9D7933E-E8E7-4548-BBE0-E6A385DE82A2}" type="datetimeFigureOut">
              <a:rPr lang="es-MX" smtClean="0"/>
              <a:t>05/12/2021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A43EF91-0552-45AD-B59B-303892C04090}" type="slidenum">
              <a:rPr lang="es-MX" smtClean="0"/>
              <a:t>‹Nº›</a:t>
            </a:fld>
            <a:endParaRPr lang="es-MX"/>
          </a:p>
        </p:txBody>
      </p:sp>
    </p:spTree>
    <p:extLst>
      <p:ext uri="{BB962C8B-B14F-4D97-AF65-F5344CB8AC3E}">
        <p14:creationId xmlns:p14="http://schemas.microsoft.com/office/powerpoint/2010/main" val="37298187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E9D7933E-E8E7-4548-BBE0-E6A385DE82A2}" type="datetimeFigureOut">
              <a:rPr lang="es-MX" smtClean="0"/>
              <a:t>05/12/2021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A43EF91-0552-45AD-B59B-303892C04090}" type="slidenum">
              <a:rPr lang="es-MX" smtClean="0"/>
              <a:t>‹Nº›</a:t>
            </a:fld>
            <a:endParaRPr lang="es-MX"/>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734564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E9D7933E-E8E7-4548-BBE0-E6A385DE82A2}" type="datetimeFigureOut">
              <a:rPr lang="es-MX" smtClean="0"/>
              <a:t>05/12/2021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A43EF91-0552-45AD-B59B-303892C04090}" type="slidenum">
              <a:rPr lang="es-MX" smtClean="0"/>
              <a:t>‹Nº›</a:t>
            </a:fld>
            <a:endParaRPr lang="es-MX"/>
          </a:p>
        </p:txBody>
      </p:sp>
    </p:spTree>
    <p:extLst>
      <p:ext uri="{BB962C8B-B14F-4D97-AF65-F5344CB8AC3E}">
        <p14:creationId xmlns:p14="http://schemas.microsoft.com/office/powerpoint/2010/main" val="40703237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E9D7933E-E8E7-4548-BBE0-E6A385DE82A2}" type="datetimeFigureOut">
              <a:rPr lang="es-MX" smtClean="0"/>
              <a:t>05/12/2021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A43EF91-0552-45AD-B59B-303892C04090}" type="slidenum">
              <a:rPr lang="es-MX" smtClean="0"/>
              <a:t>‹Nº›</a:t>
            </a:fld>
            <a:endParaRPr lang="es-MX"/>
          </a:p>
        </p:txBody>
      </p:sp>
    </p:spTree>
    <p:extLst>
      <p:ext uri="{BB962C8B-B14F-4D97-AF65-F5344CB8AC3E}">
        <p14:creationId xmlns:p14="http://schemas.microsoft.com/office/powerpoint/2010/main" val="25847503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E9D7933E-E8E7-4548-BBE0-E6A385DE82A2}" type="datetimeFigureOut">
              <a:rPr lang="es-MX" smtClean="0"/>
              <a:t>05/12/2021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A43EF91-0552-45AD-B59B-303892C04090}" type="slidenum">
              <a:rPr lang="es-MX" smtClean="0"/>
              <a:t>‹Nº›</a:t>
            </a:fld>
            <a:endParaRPr lang="es-MX"/>
          </a:p>
        </p:txBody>
      </p:sp>
    </p:spTree>
    <p:extLst>
      <p:ext uri="{BB962C8B-B14F-4D97-AF65-F5344CB8AC3E}">
        <p14:creationId xmlns:p14="http://schemas.microsoft.com/office/powerpoint/2010/main" val="2104814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E9D7933E-E8E7-4548-BBE0-E6A385DE82A2}" type="datetimeFigureOut">
              <a:rPr lang="es-MX" smtClean="0"/>
              <a:t>05/12/2021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A43EF91-0552-45AD-B59B-303892C04090}" type="slidenum">
              <a:rPr lang="es-MX" smtClean="0"/>
              <a:t>‹Nº›</a:t>
            </a:fld>
            <a:endParaRPr lang="es-MX"/>
          </a:p>
        </p:txBody>
      </p:sp>
    </p:spTree>
    <p:extLst>
      <p:ext uri="{BB962C8B-B14F-4D97-AF65-F5344CB8AC3E}">
        <p14:creationId xmlns:p14="http://schemas.microsoft.com/office/powerpoint/2010/main" val="2236946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E9D7933E-E8E7-4548-BBE0-E6A385DE82A2}" type="datetimeFigureOut">
              <a:rPr lang="es-MX" smtClean="0"/>
              <a:t>05/12/2021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A43EF91-0552-45AD-B59B-303892C04090}" type="slidenum">
              <a:rPr lang="es-MX" smtClean="0"/>
              <a:t>‹Nº›</a:t>
            </a:fld>
            <a:endParaRPr lang="es-MX"/>
          </a:p>
        </p:txBody>
      </p:sp>
    </p:spTree>
    <p:extLst>
      <p:ext uri="{BB962C8B-B14F-4D97-AF65-F5344CB8AC3E}">
        <p14:creationId xmlns:p14="http://schemas.microsoft.com/office/powerpoint/2010/main" val="611000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E9D7933E-E8E7-4548-BBE0-E6A385DE82A2}" type="datetimeFigureOut">
              <a:rPr lang="es-MX" smtClean="0"/>
              <a:t>05/12/2021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A43EF91-0552-45AD-B59B-303892C04090}" type="slidenum">
              <a:rPr lang="es-MX" smtClean="0"/>
              <a:t>‹Nº›</a:t>
            </a:fld>
            <a:endParaRPr lang="es-MX"/>
          </a:p>
        </p:txBody>
      </p:sp>
    </p:spTree>
    <p:extLst>
      <p:ext uri="{BB962C8B-B14F-4D97-AF65-F5344CB8AC3E}">
        <p14:creationId xmlns:p14="http://schemas.microsoft.com/office/powerpoint/2010/main" val="713042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E9D7933E-E8E7-4548-BBE0-E6A385DE82A2}" type="datetimeFigureOut">
              <a:rPr lang="es-MX" smtClean="0"/>
              <a:t>05/12/2021</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3A43EF91-0552-45AD-B59B-303892C04090}" type="slidenum">
              <a:rPr lang="es-MX" smtClean="0"/>
              <a:t>‹Nº›</a:t>
            </a:fld>
            <a:endParaRPr lang="es-MX"/>
          </a:p>
        </p:txBody>
      </p:sp>
    </p:spTree>
    <p:extLst>
      <p:ext uri="{BB962C8B-B14F-4D97-AF65-F5344CB8AC3E}">
        <p14:creationId xmlns:p14="http://schemas.microsoft.com/office/powerpoint/2010/main" val="3687911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E9D7933E-E8E7-4548-BBE0-E6A385DE82A2}" type="datetimeFigureOut">
              <a:rPr lang="es-MX" smtClean="0"/>
              <a:t>05/12/2021</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3A43EF91-0552-45AD-B59B-303892C04090}" type="slidenum">
              <a:rPr lang="es-MX" smtClean="0"/>
              <a:t>‹Nº›</a:t>
            </a:fld>
            <a:endParaRPr lang="es-MX"/>
          </a:p>
        </p:txBody>
      </p:sp>
    </p:spTree>
    <p:extLst>
      <p:ext uri="{BB962C8B-B14F-4D97-AF65-F5344CB8AC3E}">
        <p14:creationId xmlns:p14="http://schemas.microsoft.com/office/powerpoint/2010/main" val="1222516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D7933E-E8E7-4548-BBE0-E6A385DE82A2}" type="datetimeFigureOut">
              <a:rPr lang="es-MX" smtClean="0"/>
              <a:t>05/12/2021</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3A43EF91-0552-45AD-B59B-303892C04090}" type="slidenum">
              <a:rPr lang="es-MX" smtClean="0"/>
              <a:t>‹Nº›</a:t>
            </a:fld>
            <a:endParaRPr lang="es-MX"/>
          </a:p>
        </p:txBody>
      </p:sp>
    </p:spTree>
    <p:extLst>
      <p:ext uri="{BB962C8B-B14F-4D97-AF65-F5344CB8AC3E}">
        <p14:creationId xmlns:p14="http://schemas.microsoft.com/office/powerpoint/2010/main" val="2656714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E9D7933E-E8E7-4548-BBE0-E6A385DE82A2}" type="datetimeFigureOut">
              <a:rPr lang="es-MX" smtClean="0"/>
              <a:t>05/12/2021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A43EF91-0552-45AD-B59B-303892C04090}" type="slidenum">
              <a:rPr lang="es-MX" smtClean="0"/>
              <a:t>‹Nº›</a:t>
            </a:fld>
            <a:endParaRPr lang="es-MX"/>
          </a:p>
        </p:txBody>
      </p:sp>
    </p:spTree>
    <p:extLst>
      <p:ext uri="{BB962C8B-B14F-4D97-AF65-F5344CB8AC3E}">
        <p14:creationId xmlns:p14="http://schemas.microsoft.com/office/powerpoint/2010/main" val="3927658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E9D7933E-E8E7-4548-BBE0-E6A385DE82A2}" type="datetimeFigureOut">
              <a:rPr lang="es-MX" smtClean="0"/>
              <a:t>05/12/2021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A43EF91-0552-45AD-B59B-303892C04090}" type="slidenum">
              <a:rPr lang="es-MX" smtClean="0"/>
              <a:t>‹Nº›</a:t>
            </a:fld>
            <a:endParaRPr lang="es-MX"/>
          </a:p>
        </p:txBody>
      </p:sp>
    </p:spTree>
    <p:extLst>
      <p:ext uri="{BB962C8B-B14F-4D97-AF65-F5344CB8AC3E}">
        <p14:creationId xmlns:p14="http://schemas.microsoft.com/office/powerpoint/2010/main" val="1876474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70">
          <a:fgClr>
            <a:schemeClr val="accent1"/>
          </a:fgClr>
          <a:bgClr>
            <a:schemeClr val="bg1"/>
          </a:bgClr>
        </a:pattFill>
        <a:effectLst/>
      </p:bgPr>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9D7933E-E8E7-4548-BBE0-E6A385DE82A2}" type="datetimeFigureOut">
              <a:rPr lang="es-MX" smtClean="0"/>
              <a:t>05/12/2021</a:t>
            </a:fld>
            <a:endParaRPr lang="es-MX"/>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3A43EF91-0552-45AD-B59B-303892C04090}" type="slidenum">
              <a:rPr lang="es-MX" smtClean="0"/>
              <a:t>‹Nº›</a:t>
            </a:fld>
            <a:endParaRPr lang="es-MX"/>
          </a:p>
        </p:txBody>
      </p:sp>
    </p:spTree>
    <p:extLst>
      <p:ext uri="{BB962C8B-B14F-4D97-AF65-F5344CB8AC3E}">
        <p14:creationId xmlns:p14="http://schemas.microsoft.com/office/powerpoint/2010/main" val="18106473"/>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diagramLayout" Target="../diagrams/layout3.xml"/><Relationship Id="rId7" Type="http://schemas.openxmlformats.org/officeDocument/2006/relationships/image" Target="../media/image23.jpe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25.jpe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Cómo detectar un ataque de ansiedad - AS.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131" y="134911"/>
            <a:ext cx="11865990" cy="6600826"/>
          </a:xfrm>
          <a:prstGeom prst="roundRect">
            <a:avLst>
              <a:gd name="adj" fmla="val 4167"/>
            </a:avLst>
          </a:prstGeom>
          <a:solidFill>
            <a:srgbClr val="FFFFFF"/>
          </a:solidFill>
          <a:ln w="76200" cap="sq">
            <a:solidFill>
              <a:schemeClr val="accent4">
                <a:lumMod val="75000"/>
              </a:schemeClr>
            </a:solidFill>
            <a:miter lim="800000"/>
          </a:ln>
          <a:effectLst>
            <a:reflection blurRad="6350" stA="52000" endA="300" endPos="35000" dir="5400000" sy="-100000" algn="bl" rotWithShape="0"/>
          </a:effectLst>
          <a:scene3d>
            <a:camera prst="orthographicFront"/>
            <a:lightRig rig="threePt" dir="t">
              <a:rot lat="0" lon="0" rev="2700000"/>
            </a:lightRig>
          </a:scene3d>
          <a:sp3d>
            <a:bevelT h="38100"/>
            <a:contourClr>
              <a:srgbClr val="C0C0C0"/>
            </a:contourClr>
          </a:sp3d>
          <a:extLst>
            <a:ext uri="{909E8E84-426E-40DD-AFC4-6F175D3DCCD1}">
              <a14:hiddenFill xmlns:a14="http://schemas.microsoft.com/office/drawing/2010/main">
                <a:solidFill>
                  <a:srgbClr val="FFFFFF"/>
                </a:solidFill>
              </a14:hiddenFill>
            </a:ext>
          </a:extLst>
        </p:spPr>
      </p:pic>
      <p:sp>
        <p:nvSpPr>
          <p:cNvPr id="4" name="Rectángulo 3"/>
          <p:cNvSpPr/>
          <p:nvPr/>
        </p:nvSpPr>
        <p:spPr>
          <a:xfrm>
            <a:off x="7180289" y="1281409"/>
            <a:ext cx="5798404" cy="1569660"/>
          </a:xfrm>
          <a:prstGeom prst="rect">
            <a:avLst/>
          </a:prstGeom>
          <a:noFill/>
        </p:spPr>
        <p:txBody>
          <a:bodyPr wrap="square" lIns="91440" tIns="45720" rIns="91440" bIns="45720">
            <a:spAutoFit/>
            <a:scene3d>
              <a:camera prst="isometricOffAxis2Right"/>
              <a:lightRig rig="threePt" dir="t"/>
            </a:scene3d>
          </a:bodyPr>
          <a:lstStyle/>
          <a:p>
            <a:pPr algn="ctr"/>
            <a:r>
              <a:rPr lang="es-ES" sz="9600" b="1" dirty="0" smtClean="0">
                <a:ln w="22225">
                  <a:solidFill>
                    <a:schemeClr val="accent1">
                      <a:lumMod val="75000"/>
                    </a:schemeClr>
                  </a:solidFill>
                  <a:prstDash val="solid"/>
                </a:ln>
                <a:solidFill>
                  <a:sysClr val="windowText" lastClr="000000"/>
                </a:solidFill>
              </a:rPr>
              <a:t>ANSIEDAD</a:t>
            </a:r>
            <a:endParaRPr lang="es-ES" sz="9600" b="1" dirty="0">
              <a:ln w="22225">
                <a:solidFill>
                  <a:schemeClr val="accent1">
                    <a:lumMod val="75000"/>
                  </a:schemeClr>
                </a:solidFill>
                <a:prstDash val="solid"/>
              </a:ln>
              <a:solidFill>
                <a:sysClr val="windowText" lastClr="000000"/>
              </a:solidFill>
            </a:endParaRPr>
          </a:p>
        </p:txBody>
      </p:sp>
      <p:sp>
        <p:nvSpPr>
          <p:cNvPr id="5" name="Rectángulo 4"/>
          <p:cNvSpPr/>
          <p:nvPr/>
        </p:nvSpPr>
        <p:spPr>
          <a:xfrm>
            <a:off x="0" y="1281409"/>
            <a:ext cx="2623279" cy="4524315"/>
          </a:xfrm>
          <a:prstGeom prst="rect">
            <a:avLst/>
          </a:prstGeom>
          <a:noFill/>
        </p:spPr>
        <p:txBody>
          <a:bodyPr wrap="square" lIns="91440" tIns="45720" rIns="91440" bIns="45720">
            <a:spAutoFit/>
            <a:scene3d>
              <a:camera prst="isometricOffAxis2Right"/>
              <a:lightRig rig="threePt" dir="t"/>
            </a:scene3d>
          </a:bodyPr>
          <a:lstStyle/>
          <a:p>
            <a:pPr algn="ctr"/>
            <a:r>
              <a:rPr lang="es-ES" sz="9600" b="1" dirty="0" smtClean="0">
                <a:ln w="22225">
                  <a:solidFill>
                    <a:schemeClr val="accent1">
                      <a:lumMod val="75000"/>
                    </a:schemeClr>
                  </a:solidFill>
                  <a:prstDash val="solid"/>
                </a:ln>
              </a:rPr>
              <a:t>QUE ES      LA…</a:t>
            </a:r>
            <a:endParaRPr lang="es-ES" sz="9600" b="1" dirty="0">
              <a:ln w="22225">
                <a:solidFill>
                  <a:schemeClr val="accent1">
                    <a:lumMod val="75000"/>
                  </a:schemeClr>
                </a:solidFill>
                <a:prstDash val="solid"/>
              </a:ln>
            </a:endParaRPr>
          </a:p>
        </p:txBody>
      </p:sp>
    </p:spTree>
    <p:extLst>
      <p:ext uri="{BB962C8B-B14F-4D97-AF65-F5344CB8AC3E}">
        <p14:creationId xmlns:p14="http://schemas.microsoft.com/office/powerpoint/2010/main" val="27692696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2" name="Picture 6" descr="Facundo Cabral: Libérate de la ansiedad, pi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9449" y="214313"/>
            <a:ext cx="5014913" cy="64293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 name="Rectángulo 1"/>
          <p:cNvSpPr/>
          <p:nvPr/>
        </p:nvSpPr>
        <p:spPr>
          <a:xfrm>
            <a:off x="304799" y="350402"/>
            <a:ext cx="6424613" cy="286232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algn="just"/>
            <a:r>
              <a:rPr lang="es-MX" sz="2000" b="0" i="0" dirty="0" smtClean="0">
                <a:solidFill>
                  <a:schemeClr val="bg1"/>
                </a:solidFill>
                <a:effectLst/>
                <a:latin typeface="Aharoni" panose="02010803020104030203" pitchFamily="2" charset="-79"/>
                <a:cs typeface="Aharoni" panose="02010803020104030203" pitchFamily="2" charset="-79"/>
              </a:rPr>
              <a:t>LAS FOBIAS ESPECÍFICAS </a:t>
            </a:r>
            <a:r>
              <a:rPr lang="es-MX" sz="2000" b="0" i="0" dirty="0" smtClean="0">
                <a:solidFill>
                  <a:srgbClr val="111111"/>
                </a:solidFill>
                <a:effectLst/>
                <a:latin typeface="Aharoni" panose="02010803020104030203" pitchFamily="2" charset="-79"/>
                <a:cs typeface="Aharoni" panose="02010803020104030203" pitchFamily="2" charset="-79"/>
              </a:rPr>
              <a:t>SON UN TEMOR ABRUMADOR E IRRACIONAL A OBJETOS O SITUACIONES QUE PLANTEAN UN PELIGRO REAL PEQUEÑO, PERO PROVOCAN ANSIEDAD Y CONDUCTAS DE EVITACIÓN. LAS FOBIAS ESPECÍFICAS SON DURADERAS, PRODUCEN REACCIONES FÍSICAS Y PSICOLÓGICAS INTENSAS, Y PUEDEN AFECTAR TU CAPACIDAD DE DESEMPEÑARTE NORMALMENTE.</a:t>
            </a:r>
            <a:endParaRPr lang="es-MX" sz="2000" dirty="0">
              <a:latin typeface="Aharoni" panose="02010803020104030203" pitchFamily="2" charset="-79"/>
              <a:cs typeface="Aharoni" panose="02010803020104030203" pitchFamily="2" charset="-79"/>
            </a:endParaRPr>
          </a:p>
        </p:txBody>
      </p:sp>
      <p:sp>
        <p:nvSpPr>
          <p:cNvPr id="3" name="Rectángulo 2"/>
          <p:cNvSpPr/>
          <p:nvPr/>
        </p:nvSpPr>
        <p:spPr>
          <a:xfrm>
            <a:off x="323850" y="3481730"/>
            <a:ext cx="6405562" cy="101566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gn="just"/>
            <a:r>
              <a:rPr lang="es-MX" sz="2000" b="0" i="0" dirty="0" smtClean="0">
                <a:solidFill>
                  <a:srgbClr val="202124"/>
                </a:solidFill>
                <a:effectLst/>
                <a:latin typeface="Aharoni" panose="02010803020104030203" pitchFamily="2" charset="-79"/>
                <a:cs typeface="Aharoni" panose="02010803020104030203" pitchFamily="2" charset="-79"/>
              </a:rPr>
              <a:t>HIPOCONDRÍA: </a:t>
            </a:r>
            <a:r>
              <a:rPr lang="es-MX" sz="2000" b="0" i="0" dirty="0" smtClean="0">
                <a:solidFill>
                  <a:schemeClr val="bg1"/>
                </a:solidFill>
                <a:effectLst/>
                <a:latin typeface="Aharoni" panose="02010803020104030203" pitchFamily="2" charset="-79"/>
                <a:cs typeface="Aharoni" panose="02010803020104030203" pitchFamily="2" charset="-79"/>
              </a:rPr>
              <a:t>ES EL TEMOR CONSTANTE DE TENER UNA ENFERMEDAD GRAVE, AUN CUANDO LOS MÉDICOS LE HAN DICHO QUE NO ES ASÍ</a:t>
            </a:r>
            <a:r>
              <a:rPr lang="es-MX" sz="2000" b="0" i="0" dirty="0" smtClean="0">
                <a:solidFill>
                  <a:srgbClr val="202124"/>
                </a:solidFill>
                <a:effectLst/>
                <a:latin typeface="Aharoni" panose="02010803020104030203" pitchFamily="2" charset="-79"/>
                <a:cs typeface="Aharoni" panose="02010803020104030203" pitchFamily="2" charset="-79"/>
              </a:rPr>
              <a:t>.</a:t>
            </a:r>
            <a:endParaRPr lang="es-MX" sz="2000" dirty="0">
              <a:latin typeface="Aharoni" panose="02010803020104030203" pitchFamily="2" charset="-79"/>
              <a:cs typeface="Aharoni" panose="02010803020104030203" pitchFamily="2" charset="-79"/>
            </a:endParaRPr>
          </a:p>
        </p:txBody>
      </p:sp>
      <p:sp>
        <p:nvSpPr>
          <p:cNvPr id="4" name="Rectángulo 3"/>
          <p:cNvSpPr/>
          <p:nvPr/>
        </p:nvSpPr>
        <p:spPr>
          <a:xfrm>
            <a:off x="304800" y="4766400"/>
            <a:ext cx="6424612" cy="163121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s-MX" sz="2000" b="0" i="0" dirty="0" smtClean="0">
                <a:solidFill>
                  <a:schemeClr val="tx1"/>
                </a:solidFill>
                <a:effectLst/>
                <a:latin typeface="Aharoni" panose="02010803020104030203" pitchFamily="2" charset="-79"/>
                <a:cs typeface="Aharoni" panose="02010803020104030203" pitchFamily="2" charset="-79"/>
              </a:rPr>
              <a:t>EL TRASTORNO OBSESIVO COMPULSIVO (</a:t>
            </a:r>
            <a:r>
              <a:rPr lang="es-MX" sz="2000" b="1" i="0" dirty="0" smtClean="0">
                <a:solidFill>
                  <a:schemeClr val="tx1"/>
                </a:solidFill>
                <a:effectLst/>
                <a:latin typeface="Aharoni" panose="02010803020104030203" pitchFamily="2" charset="-79"/>
                <a:cs typeface="Aharoni" panose="02010803020104030203" pitchFamily="2" charset="-79"/>
              </a:rPr>
              <a:t>TOC</a:t>
            </a:r>
            <a:r>
              <a:rPr lang="es-MX" sz="2000" b="0" i="0" dirty="0" smtClean="0">
                <a:solidFill>
                  <a:schemeClr val="tx1"/>
                </a:solidFill>
                <a:effectLst/>
                <a:latin typeface="Aharoni" panose="02010803020104030203" pitchFamily="2" charset="-79"/>
                <a:cs typeface="Aharoni" panose="02010803020104030203" pitchFamily="2" charset="-79"/>
              </a:rPr>
              <a:t>) </a:t>
            </a:r>
            <a:r>
              <a:rPr lang="es-MX" sz="2000" b="0" i="0" dirty="0" smtClean="0">
                <a:solidFill>
                  <a:srgbClr val="202124"/>
                </a:solidFill>
                <a:effectLst/>
                <a:latin typeface="Aharoni" panose="02010803020104030203" pitchFamily="2" charset="-79"/>
                <a:cs typeface="Aharoni" panose="02010803020104030203" pitchFamily="2" charset="-79"/>
              </a:rPr>
              <a:t>SE CARACTERIZA POR UN PATRÓN DE PENSAMIENTOS Y MIEDOS NO DESEADOS (OBSESIONES) QUE PROVOCAN COMPORTAMIENTOS REPETITIVOS (COMPULSIONES). </a:t>
            </a:r>
            <a:endParaRPr lang="es-MX" sz="20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4925273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1208604883"/>
              </p:ext>
            </p:extLst>
          </p:nvPr>
        </p:nvGraphicFramePr>
        <p:xfrm>
          <a:off x="428625" y="1161752"/>
          <a:ext cx="11444287"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ángulo 2"/>
          <p:cNvSpPr/>
          <p:nvPr/>
        </p:nvSpPr>
        <p:spPr>
          <a:xfrm>
            <a:off x="4898251" y="238422"/>
            <a:ext cx="2909836" cy="92333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none" lIns="91440" tIns="45720" rIns="91440" bIns="45720">
            <a:spAutoFit/>
          </a:bodyPr>
          <a:lstStyle/>
          <a:p>
            <a:pPr algn="ctr"/>
            <a:r>
              <a:rPr lang="es-ES" sz="5400" dirty="0" smtClean="0">
                <a:ln w="0"/>
                <a:effectLst>
                  <a:outerShdw blurRad="38100" dist="19050" dir="2700000" algn="tl" rotWithShape="0">
                    <a:schemeClr val="dk1">
                      <a:alpha val="40000"/>
                    </a:schemeClr>
                  </a:outerShdw>
                </a:effectLst>
              </a:rPr>
              <a:t>ACEPTAR</a:t>
            </a:r>
            <a:endParaRPr lang="es-ES" sz="5400" dirty="0">
              <a:ln w="0"/>
              <a:effectLst>
                <a:outerShdw blurRad="38100" dist="19050" dir="2700000" algn="tl" rotWithShape="0">
                  <a:schemeClr val="dk1">
                    <a:alpha val="40000"/>
                  </a:schemeClr>
                </a:outerShdw>
              </a:effectLst>
            </a:endParaRPr>
          </a:p>
        </p:txBody>
      </p:sp>
      <p:pic>
        <p:nvPicPr>
          <p:cNvPr id="4" name="Picture 4" descr="HUSI sensible al duelo materno - HUSI"/>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6919" y="4457419"/>
            <a:ext cx="2050677" cy="1341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26987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42888" y="157163"/>
            <a:ext cx="5629275" cy="6529388"/>
          </a:xfrm>
          <a:prstGeom prst="rect">
            <a:avLst/>
          </a:prstGeom>
          <a:ln w="88900" cap="sq" cmpd="thickThin">
            <a:solidFill>
              <a:schemeClr val="accent3">
                <a:lumMod val="75000"/>
              </a:schemeClr>
            </a:solidFill>
            <a:prstDash val="solid"/>
            <a:miter lim="800000"/>
          </a:ln>
          <a:effectLst>
            <a:innerShdw blurRad="76200">
              <a:srgbClr val="000000"/>
            </a:innerShdw>
          </a:effectLst>
        </p:spPr>
      </p:pic>
      <p:sp>
        <p:nvSpPr>
          <p:cNvPr id="3" name="CuadroTexto 2"/>
          <p:cNvSpPr txBox="1"/>
          <p:nvPr/>
        </p:nvSpPr>
        <p:spPr>
          <a:xfrm>
            <a:off x="6329363" y="614363"/>
            <a:ext cx="5429249" cy="5632311"/>
          </a:xfrm>
          <a:prstGeom prst="rect">
            <a:avLst/>
          </a:prstGeom>
          <a:noFill/>
        </p:spPr>
        <p:txBody>
          <a:bodyPr wrap="square" rtlCol="0">
            <a:spAutoFit/>
          </a:bodyPr>
          <a:lstStyle/>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DESENCADENANTE: EVENTO, ACTIVIDAD, SITUACION.</a:t>
            </a:r>
          </a:p>
          <a:p>
            <a:pPr marL="342900" indent="-342900" algn="just">
              <a:buFont typeface="Wingdings" panose="05000000000000000000" pitchFamily="2" charset="2"/>
              <a:buChar char="v"/>
            </a:pPr>
            <a:endParaRPr lang="es-MX" sz="2000" dirty="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PENSAMIENTO: NEGATIVOS, DERROTISTAS, PESIMISTAS, INCAPACITANTES, ETC.</a:t>
            </a:r>
          </a:p>
          <a:p>
            <a:pPr marL="342900" indent="-342900" algn="just">
              <a:buFont typeface="Wingdings" panose="05000000000000000000" pitchFamily="2" charset="2"/>
              <a:buChar char="v"/>
            </a:pPr>
            <a:endParaRPr lang="es-MX" sz="2000" dirty="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EMOSIONES: ANSIEDAD, MIEDO, ESTRÉS, FRUSTRACION, PREOCUPACION, TRISTEZA, ETC.</a:t>
            </a:r>
          </a:p>
          <a:p>
            <a:pPr marL="342900" indent="-342900" algn="just">
              <a:buFont typeface="Wingdings" panose="05000000000000000000" pitchFamily="2" charset="2"/>
              <a:buChar char="v"/>
            </a:pPr>
            <a:endParaRPr lang="es-MX" sz="2000" dirty="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SENSACIONES: DOLOR DE CABEZA, SUDORACION, TAQUICARDIA, TEMBLORES, MAREOS, NAUSEAS, DIARREA, NO PODER RESPIRAR, ETC.</a:t>
            </a:r>
          </a:p>
          <a:p>
            <a:pPr marL="342900" indent="-342900" algn="just">
              <a:buFont typeface="Wingdings" panose="05000000000000000000" pitchFamily="2" charset="2"/>
              <a:buChar char="v"/>
            </a:pPr>
            <a:endParaRPr lang="es-MX" sz="2000" dirty="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CONDUCTAS NEGATIVAS: POSPONER, RECHAZAR, NEGAR, AISLARSE, ETC.</a:t>
            </a:r>
          </a:p>
        </p:txBody>
      </p:sp>
    </p:spTree>
    <p:extLst>
      <p:ext uri="{BB962C8B-B14F-4D97-AF65-F5344CB8AC3E}">
        <p14:creationId xmlns:p14="http://schemas.microsoft.com/office/powerpoint/2010/main" val="32299404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2599668710"/>
              </p:ext>
            </p:extLst>
          </p:nvPr>
        </p:nvGraphicFramePr>
        <p:xfrm>
          <a:off x="274636" y="805391"/>
          <a:ext cx="11612563"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79446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taque de ansiedad: síntomas, causas y tratamiento | Somos Estupend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6948"/>
            <a:ext cx="7441811" cy="64852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7410" name="Picture 2" descr="7 consejos de una psicóloga para ayudar a alguien que tiene ansied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5878" y="196948"/>
            <a:ext cx="4736122" cy="64852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53240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Viva Mejor on Twitter: &amp;quot;A veces se puede experimentar ansiedad. Aquí te  dejamos unos tips para como combatir la ansiedad. Practícalos todos los  días y verás como mejora tu vida #amor #vida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872" y="119921"/>
            <a:ext cx="11842229" cy="6580682"/>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58702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71451" y="210507"/>
            <a:ext cx="4484956" cy="92333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lIns="91440" tIns="45720" rIns="91440" bIns="45720">
            <a:spAutoFit/>
          </a:bodyPr>
          <a:lstStyle/>
          <a:p>
            <a:pPr algn="ctr"/>
            <a:r>
              <a:rPr lang="es-ES" sz="54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RESPIRACION</a:t>
            </a:r>
            <a:endParaRPr lang="es-E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12292" name="Picture 4" descr="Cómo Prevenir Una Crisis De Ansiedad - FRASES.P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766" y="210507"/>
            <a:ext cx="6227228" cy="647604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a:ext uri="{909E8E84-426E-40DD-AFC4-6F175D3DCCD1}">
              <a14:hiddenFill xmlns:a14="http://schemas.microsoft.com/office/drawing/2010/main">
                <a:solidFill>
                  <a:srgbClr val="FFFFFF"/>
                </a:solidFill>
              </a14:hiddenFill>
            </a:ext>
          </a:extLst>
        </p:spPr>
      </p:pic>
      <p:pic>
        <p:nvPicPr>
          <p:cNvPr id="5" name="Picture 2" descr="Pin en Herramientas Inteligencia Emocion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1451" y="1358154"/>
            <a:ext cx="5247714" cy="53283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 name="Picture 4" descr="HUSI sensible al duelo materno - HUSI"/>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62594" y="5815855"/>
            <a:ext cx="2156571" cy="10421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2098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 Controlar un Ataque de Pánico o Crisis de Ansiedad【 6 Afirmaciones de  Ayud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pic>
        <p:nvPicPr>
          <p:cNvPr id="14342" name="Picture 6" descr="imagen descubierto por ❀lulu❀. Descubre (¡y guarda!) tus propias imágenes y  videos en We… | Frases de autoestima, Frases de motivacion diaria, Frases  motivaciona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975" y="1252026"/>
            <a:ext cx="5159546" cy="533703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a:ext uri="{909E8E84-426E-40DD-AFC4-6F175D3DCCD1}">
              <a14:hiddenFill xmlns:a14="http://schemas.microsoft.com/office/drawing/2010/main">
                <a:solidFill>
                  <a:srgbClr val="FFFFFF"/>
                </a:solidFill>
              </a14:hiddenFill>
            </a:ext>
          </a:extLst>
        </p:spPr>
      </p:pic>
      <p:sp>
        <p:nvSpPr>
          <p:cNvPr id="4" name="Rectángulo 3"/>
          <p:cNvSpPr/>
          <p:nvPr/>
        </p:nvSpPr>
        <p:spPr>
          <a:xfrm>
            <a:off x="460375" y="312738"/>
            <a:ext cx="10714628" cy="76944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lIns="91440" tIns="45720" rIns="91440" bIns="45720">
            <a:spAutoFit/>
          </a:bodyPr>
          <a:lstStyle/>
          <a:p>
            <a:pPr algn="ctr"/>
            <a:r>
              <a:rPr lang="es-ES" sz="4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TECNICA: DISCURSO ANTERIOR  STOP</a:t>
            </a:r>
            <a:endParaRPr lang="es-ES" sz="4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7" name="Picture 10" descr="En un momento me sentí acosada por la ansiedad. Pero me deshice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7689" y="1252025"/>
            <a:ext cx="5975382" cy="544461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09223" y="4814047"/>
            <a:ext cx="2434016" cy="2043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85935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45 frases de ansiedad y superació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677" y="168812"/>
            <a:ext cx="5725551" cy="654147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Rectángulo 1"/>
          <p:cNvSpPr/>
          <p:nvPr/>
        </p:nvSpPr>
        <p:spPr>
          <a:xfrm>
            <a:off x="5978769" y="168812"/>
            <a:ext cx="6091311" cy="3416320"/>
          </a:xfrm>
          <a:prstGeom prst="rect">
            <a:avLst/>
          </a:prstGeom>
        </p:spPr>
        <p:style>
          <a:lnRef idx="1">
            <a:schemeClr val="accent6"/>
          </a:lnRef>
          <a:fillRef idx="2">
            <a:schemeClr val="accent6"/>
          </a:fillRef>
          <a:effectRef idx="1">
            <a:schemeClr val="accent6"/>
          </a:effectRef>
          <a:fontRef idx="minor">
            <a:schemeClr val="dk1"/>
          </a:fontRef>
        </p:style>
        <p:txBody>
          <a:bodyPr wrap="square" lIns="91440" tIns="45720" rIns="91440" bIns="45720">
            <a:spAutoFit/>
          </a:bodyPr>
          <a:lstStyle/>
          <a:p>
            <a:pPr algn="ctr"/>
            <a:r>
              <a:rPr lang="es-ES" sz="5400" b="1" dirty="0" smtClean="0">
                <a:ln w="22225">
                  <a:solidFill>
                    <a:schemeClr val="accent2"/>
                  </a:solidFill>
                  <a:prstDash val="solid"/>
                </a:ln>
                <a:solidFill>
                  <a:schemeClr val="accent1">
                    <a:lumMod val="50000"/>
                  </a:schemeClr>
                </a:solidFill>
              </a:rPr>
              <a:t>ESCRIBIR, DIBUJAR, COLOREAR,</a:t>
            </a:r>
          </a:p>
          <a:p>
            <a:pPr algn="ctr"/>
            <a:r>
              <a:rPr lang="es-ES" sz="5400" b="1" dirty="0" smtClean="0">
                <a:ln w="22225">
                  <a:solidFill>
                    <a:schemeClr val="accent2"/>
                  </a:solidFill>
                  <a:prstDash val="solid"/>
                </a:ln>
                <a:solidFill>
                  <a:schemeClr val="accent1">
                    <a:lumMod val="50000"/>
                  </a:schemeClr>
                </a:solidFill>
              </a:rPr>
              <a:t>CREAR</a:t>
            </a:r>
            <a:endParaRPr lang="es-ES" sz="5400" b="1" dirty="0">
              <a:ln w="22225">
                <a:solidFill>
                  <a:schemeClr val="accent2"/>
                </a:solidFill>
                <a:prstDash val="solid"/>
              </a:ln>
              <a:solidFill>
                <a:schemeClr val="accent1">
                  <a:lumMod val="50000"/>
                </a:schemeClr>
              </a:solidFill>
            </a:endParaRPr>
          </a:p>
        </p:txBody>
      </p:sp>
      <p:pic>
        <p:nvPicPr>
          <p:cNvPr id="16388" name="Picture 4" descr="Frases aliviadoras que puedes decir a alguien con ansiedad para ayud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8768" y="3840479"/>
            <a:ext cx="6091311" cy="286980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21975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4" descr="Image about yoga in FRASES - QUOTES SPANISH by María Jos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4" y="133423"/>
            <a:ext cx="5766923" cy="660500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909E8E84-426E-40DD-AFC4-6F175D3DCCD1}">
              <a14:hiddenFill xmlns:a14="http://schemas.microsoft.com/office/drawing/2010/main">
                <a:solidFill>
                  <a:srgbClr val="FFFFFF"/>
                </a:solidFill>
              </a14:hiddenFill>
            </a:ext>
          </a:extLst>
        </p:spPr>
      </p:pic>
      <p:pic>
        <p:nvPicPr>
          <p:cNvPr id="18438" name="Picture 6" descr="22 ideas de Yoga ❤ | meditación yoga, yoga kundalini, yoga mantr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9785" y="1"/>
            <a:ext cx="5655211" cy="46477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 name="Rectángulo 1"/>
          <p:cNvSpPr/>
          <p:nvPr/>
        </p:nvSpPr>
        <p:spPr>
          <a:xfrm>
            <a:off x="6787661" y="4858766"/>
            <a:ext cx="4797083" cy="1754326"/>
          </a:xfrm>
          <a:prstGeom prst="rect">
            <a:avLst/>
          </a:prstGeom>
        </p:spPr>
        <p:style>
          <a:lnRef idx="3">
            <a:schemeClr val="lt1"/>
          </a:lnRef>
          <a:fillRef idx="1">
            <a:schemeClr val="accent1"/>
          </a:fillRef>
          <a:effectRef idx="1">
            <a:schemeClr val="accent1"/>
          </a:effectRef>
          <a:fontRef idx="minor">
            <a:schemeClr val="lt1"/>
          </a:fontRef>
        </p:style>
        <p:txBody>
          <a:bodyPr wrap="square" lIns="91440" tIns="45720" rIns="91440" bIns="45720">
            <a:spAutoFit/>
          </a:bodyPr>
          <a:lstStyle/>
          <a:p>
            <a:pPr algn="ctr"/>
            <a:r>
              <a:rPr lang="es-ES" sz="54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YOGA, EJERCICIO</a:t>
            </a:r>
            <a:endParaRPr lang="es-E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6726891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94676" y="344056"/>
            <a:ext cx="4986336" cy="923330"/>
          </a:xfrm>
          <a:prstGeom prst="rect">
            <a:avLst/>
          </a:prstGeom>
        </p:spPr>
        <p:style>
          <a:lnRef idx="0">
            <a:schemeClr val="accent2"/>
          </a:lnRef>
          <a:fillRef idx="3">
            <a:schemeClr val="accent2"/>
          </a:fillRef>
          <a:effectRef idx="3">
            <a:schemeClr val="accent2"/>
          </a:effectRef>
          <a:fontRef idx="minor">
            <a:schemeClr val="lt1"/>
          </a:fontRef>
        </p:style>
        <p:txBody>
          <a:bodyPr wrap="square" lIns="91440" tIns="45720" rIns="91440" bIns="45720">
            <a:spAutoFit/>
          </a:bodyPr>
          <a:lstStyle/>
          <a:p>
            <a:pPr algn="ctr"/>
            <a:r>
              <a:rPr lang="es-ES"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N S I E D A D</a:t>
            </a:r>
            <a:endParaRPr lang="es-E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Rectángulo 2"/>
          <p:cNvSpPr/>
          <p:nvPr/>
        </p:nvSpPr>
        <p:spPr>
          <a:xfrm>
            <a:off x="347077" y="1653773"/>
            <a:ext cx="6096000" cy="1200329"/>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p>
            <a:pPr algn="just"/>
            <a:r>
              <a:rPr lang="es-MX" sz="2400" b="0" i="0" u="none" strike="noStrike" baseline="0" dirty="0" smtClean="0">
                <a:solidFill>
                  <a:srgbClr val="000000"/>
                </a:solidFill>
                <a:latin typeface="Aharoni" panose="02010803020104030203" pitchFamily="2" charset="-79"/>
                <a:cs typeface="Aharoni" panose="02010803020104030203" pitchFamily="2" charset="-79"/>
              </a:rPr>
              <a:t>NO EXISTE “LA” ANSIEDAD COMO UN TÉRMINO TOTALMENTE APLICABLE A TODOS LOS PACIENTES QUE LA PADECEN </a:t>
            </a:r>
            <a:endParaRPr lang="es-MX" sz="2400" dirty="0">
              <a:latin typeface="Aharoni" panose="02010803020104030203" pitchFamily="2" charset="-79"/>
              <a:cs typeface="Aharoni" panose="02010803020104030203" pitchFamily="2" charset="-79"/>
            </a:endParaRPr>
          </a:p>
        </p:txBody>
      </p:sp>
      <p:sp>
        <p:nvSpPr>
          <p:cNvPr id="4" name="Rectángulo 3"/>
          <p:cNvSpPr/>
          <p:nvPr/>
        </p:nvSpPr>
        <p:spPr>
          <a:xfrm>
            <a:off x="347077" y="3240489"/>
            <a:ext cx="6705600" cy="156966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MX" sz="2400" b="0" i="0" u="none" strike="noStrike" baseline="0" dirty="0" smtClean="0">
                <a:solidFill>
                  <a:srgbClr val="000000"/>
                </a:solidFill>
                <a:latin typeface="Aharoni" panose="02010803020104030203" pitchFamily="2" charset="-79"/>
                <a:cs typeface="Aharoni" panose="02010803020104030203" pitchFamily="2" charset="-79"/>
              </a:rPr>
              <a:t>LA OMS SE TRATA DE UN TRASTORNO MENTAL QUE AFECTAN A LA PRODUCTIVIDAD Y EL TRABAJO. PRIMERA CAUSA DE DISCAPACIDAD LABORAL EN EL MUNDO. </a:t>
            </a:r>
            <a:endParaRPr lang="es-MX" sz="2400" dirty="0">
              <a:latin typeface="Aharoni" panose="02010803020104030203" pitchFamily="2" charset="-79"/>
              <a:cs typeface="Aharoni" panose="02010803020104030203" pitchFamily="2" charset="-79"/>
            </a:endParaRPr>
          </a:p>
        </p:txBody>
      </p:sp>
      <p:sp>
        <p:nvSpPr>
          <p:cNvPr id="7" name="Rectángulo 6"/>
          <p:cNvSpPr/>
          <p:nvPr/>
        </p:nvSpPr>
        <p:spPr>
          <a:xfrm>
            <a:off x="7871572" y="218913"/>
            <a:ext cx="4163545" cy="304698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s-MX" sz="2400" b="0" i="0" u="none" strike="noStrike" baseline="0" dirty="0" smtClean="0">
                <a:solidFill>
                  <a:srgbClr val="000000"/>
                </a:solidFill>
                <a:latin typeface="Aharoni" panose="02010803020104030203" pitchFamily="2" charset="-79"/>
                <a:cs typeface="Aharoni" panose="02010803020104030203" pitchFamily="2" charset="-79"/>
              </a:rPr>
              <a:t>MANUAL DIAGNÓSTICO DSM-IV SE TRATA DE UNA APARICIÓN TEMPORAL Y AISLADA DE MIEDO O MALESTAR INTENSO, ACOMPAÑADA DE CUATRO O MÁS SÍNTOMAS FISICOS Y PSICOLOGICOS. </a:t>
            </a:r>
            <a:endParaRPr lang="es-MX" sz="2400" dirty="0">
              <a:latin typeface="Aharoni" panose="02010803020104030203" pitchFamily="2" charset="-79"/>
              <a:cs typeface="Aharoni" panose="02010803020104030203" pitchFamily="2" charset="-79"/>
            </a:endParaRPr>
          </a:p>
        </p:txBody>
      </p:sp>
      <p:sp>
        <p:nvSpPr>
          <p:cNvPr id="8" name="Rectángulo 7"/>
          <p:cNvSpPr/>
          <p:nvPr/>
        </p:nvSpPr>
        <p:spPr>
          <a:xfrm>
            <a:off x="7613018" y="4025319"/>
            <a:ext cx="4422099" cy="2308324"/>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p>
            <a:pPr algn="ctr"/>
            <a:r>
              <a:rPr lang="es-MX" sz="2400" b="0" i="0" u="none" strike="noStrike" baseline="0" dirty="0" smtClean="0">
                <a:solidFill>
                  <a:schemeClr val="tx1"/>
                </a:solidFill>
                <a:latin typeface="Aharoni" panose="02010803020104030203" pitchFamily="2" charset="-79"/>
                <a:cs typeface="Aharoni" panose="02010803020104030203" pitchFamily="2" charset="-79"/>
              </a:rPr>
              <a:t>DIREMOS QUE LA ANSIEDAD ES UNA REACCIÓN EMOCIONAL. SE DESARROLLA ANTE UN ESTÍMULO,( EVENTOS DESENCADENANTES</a:t>
            </a:r>
            <a:r>
              <a:rPr lang="es-MX" sz="2400" dirty="0">
                <a:solidFill>
                  <a:schemeClr val="tx1"/>
                </a:solidFill>
                <a:latin typeface="Aharoni" panose="02010803020104030203" pitchFamily="2" charset="-79"/>
                <a:cs typeface="Aharoni" panose="02010803020104030203" pitchFamily="2" charset="-79"/>
              </a:rPr>
              <a:t>)</a:t>
            </a:r>
          </a:p>
        </p:txBody>
      </p:sp>
      <p:sp>
        <p:nvSpPr>
          <p:cNvPr id="9" name="Rectángulo 8"/>
          <p:cNvSpPr/>
          <p:nvPr/>
        </p:nvSpPr>
        <p:spPr>
          <a:xfrm>
            <a:off x="347077" y="5196536"/>
            <a:ext cx="6096000" cy="1569660"/>
          </a:xfrm>
          <a:prstGeom prst="rect">
            <a:avLst/>
          </a:prstGeom>
        </p:spPr>
        <p:style>
          <a:lnRef idx="3">
            <a:schemeClr val="lt1"/>
          </a:lnRef>
          <a:fillRef idx="1">
            <a:schemeClr val="accent4"/>
          </a:fillRef>
          <a:effectRef idx="1">
            <a:schemeClr val="accent4"/>
          </a:effectRef>
          <a:fontRef idx="minor">
            <a:schemeClr val="lt1"/>
          </a:fontRef>
        </p:style>
        <p:txBody>
          <a:bodyPr>
            <a:spAutoFit/>
          </a:bodyPr>
          <a:lstStyle/>
          <a:p>
            <a:pPr algn="just"/>
            <a:r>
              <a:rPr lang="es-MX" sz="2400" b="0" i="0" u="none" strike="noStrike" baseline="0" dirty="0" smtClean="0">
                <a:solidFill>
                  <a:schemeClr val="bg1"/>
                </a:solidFill>
                <a:latin typeface="Aharoni" panose="02010803020104030203" pitchFamily="2" charset="-79"/>
                <a:cs typeface="Aharoni" panose="02010803020104030203" pitchFamily="2" charset="-79"/>
              </a:rPr>
              <a:t>UNA SENSACIÓN DE NO TENER CONTROL SOBRE UNO MISMO. SIN CAPACIDAD DE TENER PODER SOBRE TU CUERPO Y TU MENTE. </a:t>
            </a:r>
            <a:endParaRPr lang="es-MX" sz="2400"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2603427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538333058"/>
              </p:ext>
            </p:extLst>
          </p:nvPr>
        </p:nvGraphicFramePr>
        <p:xfrm>
          <a:off x="0" y="-806824"/>
          <a:ext cx="7745506" cy="60780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6" descr="Similia - Si tienes hambre y ansiedad entre comidas, el consumo moderado de  estos alimentos puede ayudarte a satisfacerte sanamente =) Imagen: Revista  Cocina y Vino. | Facebook"/>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13792" y="153400"/>
            <a:ext cx="4448219" cy="362522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 name="Picture 8" descr="Hierbas para calmar la ansiedad | HerbaZes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80828" y="3916281"/>
            <a:ext cx="5806372" cy="294171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 name="Picture 12" descr="La importancia del psicólogo para tratar la ansiedad"/>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7577" y="4386929"/>
            <a:ext cx="5620870" cy="247107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417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WhatsApp Image 2020-02-06 at 11">
            <a:extLst>
              <a:ext uri="{FF2B5EF4-FFF2-40B4-BE49-F238E27FC236}">
                <a16:creationId xmlns:lc="http://schemas.openxmlformats.org/drawingml/2006/lockedCanvas" xmlns:o="urn:schemas-microsoft-com:office:office" xmlns:v="urn:schemas-microsoft-com:vml" xmlns:w10="urn:schemas-microsoft-com:office:word" xmlns:w="http://schemas.openxmlformats.org/wordprocessingml/2006/main" xmlns="" xmlns:xdr="http://schemas.openxmlformats.org/drawingml/2006/spreadsheetDrawing"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00000000-0008-0000-0000-000004000000}"/>
              </a:ext>
            </a:extLst>
          </p:cNvPr>
          <p:cNvPicPr/>
          <p:nvPr/>
        </p:nvPicPr>
        <p:blipFill>
          <a:blip r:embed="rId2" cstate="print">
            <a:extLst>
              <a:ext uri="{28A0092B-C50C-407E-A947-70E740481C1C}">
                <a14:useLocalDpi xmlns:a14="http://schemas.microsoft.com/office/drawing/2010/main" val="0"/>
              </a:ext>
            </a:extLst>
          </a:blip>
          <a:srcRect b="25685"/>
          <a:stretch>
            <a:fillRect/>
          </a:stretch>
        </p:blipFill>
        <p:spPr bwMode="auto">
          <a:xfrm>
            <a:off x="328613" y="853420"/>
            <a:ext cx="4686300" cy="331406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p:spPr>
      </p:pic>
      <p:pic>
        <p:nvPicPr>
          <p:cNvPr id="3" name="Imagen 2"/>
          <p:cNvPicPr/>
          <p:nvPr/>
        </p:nvPicPr>
        <p:blipFill>
          <a:blip r:embed="rId3" cstate="print">
            <a:extLst>
              <a:ext uri="{28A0092B-C50C-407E-A947-70E740481C1C}">
                <a14:useLocalDpi xmlns:a14="http://schemas.microsoft.com/office/drawing/2010/main" val="0"/>
              </a:ext>
            </a:extLst>
          </a:blip>
          <a:stretch>
            <a:fillRect/>
          </a:stretch>
        </p:blipFill>
        <p:spPr>
          <a:xfrm>
            <a:off x="6629400" y="1350307"/>
            <a:ext cx="5414963" cy="2817178"/>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6" name="Rectángulo 5"/>
          <p:cNvSpPr/>
          <p:nvPr/>
        </p:nvSpPr>
        <p:spPr>
          <a:xfrm>
            <a:off x="4014788" y="1751579"/>
            <a:ext cx="3926075" cy="175432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dirty="0" smtClean="0">
                <a:ln/>
              </a:rPr>
              <a:t>MUCHAS</a:t>
            </a:r>
          </a:p>
          <a:p>
            <a:pPr algn="ctr"/>
            <a:r>
              <a:rPr lang="es-ES" sz="5400" b="1" dirty="0" smtClean="0">
                <a:ln/>
              </a:rPr>
              <a:t>GRACIAS</a:t>
            </a:r>
            <a:endParaRPr lang="es-ES" sz="5400" b="1" cap="none" spc="0" dirty="0">
              <a:ln/>
              <a:effectLst/>
            </a:endParaRPr>
          </a:p>
        </p:txBody>
      </p:sp>
      <p:pic>
        <p:nvPicPr>
          <p:cNvPr id="7"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2462" y="4361835"/>
            <a:ext cx="3486151" cy="22812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7" y="4598651"/>
            <a:ext cx="3486151" cy="2281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7303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42926" y="1071563"/>
            <a:ext cx="264318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dirty="0" smtClean="0">
                <a:solidFill>
                  <a:schemeClr val="tx1"/>
                </a:solidFill>
                <a:latin typeface="Aharoni" panose="02010803020104030203" pitchFamily="2" charset="-79"/>
                <a:cs typeface="Aharoni" panose="02010803020104030203" pitchFamily="2" charset="-79"/>
              </a:rPr>
              <a:t>ANSIEDAD</a:t>
            </a:r>
            <a:endParaRPr lang="es-MX" sz="2800" dirty="0">
              <a:solidFill>
                <a:schemeClr val="tx1"/>
              </a:solidFill>
              <a:latin typeface="Aharoni" panose="02010803020104030203" pitchFamily="2" charset="-79"/>
              <a:cs typeface="Aharoni" panose="02010803020104030203" pitchFamily="2" charset="-79"/>
            </a:endParaRPr>
          </a:p>
        </p:txBody>
      </p:sp>
      <p:sp>
        <p:nvSpPr>
          <p:cNvPr id="3" name="Elipse 2"/>
          <p:cNvSpPr/>
          <p:nvPr/>
        </p:nvSpPr>
        <p:spPr>
          <a:xfrm>
            <a:off x="4700588" y="642936"/>
            <a:ext cx="2714624" cy="22145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dirty="0" smtClean="0">
                <a:solidFill>
                  <a:schemeClr val="tx1"/>
                </a:solidFill>
                <a:latin typeface="Aharoni" panose="02010803020104030203" pitchFamily="2" charset="-79"/>
                <a:cs typeface="Aharoni" panose="02010803020104030203" pitchFamily="2" charset="-79"/>
              </a:rPr>
              <a:t>TEMOR A QUE ALGO MALO SUCEDA</a:t>
            </a:r>
            <a:endParaRPr lang="es-MX" sz="2400" dirty="0">
              <a:solidFill>
                <a:schemeClr val="tx1"/>
              </a:solidFill>
              <a:latin typeface="Aharoni" panose="02010803020104030203" pitchFamily="2" charset="-79"/>
              <a:cs typeface="Aharoni" panose="02010803020104030203" pitchFamily="2" charset="-79"/>
            </a:endParaRPr>
          </a:p>
        </p:txBody>
      </p:sp>
      <p:sp>
        <p:nvSpPr>
          <p:cNvPr id="4" name="Rectángulo redondeado 3"/>
          <p:cNvSpPr/>
          <p:nvPr/>
        </p:nvSpPr>
        <p:spPr>
          <a:xfrm>
            <a:off x="8743950" y="907251"/>
            <a:ext cx="2643188" cy="36933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0" i="0" u="none" strike="noStrike" baseline="0" dirty="0" smtClean="0">
                <a:solidFill>
                  <a:srgbClr val="000000"/>
                </a:solidFill>
                <a:latin typeface="Aharoni" panose="02010803020104030203" pitchFamily="2" charset="-79"/>
                <a:cs typeface="Aharoni" panose="02010803020104030203" pitchFamily="2" charset="-79"/>
              </a:rPr>
              <a:t>SENSACIÓN ANTICIPATORIA QUE PRODUCE UNA SERIE DE SÍNTOMAS FÍSICOS Y EMOCIONALES RELACIONADOS A LO QUE SUPONEMOS QUE VA A SALIR MAL</a:t>
            </a:r>
            <a:endParaRPr lang="es-MX" sz="2000" dirty="0"/>
          </a:p>
        </p:txBody>
      </p:sp>
      <p:sp>
        <p:nvSpPr>
          <p:cNvPr id="5" name="Recortar rectángulo de esquina diagonal 4"/>
          <p:cNvSpPr/>
          <p:nvPr/>
        </p:nvSpPr>
        <p:spPr>
          <a:xfrm>
            <a:off x="4786313" y="4000500"/>
            <a:ext cx="3529013" cy="2543175"/>
          </a:xfrm>
          <a:prstGeom prst="snip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0" i="0" u="none" strike="noStrike" baseline="0" dirty="0" smtClean="0">
                <a:solidFill>
                  <a:srgbClr val="000000"/>
                </a:solidFill>
                <a:latin typeface="Aharoni" panose="02010803020104030203" pitchFamily="2" charset="-79"/>
                <a:cs typeface="Aharoni" panose="02010803020104030203" pitchFamily="2" charset="-79"/>
              </a:rPr>
              <a:t>LA ANSIEDAD ES EL MIEDO A ALGO QUE AUN NO HA OCURRIDO Y QUE SUPONEMOS QUE EN EL FUTURO NOS VA A PRODUCIR ANGUSTIA</a:t>
            </a:r>
            <a:r>
              <a:rPr lang="es-MX" b="0" i="0" u="none" strike="noStrike" baseline="0" dirty="0" smtClean="0">
                <a:solidFill>
                  <a:srgbClr val="000000"/>
                </a:solidFill>
                <a:latin typeface="Aharoni" panose="02010803020104030203" pitchFamily="2" charset="-79"/>
                <a:cs typeface="Aharoni" panose="02010803020104030203" pitchFamily="2" charset="-79"/>
              </a:rPr>
              <a:t>.</a:t>
            </a:r>
            <a:endParaRPr lang="es-MX" dirty="0"/>
          </a:p>
        </p:txBody>
      </p:sp>
      <p:sp>
        <p:nvSpPr>
          <p:cNvPr id="6" name="Recortar rectángulo de esquina del mismo lado 5"/>
          <p:cNvSpPr/>
          <p:nvPr/>
        </p:nvSpPr>
        <p:spPr>
          <a:xfrm>
            <a:off x="542927" y="3800476"/>
            <a:ext cx="2986086" cy="2314574"/>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2000" b="0" i="0" u="none" strike="noStrike" baseline="0" dirty="0" smtClean="0">
                <a:solidFill>
                  <a:srgbClr val="000000"/>
                </a:solidFill>
                <a:latin typeface="Aharoni" panose="02010803020104030203" pitchFamily="2" charset="-79"/>
                <a:cs typeface="Aharoni" panose="02010803020104030203" pitchFamily="2" charset="-79"/>
              </a:rPr>
              <a:t>LA ANSIEDAD ES UN EXCESO DE FUTURO, ASOCIADO A UNA DIFICULTAD PARA MANTENERSE EN EL PRESENTE </a:t>
            </a:r>
            <a:endParaRPr lang="es-MX" sz="2000" dirty="0">
              <a:latin typeface="Aharoni" panose="02010803020104030203" pitchFamily="2" charset="-79"/>
              <a:cs typeface="Aharoni" panose="02010803020104030203" pitchFamily="2" charset="-79"/>
            </a:endParaRPr>
          </a:p>
        </p:txBody>
      </p:sp>
      <p:sp>
        <p:nvSpPr>
          <p:cNvPr id="7" name="Flecha derecha 6"/>
          <p:cNvSpPr/>
          <p:nvPr/>
        </p:nvSpPr>
        <p:spPr>
          <a:xfrm>
            <a:off x="3255456" y="1286447"/>
            <a:ext cx="1445131" cy="48463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MX"/>
          </a:p>
        </p:txBody>
      </p:sp>
      <p:sp>
        <p:nvSpPr>
          <p:cNvPr id="9" name="Flecha derecha 8"/>
          <p:cNvSpPr/>
          <p:nvPr/>
        </p:nvSpPr>
        <p:spPr>
          <a:xfrm>
            <a:off x="7484555" y="1286447"/>
            <a:ext cx="1259395" cy="48463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MX"/>
          </a:p>
        </p:txBody>
      </p:sp>
      <p:sp>
        <p:nvSpPr>
          <p:cNvPr id="11" name="Flecha abajo 10"/>
          <p:cNvSpPr/>
          <p:nvPr/>
        </p:nvSpPr>
        <p:spPr>
          <a:xfrm>
            <a:off x="9922669" y="4600574"/>
            <a:ext cx="556069" cy="104641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MX">
              <a:solidFill>
                <a:schemeClr val="tx1"/>
              </a:solidFill>
            </a:endParaRPr>
          </a:p>
        </p:txBody>
      </p:sp>
      <p:sp>
        <p:nvSpPr>
          <p:cNvPr id="12" name="Flecha izquierda 11"/>
          <p:cNvSpPr/>
          <p:nvPr/>
        </p:nvSpPr>
        <p:spPr>
          <a:xfrm>
            <a:off x="8315325" y="5288373"/>
            <a:ext cx="1607343" cy="484632"/>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MX"/>
          </a:p>
        </p:txBody>
      </p:sp>
      <p:sp>
        <p:nvSpPr>
          <p:cNvPr id="13" name="Flecha izquierda 12"/>
          <p:cNvSpPr/>
          <p:nvPr/>
        </p:nvSpPr>
        <p:spPr>
          <a:xfrm>
            <a:off x="3452527" y="4886896"/>
            <a:ext cx="1333786" cy="484632"/>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MX"/>
          </a:p>
        </p:txBody>
      </p:sp>
      <p:sp>
        <p:nvSpPr>
          <p:cNvPr id="14" name="Flecha arriba 13"/>
          <p:cNvSpPr/>
          <p:nvPr/>
        </p:nvSpPr>
        <p:spPr>
          <a:xfrm>
            <a:off x="1551338" y="1985962"/>
            <a:ext cx="484632" cy="1814513"/>
          </a:xfrm>
          <a:prstGeom prs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5115617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30 frases para cuando sientas mucho estrés | Canv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714" y="154822"/>
            <a:ext cx="5474262" cy="650315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 name="Picture 4" descr="HUSI sensible al duelo materno - HUS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5083" y="314236"/>
            <a:ext cx="2573431" cy="168398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60 frases para superar la ansiedad (y consejos para enfrentarte a ell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6024" y="314236"/>
            <a:ext cx="5876364" cy="634374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a:ext uri="{909E8E84-426E-40DD-AFC4-6F175D3DCCD1}">
              <a14:hiddenFill xmlns:a14="http://schemas.microsoft.com/office/drawing/2010/main">
                <a:solidFill>
                  <a:srgbClr val="FFFFFF"/>
                </a:solidFill>
              </a14:hiddenFill>
            </a:ext>
          </a:extLst>
        </p:spPr>
      </p:pic>
      <p:pic>
        <p:nvPicPr>
          <p:cNvPr id="8" name="Picture 4" descr="HUSI sensible al duelo materno - HUS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56458" y="5343058"/>
            <a:ext cx="2008655" cy="1173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696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omo se puede manifestar la ansiedad? La ansiedad se puede manifestarse  así: - FRASES.P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4" y="185739"/>
            <a:ext cx="11958636" cy="65293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 name="Picture 4" descr="HUSI sensible al duelo materno - HUS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91165" y="395029"/>
            <a:ext cx="1847290" cy="120881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HUSI sensible al duelo materno - HUS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706" y="185740"/>
            <a:ext cx="1775012" cy="1418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4136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strés o ansiedad: Diferencias, síntomas y alivi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4" y="70034"/>
            <a:ext cx="11944350" cy="666055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5802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Mapa Interactivo: DEPRESION VS. ANSIEDAD (depre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HUSI sensible al duelo materno - HUS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89103" y="215152"/>
            <a:ext cx="2183822" cy="1429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40236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Árbol de la ansiedad por Fabiola Cuevas - Desansied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HUSI sensible al duelo materno - HUS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31506" y="0"/>
            <a:ext cx="2160494" cy="1089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59044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 Roche: La ansiedad es un arroyito 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506" y="179882"/>
            <a:ext cx="5420766" cy="652072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 name="Rectángulo 1"/>
          <p:cNvSpPr/>
          <p:nvPr/>
        </p:nvSpPr>
        <p:spPr>
          <a:xfrm>
            <a:off x="5976937" y="385674"/>
            <a:ext cx="6096000" cy="1631216"/>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just"/>
            <a:r>
              <a:rPr lang="es-MX" sz="2000" b="0" i="0" dirty="0" smtClean="0">
                <a:solidFill>
                  <a:schemeClr val="tx1"/>
                </a:solidFill>
                <a:effectLst/>
                <a:latin typeface="Aharoni" panose="02010803020104030203" pitchFamily="2" charset="-79"/>
                <a:cs typeface="Aharoni" panose="02010803020104030203" pitchFamily="2" charset="-79"/>
              </a:rPr>
              <a:t>AGOROFOBIA</a:t>
            </a:r>
            <a:r>
              <a:rPr lang="es-MX" sz="2000" b="0" i="0" dirty="0" smtClean="0">
                <a:solidFill>
                  <a:schemeClr val="bg1"/>
                </a:solidFill>
                <a:effectLst/>
                <a:latin typeface="Aharoni" panose="02010803020104030203" pitchFamily="2" charset="-79"/>
                <a:cs typeface="Aharoni" panose="02010803020104030203" pitchFamily="2" charset="-79"/>
              </a:rPr>
              <a:t>: LOS SÍNTOMAS TÍPICOS DE LA </a:t>
            </a:r>
            <a:r>
              <a:rPr lang="es-MX" sz="2000" b="1" i="0" dirty="0" smtClean="0">
                <a:solidFill>
                  <a:schemeClr val="bg1"/>
                </a:solidFill>
                <a:effectLst/>
                <a:latin typeface="Aharoni" panose="02010803020104030203" pitchFamily="2" charset="-79"/>
                <a:cs typeface="Aharoni" panose="02010803020104030203" pitchFamily="2" charset="-79"/>
              </a:rPr>
              <a:t>AGORAFOBIA</a:t>
            </a:r>
            <a:r>
              <a:rPr lang="es-MX" sz="2000" b="0" i="0" dirty="0" smtClean="0">
                <a:solidFill>
                  <a:schemeClr val="bg1"/>
                </a:solidFill>
                <a:effectLst/>
                <a:latin typeface="Aharoni" panose="02010803020104030203" pitchFamily="2" charset="-79"/>
                <a:cs typeface="Aharoni" panose="02010803020104030203" pitchFamily="2" charset="-79"/>
              </a:rPr>
              <a:t> COMPRENDEN EL MIEDO A: SALIR DE CASA SOLO. MULTITUDES O ESPERAR EN UNA FILA. ESPACIOS CERRADOS, COMO CINES, ASCENSORES O TIENDAS PEQUEÑAS</a:t>
            </a:r>
            <a:endParaRPr lang="es-MX" sz="2000" dirty="0">
              <a:solidFill>
                <a:schemeClr val="bg1"/>
              </a:solidFill>
              <a:latin typeface="Aharoni" panose="02010803020104030203" pitchFamily="2" charset="-79"/>
              <a:cs typeface="Aharoni" panose="02010803020104030203" pitchFamily="2" charset="-79"/>
            </a:endParaRPr>
          </a:p>
        </p:txBody>
      </p:sp>
      <p:sp>
        <p:nvSpPr>
          <p:cNvPr id="3" name="Rectángulo 2"/>
          <p:cNvSpPr/>
          <p:nvPr/>
        </p:nvSpPr>
        <p:spPr>
          <a:xfrm>
            <a:off x="5976937" y="3530504"/>
            <a:ext cx="6096000" cy="3170099"/>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p>
            <a:pPr algn="just"/>
            <a:r>
              <a:rPr lang="es-MX" sz="2000" b="0" i="0" dirty="0" smtClean="0">
                <a:solidFill>
                  <a:srgbClr val="111111"/>
                </a:solidFill>
                <a:effectLst/>
                <a:latin typeface="Aharoni" panose="02010803020104030203" pitchFamily="2" charset="-79"/>
                <a:cs typeface="Aharoni" panose="02010803020104030203" pitchFamily="2" charset="-79"/>
              </a:rPr>
              <a:t>UN ATAQUE DE PÁNICO </a:t>
            </a:r>
            <a:r>
              <a:rPr lang="es-MX" sz="2000" b="0" i="0" dirty="0" smtClean="0">
                <a:solidFill>
                  <a:schemeClr val="bg1"/>
                </a:solidFill>
                <a:effectLst/>
                <a:latin typeface="Aharoni" panose="02010803020104030203" pitchFamily="2" charset="-79"/>
                <a:cs typeface="Aharoni" panose="02010803020104030203" pitchFamily="2" charset="-79"/>
              </a:rPr>
              <a:t>ES UN EPISODIO REPENTINO DE MIEDO INTENSO QUE PROVOCA REACCIONES FÍSICAS GRAVES CUANDO NO EXISTE NINGÚN PELIGRO REAL O CAUSA APARENTE. LOS ATAQUES DE PÁNICO PUEDEN PROVOCAR MUCHO MIEDO. CUANDO SE PRESENTA UN ATAQUE DE PÁNICO, PUEDES SENTIR QUE ESTÁS PERDIENDO EL CONTROL, QUE ESTÁS TENIENDO UN ATAQUE CARDÍACO O, INCLUSO, QUE VAS A MORIR.</a:t>
            </a:r>
            <a:endParaRPr lang="es-MX" sz="2000" dirty="0">
              <a:solidFill>
                <a:schemeClr val="bg1"/>
              </a:solidFill>
              <a:latin typeface="Aharoni" panose="02010803020104030203" pitchFamily="2" charset="-79"/>
              <a:cs typeface="Aharoni" panose="02010803020104030203" pitchFamily="2" charset="-79"/>
            </a:endParaRPr>
          </a:p>
        </p:txBody>
      </p:sp>
      <p:pic>
        <p:nvPicPr>
          <p:cNvPr id="6" name="Picture 4" descr="HUSI sensible al duelo materno - HUS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78271" y="2164976"/>
            <a:ext cx="2398619" cy="1210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80448"/>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a">
  <a:themeElements>
    <a:clrScheme name="Verde amarillo">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369</TotalTime>
  <Words>572</Words>
  <Application>Microsoft Office PowerPoint</Application>
  <PresentationFormat>Panorámica</PresentationFormat>
  <Paragraphs>64</Paragraphs>
  <Slides>21</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21</vt:i4>
      </vt:variant>
    </vt:vector>
  </HeadingPairs>
  <TitlesOfParts>
    <vt:vector size="27" baseType="lpstr">
      <vt:lpstr>Aharoni</vt:lpstr>
      <vt:lpstr>Arial</vt:lpstr>
      <vt:lpstr>Trebuchet MS</vt:lpstr>
      <vt:lpstr>Wingdings</vt:lpstr>
      <vt:lpstr>Wingdings 3</vt:lpstr>
      <vt:lpstr>Faceta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tita</dc:creator>
  <cp:lastModifiedBy>tita</cp:lastModifiedBy>
  <cp:revision>32</cp:revision>
  <dcterms:created xsi:type="dcterms:W3CDTF">2021-12-05T20:07:28Z</dcterms:created>
  <dcterms:modified xsi:type="dcterms:W3CDTF">2021-12-06T02:17:04Z</dcterms:modified>
</cp:coreProperties>
</file>