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9" r:id="rId3"/>
    <p:sldId id="260" r:id="rId4"/>
    <p:sldId id="258" r:id="rId5"/>
    <p:sldId id="262" r:id="rId6"/>
    <p:sldId id="263" r:id="rId7"/>
    <p:sldId id="264" r:id="rId8"/>
    <p:sldId id="265" r:id="rId9"/>
    <p:sldId id="266" r:id="rId10"/>
    <p:sldId id="267" r:id="rId11"/>
    <p:sldId id="268" r:id="rId12"/>
    <p:sldId id="270" r:id="rId13"/>
    <p:sldId id="272" r:id="rId14"/>
    <p:sldId id="273" r:id="rId15"/>
    <p:sldId id="274" r:id="rId16"/>
    <p:sldId id="275" r:id="rId17"/>
    <p:sldId id="276" r:id="rId18"/>
    <p:sldId id="278"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image" Target="../media/image15.jpeg"/></Relationships>
</file>

<file path=ppt/diagrams/_rels/data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E008AF-3577-4712-A613-15F4F2E2F8A2}"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s-MX"/>
        </a:p>
      </dgm:t>
    </dgm:pt>
    <dgm:pt modelId="{DB06F8BE-9FDB-4955-87EF-23BE265CCEEF}">
      <dgm:prSet phldrT="[Texto]" custT="1"/>
      <dgm:spPr/>
      <dgm:t>
        <a:bodyPr/>
        <a:lstStyle/>
        <a:p>
          <a:r>
            <a:rPr lang="es-MX" sz="3200" dirty="0" smtClean="0">
              <a:solidFill>
                <a:schemeClr val="bg1"/>
              </a:solidFill>
              <a:latin typeface="Aharoni" panose="02010803020104030203" pitchFamily="2" charset="-79"/>
              <a:cs typeface="Aharoni" panose="02010803020104030203" pitchFamily="2" charset="-79"/>
            </a:rPr>
            <a:t> COGNITIVOS-CONDUCTUALES</a:t>
          </a:r>
          <a:endParaRPr lang="es-MX" sz="3200" dirty="0">
            <a:solidFill>
              <a:schemeClr val="bg1"/>
            </a:solidFill>
            <a:latin typeface="Aharoni" panose="02010803020104030203" pitchFamily="2" charset="-79"/>
            <a:cs typeface="Aharoni" panose="02010803020104030203" pitchFamily="2" charset="-79"/>
          </a:endParaRPr>
        </a:p>
      </dgm:t>
    </dgm:pt>
    <dgm:pt modelId="{B54952A7-6F30-4772-A32E-CAF47FD8B15B}" type="parTrans" cxnId="{6B6991D9-FF4F-4495-813C-121C0DE495E6}">
      <dgm:prSet/>
      <dgm:spPr/>
      <dgm:t>
        <a:bodyPr/>
        <a:lstStyle/>
        <a:p>
          <a:endParaRPr lang="es-MX"/>
        </a:p>
      </dgm:t>
    </dgm:pt>
    <dgm:pt modelId="{0ABC4368-BB15-4014-8FAD-DFDA0AA914E5}" type="sibTrans" cxnId="{6B6991D9-FF4F-4495-813C-121C0DE495E6}">
      <dgm:prSet/>
      <dgm:spPr/>
      <dgm:t>
        <a:bodyPr/>
        <a:lstStyle/>
        <a:p>
          <a:endParaRPr lang="es-MX"/>
        </a:p>
      </dgm:t>
    </dgm:pt>
    <dgm:pt modelId="{57F7016A-48BB-4DD4-B46F-60222410D095}">
      <dgm:prSet phldrT="[Texto]" custT="1"/>
      <dgm:spPr/>
      <dgm:t>
        <a:bodyPr/>
        <a:lstStyle/>
        <a:p>
          <a:r>
            <a:rPr lang="es-MX" sz="3200" dirty="0" smtClean="0"/>
            <a:t>       </a:t>
          </a:r>
          <a:r>
            <a:rPr lang="es-MX" sz="3200" dirty="0" smtClean="0">
              <a:solidFill>
                <a:schemeClr val="bg1"/>
              </a:solidFill>
              <a:latin typeface="Aharoni" panose="02010803020104030203" pitchFamily="2" charset="-79"/>
              <a:cs typeface="Aharoni" panose="02010803020104030203" pitchFamily="2" charset="-79"/>
            </a:rPr>
            <a:t>AFECTIVOS</a:t>
          </a:r>
          <a:endParaRPr lang="es-MX" sz="3200" dirty="0">
            <a:solidFill>
              <a:schemeClr val="bg1"/>
            </a:solidFill>
            <a:latin typeface="Aharoni" panose="02010803020104030203" pitchFamily="2" charset="-79"/>
            <a:cs typeface="Aharoni" panose="02010803020104030203" pitchFamily="2" charset="-79"/>
          </a:endParaRPr>
        </a:p>
      </dgm:t>
    </dgm:pt>
    <dgm:pt modelId="{4D364A86-552B-466C-90E8-5B5832A590B6}" type="parTrans" cxnId="{119FBB45-46A0-482E-9FDF-EF7FC9C1C416}">
      <dgm:prSet/>
      <dgm:spPr/>
      <dgm:t>
        <a:bodyPr/>
        <a:lstStyle/>
        <a:p>
          <a:endParaRPr lang="es-MX"/>
        </a:p>
      </dgm:t>
    </dgm:pt>
    <dgm:pt modelId="{77B7C660-558E-4E93-9488-6618317B3998}" type="sibTrans" cxnId="{119FBB45-46A0-482E-9FDF-EF7FC9C1C416}">
      <dgm:prSet/>
      <dgm:spPr/>
      <dgm:t>
        <a:bodyPr/>
        <a:lstStyle/>
        <a:p>
          <a:endParaRPr lang="es-MX"/>
        </a:p>
      </dgm:t>
    </dgm:pt>
    <dgm:pt modelId="{DAB04030-58F0-442A-93C6-5086955A79FC}">
      <dgm:prSet phldrT="[Texto]" custT="1"/>
      <dgm:spPr/>
      <dgm:t>
        <a:bodyPr/>
        <a:lstStyle/>
        <a:p>
          <a:endParaRPr lang="es-MX" sz="1800" dirty="0" smtClean="0"/>
        </a:p>
        <a:p>
          <a:r>
            <a:rPr lang="es-MX" sz="3200" dirty="0" smtClean="0"/>
            <a:t>             </a:t>
          </a:r>
          <a:r>
            <a:rPr lang="es-MX" sz="3200" dirty="0" smtClean="0">
              <a:solidFill>
                <a:schemeClr val="bg1"/>
              </a:solidFill>
              <a:latin typeface="Aharoni" panose="02010803020104030203" pitchFamily="2" charset="-79"/>
              <a:cs typeface="Aharoni" panose="02010803020104030203" pitchFamily="2" charset="-79"/>
            </a:rPr>
            <a:t>SOCIALES	</a:t>
          </a:r>
          <a:r>
            <a:rPr lang="es-MX" sz="1800" dirty="0" smtClean="0">
              <a:solidFill>
                <a:schemeClr val="bg1"/>
              </a:solidFill>
              <a:latin typeface="Aharoni" panose="02010803020104030203" pitchFamily="2" charset="-79"/>
              <a:cs typeface="Aharoni" panose="02010803020104030203" pitchFamily="2" charset="-79"/>
            </a:rPr>
            <a:t>						</a:t>
          </a:r>
        </a:p>
        <a:p>
          <a:endParaRPr lang="es-MX" sz="1800" dirty="0"/>
        </a:p>
      </dgm:t>
    </dgm:pt>
    <dgm:pt modelId="{BBCD1ED1-EF05-4642-8705-26FB202CEEEB}" type="parTrans" cxnId="{AFE72397-5653-4532-843D-C313AE62C548}">
      <dgm:prSet/>
      <dgm:spPr/>
      <dgm:t>
        <a:bodyPr/>
        <a:lstStyle/>
        <a:p>
          <a:endParaRPr lang="es-MX"/>
        </a:p>
      </dgm:t>
    </dgm:pt>
    <dgm:pt modelId="{8295368D-495A-4A82-961F-C771861E9EF1}" type="sibTrans" cxnId="{AFE72397-5653-4532-843D-C313AE62C548}">
      <dgm:prSet/>
      <dgm:spPr/>
      <dgm:t>
        <a:bodyPr/>
        <a:lstStyle/>
        <a:p>
          <a:endParaRPr lang="es-MX"/>
        </a:p>
      </dgm:t>
    </dgm:pt>
    <dgm:pt modelId="{353CDE5A-73D7-4B1B-9183-1AEF96361522}" type="pres">
      <dgm:prSet presAssocID="{88E008AF-3577-4712-A613-15F4F2E2F8A2}" presName="linear" presStyleCnt="0">
        <dgm:presLayoutVars>
          <dgm:dir/>
          <dgm:resizeHandles val="exact"/>
        </dgm:presLayoutVars>
      </dgm:prSet>
      <dgm:spPr/>
    </dgm:pt>
    <dgm:pt modelId="{AC397EA2-8FA3-446E-B0B0-17537F554FBE}" type="pres">
      <dgm:prSet presAssocID="{DB06F8BE-9FDB-4955-87EF-23BE265CCEEF}" presName="comp" presStyleCnt="0"/>
      <dgm:spPr/>
    </dgm:pt>
    <dgm:pt modelId="{28EE0E56-E67B-48CF-9300-495B344C8AF2}" type="pres">
      <dgm:prSet presAssocID="{DB06F8BE-9FDB-4955-87EF-23BE265CCEEF}" presName="box" presStyleLbl="node1" presStyleIdx="0" presStyleCnt="3" custLinFactNeighborX="1758" custLinFactNeighborY="11812"/>
      <dgm:spPr/>
      <dgm:t>
        <a:bodyPr/>
        <a:lstStyle/>
        <a:p>
          <a:endParaRPr lang="es-MX"/>
        </a:p>
      </dgm:t>
    </dgm:pt>
    <dgm:pt modelId="{4F4C4EEA-9379-4903-B0C3-10A483CBC08E}" type="pres">
      <dgm:prSet presAssocID="{DB06F8BE-9FDB-4955-87EF-23BE265CCEEF}" presName="img" presStyleLbl="fgImgPlace1" presStyleIdx="0" presStyleCnt="3" custScaleX="116897" custScaleY="110337" custLinFactNeighborX="2116" custLinFactNeighborY="1403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5000" b="-45000"/>
          </a:stretch>
        </a:blipFill>
      </dgm:spPr>
      <dgm:t>
        <a:bodyPr/>
        <a:lstStyle/>
        <a:p>
          <a:endParaRPr lang="es-MX"/>
        </a:p>
      </dgm:t>
    </dgm:pt>
    <dgm:pt modelId="{025310F7-367F-44D5-865E-256AD62B4914}" type="pres">
      <dgm:prSet presAssocID="{DB06F8BE-9FDB-4955-87EF-23BE265CCEEF}" presName="text" presStyleLbl="node1" presStyleIdx="0" presStyleCnt="3">
        <dgm:presLayoutVars>
          <dgm:bulletEnabled val="1"/>
        </dgm:presLayoutVars>
      </dgm:prSet>
      <dgm:spPr/>
      <dgm:t>
        <a:bodyPr/>
        <a:lstStyle/>
        <a:p>
          <a:endParaRPr lang="es-MX"/>
        </a:p>
      </dgm:t>
    </dgm:pt>
    <dgm:pt modelId="{5B3ADB7B-C1AE-45AD-A0A1-5FED0A2091CE}" type="pres">
      <dgm:prSet presAssocID="{0ABC4368-BB15-4014-8FAD-DFDA0AA914E5}" presName="spacer" presStyleCnt="0"/>
      <dgm:spPr/>
    </dgm:pt>
    <dgm:pt modelId="{7DF83EE5-A1AF-42E4-A92E-748305FE6F3E}" type="pres">
      <dgm:prSet presAssocID="{57F7016A-48BB-4DD4-B46F-60222410D095}" presName="comp" presStyleCnt="0"/>
      <dgm:spPr/>
    </dgm:pt>
    <dgm:pt modelId="{7E4A7EFF-1B97-4D2F-A2E4-F41887D960C5}" type="pres">
      <dgm:prSet presAssocID="{57F7016A-48BB-4DD4-B46F-60222410D095}" presName="box" presStyleLbl="node1" presStyleIdx="1" presStyleCnt="3" custLinFactNeighborX="-3972" custLinFactNeighborY="8057"/>
      <dgm:spPr/>
      <dgm:t>
        <a:bodyPr/>
        <a:lstStyle/>
        <a:p>
          <a:endParaRPr lang="es-MX"/>
        </a:p>
      </dgm:t>
    </dgm:pt>
    <dgm:pt modelId="{B2B9C1D7-1E35-4FDC-A997-F56DE8B7ED95}" type="pres">
      <dgm:prSet presAssocID="{57F7016A-48BB-4DD4-B46F-60222410D095}" presName="img" presStyleLbl="fgImgPlace1" presStyleIdx="1" presStyleCnt="3" custScaleX="156548" custScaleY="113507" custLinFactNeighborX="10845" custLinFactNeighborY="666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78000" b="-78000"/>
          </a:stretch>
        </a:blipFill>
      </dgm:spPr>
    </dgm:pt>
    <dgm:pt modelId="{6FD0484A-58B8-491E-BB69-76497AA55C29}" type="pres">
      <dgm:prSet presAssocID="{57F7016A-48BB-4DD4-B46F-60222410D095}" presName="text" presStyleLbl="node1" presStyleIdx="1" presStyleCnt="3">
        <dgm:presLayoutVars>
          <dgm:bulletEnabled val="1"/>
        </dgm:presLayoutVars>
      </dgm:prSet>
      <dgm:spPr/>
      <dgm:t>
        <a:bodyPr/>
        <a:lstStyle/>
        <a:p>
          <a:endParaRPr lang="es-MX"/>
        </a:p>
      </dgm:t>
    </dgm:pt>
    <dgm:pt modelId="{1C11A7F8-934B-41B9-A2FF-D9042908DA45}" type="pres">
      <dgm:prSet presAssocID="{77B7C660-558E-4E93-9488-6618317B3998}" presName="spacer" presStyleCnt="0"/>
      <dgm:spPr/>
    </dgm:pt>
    <dgm:pt modelId="{067A5FCA-A795-43A7-8767-DAEB03D08A22}" type="pres">
      <dgm:prSet presAssocID="{DAB04030-58F0-442A-93C6-5086955A79FC}" presName="comp" presStyleCnt="0"/>
      <dgm:spPr/>
    </dgm:pt>
    <dgm:pt modelId="{09364BFA-5266-44E7-A71F-0E87020FC133}" type="pres">
      <dgm:prSet presAssocID="{DAB04030-58F0-442A-93C6-5086955A79FC}" presName="box" presStyleLbl="node1" presStyleIdx="2" presStyleCnt="3" custScaleX="98749" custLinFactNeighborX="-3400" custLinFactNeighborY="3974"/>
      <dgm:spPr/>
      <dgm:t>
        <a:bodyPr/>
        <a:lstStyle/>
        <a:p>
          <a:endParaRPr lang="es-MX"/>
        </a:p>
      </dgm:t>
    </dgm:pt>
    <dgm:pt modelId="{A54D9D01-6A7F-4786-BAB2-91EAB28F7B37}" type="pres">
      <dgm:prSet presAssocID="{DAB04030-58F0-442A-93C6-5086955A79FC}" presName="img" presStyleLbl="fgImgPlace1" presStyleIdx="2" presStyleCnt="3" custScaleX="173704" custScaleY="119545" custLinFactNeighborX="18357" custLinFactNeighborY="-2948"/>
      <dgm:spPr>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dgm:spPr>
      <dgm:t>
        <a:bodyPr/>
        <a:lstStyle/>
        <a:p>
          <a:endParaRPr lang="es-MX"/>
        </a:p>
      </dgm:t>
    </dgm:pt>
    <dgm:pt modelId="{AF0CCEF8-638B-49C2-B2D9-51FA284BBCB2}" type="pres">
      <dgm:prSet presAssocID="{DAB04030-58F0-442A-93C6-5086955A79FC}" presName="text" presStyleLbl="node1" presStyleIdx="2" presStyleCnt="3">
        <dgm:presLayoutVars>
          <dgm:bulletEnabled val="1"/>
        </dgm:presLayoutVars>
      </dgm:prSet>
      <dgm:spPr/>
      <dgm:t>
        <a:bodyPr/>
        <a:lstStyle/>
        <a:p>
          <a:endParaRPr lang="es-MX"/>
        </a:p>
      </dgm:t>
    </dgm:pt>
  </dgm:ptLst>
  <dgm:cxnLst>
    <dgm:cxn modelId="{97667A65-A84C-461A-951A-E203AB3FC444}" type="presOf" srcId="{DB06F8BE-9FDB-4955-87EF-23BE265CCEEF}" destId="{025310F7-367F-44D5-865E-256AD62B4914}" srcOrd="1" destOrd="0" presId="urn:microsoft.com/office/officeart/2005/8/layout/vList4"/>
    <dgm:cxn modelId="{CCDBB9B8-6870-481E-8D38-11AFEF6D7FB3}" type="presOf" srcId="{57F7016A-48BB-4DD4-B46F-60222410D095}" destId="{6FD0484A-58B8-491E-BB69-76497AA55C29}" srcOrd="1" destOrd="0" presId="urn:microsoft.com/office/officeart/2005/8/layout/vList4"/>
    <dgm:cxn modelId="{6B6991D9-FF4F-4495-813C-121C0DE495E6}" srcId="{88E008AF-3577-4712-A613-15F4F2E2F8A2}" destId="{DB06F8BE-9FDB-4955-87EF-23BE265CCEEF}" srcOrd="0" destOrd="0" parTransId="{B54952A7-6F30-4772-A32E-CAF47FD8B15B}" sibTransId="{0ABC4368-BB15-4014-8FAD-DFDA0AA914E5}"/>
    <dgm:cxn modelId="{C8D21276-6406-4325-8CA9-CFE266E69DDC}" type="presOf" srcId="{DAB04030-58F0-442A-93C6-5086955A79FC}" destId="{09364BFA-5266-44E7-A71F-0E87020FC133}" srcOrd="0" destOrd="0" presId="urn:microsoft.com/office/officeart/2005/8/layout/vList4"/>
    <dgm:cxn modelId="{119FBB45-46A0-482E-9FDF-EF7FC9C1C416}" srcId="{88E008AF-3577-4712-A613-15F4F2E2F8A2}" destId="{57F7016A-48BB-4DD4-B46F-60222410D095}" srcOrd="1" destOrd="0" parTransId="{4D364A86-552B-466C-90E8-5B5832A590B6}" sibTransId="{77B7C660-558E-4E93-9488-6618317B3998}"/>
    <dgm:cxn modelId="{4E938113-A580-418F-A27A-2FBA32447D3C}" type="presOf" srcId="{57F7016A-48BB-4DD4-B46F-60222410D095}" destId="{7E4A7EFF-1B97-4D2F-A2E4-F41887D960C5}" srcOrd="0" destOrd="0" presId="urn:microsoft.com/office/officeart/2005/8/layout/vList4"/>
    <dgm:cxn modelId="{77531D99-AE44-438A-8408-23B98D931189}" type="presOf" srcId="{DAB04030-58F0-442A-93C6-5086955A79FC}" destId="{AF0CCEF8-638B-49C2-B2D9-51FA284BBCB2}" srcOrd="1" destOrd="0" presId="urn:microsoft.com/office/officeart/2005/8/layout/vList4"/>
    <dgm:cxn modelId="{A18527DF-9160-4418-A535-11FC57C7E609}" type="presOf" srcId="{88E008AF-3577-4712-A613-15F4F2E2F8A2}" destId="{353CDE5A-73D7-4B1B-9183-1AEF96361522}" srcOrd="0" destOrd="0" presId="urn:microsoft.com/office/officeart/2005/8/layout/vList4"/>
    <dgm:cxn modelId="{AFE72397-5653-4532-843D-C313AE62C548}" srcId="{88E008AF-3577-4712-A613-15F4F2E2F8A2}" destId="{DAB04030-58F0-442A-93C6-5086955A79FC}" srcOrd="2" destOrd="0" parTransId="{BBCD1ED1-EF05-4642-8705-26FB202CEEEB}" sibTransId="{8295368D-495A-4A82-961F-C771861E9EF1}"/>
    <dgm:cxn modelId="{5C2471FB-3474-426F-9427-B0B35586A73E}" type="presOf" srcId="{DB06F8BE-9FDB-4955-87EF-23BE265CCEEF}" destId="{28EE0E56-E67B-48CF-9300-495B344C8AF2}" srcOrd="0" destOrd="0" presId="urn:microsoft.com/office/officeart/2005/8/layout/vList4"/>
    <dgm:cxn modelId="{A8F9F065-6338-407A-AF80-DB04C894FBE1}" type="presParOf" srcId="{353CDE5A-73D7-4B1B-9183-1AEF96361522}" destId="{AC397EA2-8FA3-446E-B0B0-17537F554FBE}" srcOrd="0" destOrd="0" presId="urn:microsoft.com/office/officeart/2005/8/layout/vList4"/>
    <dgm:cxn modelId="{437CBDA8-E2AB-4B6F-8CE0-E2CB26DD9224}" type="presParOf" srcId="{AC397EA2-8FA3-446E-B0B0-17537F554FBE}" destId="{28EE0E56-E67B-48CF-9300-495B344C8AF2}" srcOrd="0" destOrd="0" presId="urn:microsoft.com/office/officeart/2005/8/layout/vList4"/>
    <dgm:cxn modelId="{FD9E1583-FE3B-4CB3-867D-F142A7980473}" type="presParOf" srcId="{AC397EA2-8FA3-446E-B0B0-17537F554FBE}" destId="{4F4C4EEA-9379-4903-B0C3-10A483CBC08E}" srcOrd="1" destOrd="0" presId="urn:microsoft.com/office/officeart/2005/8/layout/vList4"/>
    <dgm:cxn modelId="{B9CB5E9A-C449-4DD1-A572-81533E5578EF}" type="presParOf" srcId="{AC397EA2-8FA3-446E-B0B0-17537F554FBE}" destId="{025310F7-367F-44D5-865E-256AD62B4914}" srcOrd="2" destOrd="0" presId="urn:microsoft.com/office/officeart/2005/8/layout/vList4"/>
    <dgm:cxn modelId="{6690EAC8-ECD8-4368-830E-48FBCBFDC6F7}" type="presParOf" srcId="{353CDE5A-73D7-4B1B-9183-1AEF96361522}" destId="{5B3ADB7B-C1AE-45AD-A0A1-5FED0A2091CE}" srcOrd="1" destOrd="0" presId="urn:microsoft.com/office/officeart/2005/8/layout/vList4"/>
    <dgm:cxn modelId="{0FE55537-1603-4E03-A38E-54404F65868E}" type="presParOf" srcId="{353CDE5A-73D7-4B1B-9183-1AEF96361522}" destId="{7DF83EE5-A1AF-42E4-A92E-748305FE6F3E}" srcOrd="2" destOrd="0" presId="urn:microsoft.com/office/officeart/2005/8/layout/vList4"/>
    <dgm:cxn modelId="{9EF924F1-6585-4228-A9FC-9430F7ECF9A3}" type="presParOf" srcId="{7DF83EE5-A1AF-42E4-A92E-748305FE6F3E}" destId="{7E4A7EFF-1B97-4D2F-A2E4-F41887D960C5}" srcOrd="0" destOrd="0" presId="urn:microsoft.com/office/officeart/2005/8/layout/vList4"/>
    <dgm:cxn modelId="{EECFED0F-5F35-47B0-AB13-F3413E393A99}" type="presParOf" srcId="{7DF83EE5-A1AF-42E4-A92E-748305FE6F3E}" destId="{B2B9C1D7-1E35-4FDC-A997-F56DE8B7ED95}" srcOrd="1" destOrd="0" presId="urn:microsoft.com/office/officeart/2005/8/layout/vList4"/>
    <dgm:cxn modelId="{B9B9C8B7-C0D2-4F4A-9AD6-362205E11981}" type="presParOf" srcId="{7DF83EE5-A1AF-42E4-A92E-748305FE6F3E}" destId="{6FD0484A-58B8-491E-BB69-76497AA55C29}" srcOrd="2" destOrd="0" presId="urn:microsoft.com/office/officeart/2005/8/layout/vList4"/>
    <dgm:cxn modelId="{49C1D076-646F-4BD9-84D0-FC4FAA06DA07}" type="presParOf" srcId="{353CDE5A-73D7-4B1B-9183-1AEF96361522}" destId="{1C11A7F8-934B-41B9-A2FF-D9042908DA45}" srcOrd="3" destOrd="0" presId="urn:microsoft.com/office/officeart/2005/8/layout/vList4"/>
    <dgm:cxn modelId="{EF69DA8F-3CC2-4069-A067-BAE269788D81}" type="presParOf" srcId="{353CDE5A-73D7-4B1B-9183-1AEF96361522}" destId="{067A5FCA-A795-43A7-8767-DAEB03D08A22}" srcOrd="4" destOrd="0" presId="urn:microsoft.com/office/officeart/2005/8/layout/vList4"/>
    <dgm:cxn modelId="{9FEDB90C-61A4-488D-8980-38F862244FB3}" type="presParOf" srcId="{067A5FCA-A795-43A7-8767-DAEB03D08A22}" destId="{09364BFA-5266-44E7-A71F-0E87020FC133}" srcOrd="0" destOrd="0" presId="urn:microsoft.com/office/officeart/2005/8/layout/vList4"/>
    <dgm:cxn modelId="{6AD12B94-C5DC-43A4-A651-AAC8A4367628}" type="presParOf" srcId="{067A5FCA-A795-43A7-8767-DAEB03D08A22}" destId="{A54D9D01-6A7F-4786-BAB2-91EAB28F7B37}" srcOrd="1" destOrd="0" presId="urn:microsoft.com/office/officeart/2005/8/layout/vList4"/>
    <dgm:cxn modelId="{FE2A4725-E76C-43B7-AB57-094F9A296433}" type="presParOf" srcId="{067A5FCA-A795-43A7-8767-DAEB03D08A22}" destId="{AF0CCEF8-638B-49C2-B2D9-51FA284BBCB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01790D-EAAD-410A-B5EC-B7AF4163077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MX"/>
        </a:p>
      </dgm:t>
    </dgm:pt>
    <dgm:pt modelId="{4649B4C0-6F82-446E-8994-D28C530F1F95}">
      <dgm:prSet phldrT="[Texto]"/>
      <dgm:spPr/>
      <dgm:t>
        <a:bodyPr/>
        <a:lstStyle/>
        <a:p>
          <a:pPr algn="just"/>
          <a:r>
            <a:rPr lang="es-MX" b="1" i="1" dirty="0" smtClean="0"/>
            <a:t>TANATOLOGIA</a:t>
          </a:r>
          <a:endParaRPr lang="es-MX" b="1" i="1" dirty="0"/>
        </a:p>
      </dgm:t>
    </dgm:pt>
    <dgm:pt modelId="{E87DD70E-4E91-4B17-AEDE-288823442A70}" type="parTrans" cxnId="{BD03994C-65B0-4404-B420-300AF10BB889}">
      <dgm:prSet/>
      <dgm:spPr/>
      <dgm:t>
        <a:bodyPr/>
        <a:lstStyle/>
        <a:p>
          <a:pPr algn="just"/>
          <a:endParaRPr lang="es-MX"/>
        </a:p>
      </dgm:t>
    </dgm:pt>
    <dgm:pt modelId="{49C7B959-D8E2-4708-8A25-2F276F0FC76F}" type="sibTrans" cxnId="{BD03994C-65B0-4404-B420-300AF10BB889}">
      <dgm:prSet/>
      <dgm:spPr/>
      <dgm:t>
        <a:bodyPr/>
        <a:lstStyle/>
        <a:p>
          <a:pPr algn="just"/>
          <a:endParaRPr lang="es-MX"/>
        </a:p>
      </dgm:t>
    </dgm:pt>
    <dgm:pt modelId="{26277C9B-298D-4279-A348-715FDAE6C38C}">
      <dgm:prSet phldrT="[Texto]"/>
      <dgm:spPr/>
      <dgm:t>
        <a:bodyPr/>
        <a:lstStyle/>
        <a:p>
          <a:pPr algn="just"/>
          <a:r>
            <a:rPr lang="es-MX" dirty="0" smtClean="0"/>
            <a:t> </a:t>
          </a:r>
          <a:r>
            <a:rPr lang="es-MX" b="1" i="1" dirty="0" smtClean="0"/>
            <a:t>PSICOLOGIA</a:t>
          </a:r>
          <a:endParaRPr lang="es-MX" b="1" i="1" dirty="0"/>
        </a:p>
      </dgm:t>
    </dgm:pt>
    <dgm:pt modelId="{D5A8AA33-5C06-4FA7-A579-93D0646934AB}" type="parTrans" cxnId="{E7073201-0A4A-4F5C-A981-1EE8169E895B}">
      <dgm:prSet/>
      <dgm:spPr/>
      <dgm:t>
        <a:bodyPr/>
        <a:lstStyle/>
        <a:p>
          <a:pPr algn="just"/>
          <a:endParaRPr lang="es-MX"/>
        </a:p>
      </dgm:t>
    </dgm:pt>
    <dgm:pt modelId="{4A7BDBDC-6899-4CDF-9262-393058EE25F6}" type="sibTrans" cxnId="{E7073201-0A4A-4F5C-A981-1EE8169E895B}">
      <dgm:prSet/>
      <dgm:spPr/>
      <dgm:t>
        <a:bodyPr/>
        <a:lstStyle/>
        <a:p>
          <a:pPr algn="just"/>
          <a:endParaRPr lang="es-MX"/>
        </a:p>
      </dgm:t>
    </dgm:pt>
    <dgm:pt modelId="{4C0AA803-2C6F-4291-B682-A8E21DE290B3}">
      <dgm:prSet phldrT="[Texto]" custT="1"/>
      <dgm:spPr/>
      <dgm:t>
        <a:bodyPr/>
        <a:lstStyle/>
        <a:p>
          <a:pPr algn="just"/>
          <a:r>
            <a:rPr lang="es-MX" sz="4000" dirty="0" smtClean="0"/>
            <a:t>  </a:t>
          </a:r>
          <a:r>
            <a:rPr lang="es-MX" sz="3600" b="1" i="1" dirty="0" smtClean="0"/>
            <a:t>MEDICAMENTOS</a:t>
          </a:r>
          <a:endParaRPr lang="es-MX" sz="3600" b="1" i="1" dirty="0"/>
        </a:p>
      </dgm:t>
    </dgm:pt>
    <dgm:pt modelId="{77D37AD2-D948-439B-B7CC-CE6E9E734920}" type="parTrans" cxnId="{79082936-4422-4CEF-9E9C-A18FE4C87E16}">
      <dgm:prSet/>
      <dgm:spPr/>
      <dgm:t>
        <a:bodyPr/>
        <a:lstStyle/>
        <a:p>
          <a:pPr algn="just"/>
          <a:endParaRPr lang="es-MX"/>
        </a:p>
      </dgm:t>
    </dgm:pt>
    <dgm:pt modelId="{277A1780-910F-48E4-8D7D-25F7F0843002}" type="sibTrans" cxnId="{79082936-4422-4CEF-9E9C-A18FE4C87E16}">
      <dgm:prSet/>
      <dgm:spPr/>
      <dgm:t>
        <a:bodyPr/>
        <a:lstStyle/>
        <a:p>
          <a:pPr algn="just"/>
          <a:endParaRPr lang="es-MX"/>
        </a:p>
      </dgm:t>
    </dgm:pt>
    <dgm:pt modelId="{A7ECCCEC-78DF-408D-B033-A3D468778309}" type="pres">
      <dgm:prSet presAssocID="{C501790D-EAAD-410A-B5EC-B7AF41630773}" presName="Name0" presStyleCnt="0">
        <dgm:presLayoutVars>
          <dgm:dir/>
          <dgm:resizeHandles val="exact"/>
        </dgm:presLayoutVars>
      </dgm:prSet>
      <dgm:spPr/>
    </dgm:pt>
    <dgm:pt modelId="{8FD9A765-2C93-4C51-B406-37A98A2F7005}" type="pres">
      <dgm:prSet presAssocID="{4649B4C0-6F82-446E-8994-D28C530F1F95}" presName="composite" presStyleCnt="0"/>
      <dgm:spPr/>
    </dgm:pt>
    <dgm:pt modelId="{B9BEE4D3-5AC2-45BB-8B0F-3B660186B8C4}" type="pres">
      <dgm:prSet presAssocID="{4649B4C0-6F82-446E-8994-D28C530F1F95}" presName="rect1" presStyleLbl="trAlignAcc1" presStyleIdx="0" presStyleCnt="3" custScaleX="96113" custLinFactNeighborX="30024" custLinFactNeighborY="-34292">
        <dgm:presLayoutVars>
          <dgm:bulletEnabled val="1"/>
        </dgm:presLayoutVars>
      </dgm:prSet>
      <dgm:spPr/>
      <dgm:t>
        <a:bodyPr/>
        <a:lstStyle/>
        <a:p>
          <a:endParaRPr lang="es-MX"/>
        </a:p>
      </dgm:t>
    </dgm:pt>
    <dgm:pt modelId="{FEFB3D77-8844-47C9-BB1E-593A1DC5C563}" type="pres">
      <dgm:prSet presAssocID="{4649B4C0-6F82-446E-8994-D28C530F1F95}" presName="rect2" presStyleLbl="fgImgPlace1" presStyleIdx="0" presStyleCnt="3" custScaleX="230909" custScaleY="94238" custLinFactNeighborX="-1293" custLinFactNeighborY="-21741"/>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t>
        <a:bodyPr/>
        <a:lstStyle/>
        <a:p>
          <a:endParaRPr lang="es-MX"/>
        </a:p>
      </dgm:t>
    </dgm:pt>
    <dgm:pt modelId="{2131197D-1838-4FCA-8A21-702E1188A162}" type="pres">
      <dgm:prSet presAssocID="{49C7B959-D8E2-4708-8A25-2F276F0FC76F}" presName="sibTrans" presStyleCnt="0"/>
      <dgm:spPr/>
    </dgm:pt>
    <dgm:pt modelId="{D4879A9F-89C3-467B-90C2-F430975464D2}" type="pres">
      <dgm:prSet presAssocID="{26277C9B-298D-4279-A348-715FDAE6C38C}" presName="composite" presStyleCnt="0"/>
      <dgm:spPr/>
    </dgm:pt>
    <dgm:pt modelId="{7326061A-8020-49D5-A1F0-10CA6D99DCB2}" type="pres">
      <dgm:prSet presAssocID="{26277C9B-298D-4279-A348-715FDAE6C38C}" presName="rect1" presStyleLbl="trAlignAcc1" presStyleIdx="1" presStyleCnt="3" custScaleX="82451" custLinFactNeighborX="5522" custLinFactNeighborY="-16788">
        <dgm:presLayoutVars>
          <dgm:bulletEnabled val="1"/>
        </dgm:presLayoutVars>
      </dgm:prSet>
      <dgm:spPr/>
      <dgm:t>
        <a:bodyPr/>
        <a:lstStyle/>
        <a:p>
          <a:endParaRPr lang="es-MX"/>
        </a:p>
      </dgm:t>
    </dgm:pt>
    <dgm:pt modelId="{97C9C96E-8E23-4491-A598-40A58C67CFDD}" type="pres">
      <dgm:prSet presAssocID="{26277C9B-298D-4279-A348-715FDAE6C38C}" presName="rect2" presStyleLbl="fgImgPlace1" presStyleIdx="1" presStyleCnt="3" custScaleX="164675" custLinFactNeighborX="7010" custLinFactNeighborY="-2996"/>
      <dgm:spPr>
        <a:blipFill rotWithShape="1">
          <a:blip xmlns:r="http://schemas.openxmlformats.org/officeDocument/2006/relationships" r:embed="rId2"/>
          <a:stretch>
            <a:fillRect/>
          </a:stretch>
        </a:blipFill>
      </dgm:spPr>
      <dgm:t>
        <a:bodyPr/>
        <a:lstStyle/>
        <a:p>
          <a:endParaRPr lang="es-MX"/>
        </a:p>
      </dgm:t>
    </dgm:pt>
    <dgm:pt modelId="{37908F5E-8BCF-479C-8E29-8E7C03ECB53E}" type="pres">
      <dgm:prSet presAssocID="{4A7BDBDC-6899-4CDF-9262-393058EE25F6}" presName="sibTrans" presStyleCnt="0"/>
      <dgm:spPr/>
    </dgm:pt>
    <dgm:pt modelId="{A462FF90-01B1-4D04-BF59-56972E3DDC13}" type="pres">
      <dgm:prSet presAssocID="{4C0AA803-2C6F-4291-B682-A8E21DE290B3}" presName="composite" presStyleCnt="0"/>
      <dgm:spPr/>
    </dgm:pt>
    <dgm:pt modelId="{FD0F24DE-F6F6-4C30-BE11-42778E5DCC0A}" type="pres">
      <dgm:prSet presAssocID="{4C0AA803-2C6F-4291-B682-A8E21DE290B3}" presName="rect1" presStyleLbl="trAlignAcc1" presStyleIdx="2" presStyleCnt="3" custLinFactNeighborX="-264" custLinFactNeighborY="-21994">
        <dgm:presLayoutVars>
          <dgm:bulletEnabled val="1"/>
        </dgm:presLayoutVars>
      </dgm:prSet>
      <dgm:spPr/>
      <dgm:t>
        <a:bodyPr/>
        <a:lstStyle/>
        <a:p>
          <a:endParaRPr lang="es-MX"/>
        </a:p>
      </dgm:t>
    </dgm:pt>
    <dgm:pt modelId="{2A49E3C5-E0DC-41AD-B53D-2C45C9A0E743}" type="pres">
      <dgm:prSet presAssocID="{4C0AA803-2C6F-4291-B682-A8E21DE290B3}" presName="rect2" presStyleLbl="fgImgPlace1" presStyleIdx="2" presStyleCnt="3" custScaleX="114876" custScaleY="104079" custLinFactNeighborX="22405" custLinFactNeighborY="-3890"/>
      <dgm:spPr>
        <a:blipFill rotWithShape="1">
          <a:blip xmlns:r="http://schemas.openxmlformats.org/officeDocument/2006/relationships" r:embed="rId3"/>
          <a:stretch>
            <a:fillRect/>
          </a:stretch>
        </a:blipFill>
      </dgm:spPr>
    </dgm:pt>
  </dgm:ptLst>
  <dgm:cxnLst>
    <dgm:cxn modelId="{B175071E-AE52-4B7B-88D9-FAB0C920FC04}" type="presOf" srcId="{4649B4C0-6F82-446E-8994-D28C530F1F95}" destId="{B9BEE4D3-5AC2-45BB-8B0F-3B660186B8C4}" srcOrd="0" destOrd="0" presId="urn:microsoft.com/office/officeart/2008/layout/PictureStrips"/>
    <dgm:cxn modelId="{E7073201-0A4A-4F5C-A981-1EE8169E895B}" srcId="{C501790D-EAAD-410A-B5EC-B7AF41630773}" destId="{26277C9B-298D-4279-A348-715FDAE6C38C}" srcOrd="1" destOrd="0" parTransId="{D5A8AA33-5C06-4FA7-A579-93D0646934AB}" sibTransId="{4A7BDBDC-6899-4CDF-9262-393058EE25F6}"/>
    <dgm:cxn modelId="{CCA8D145-64CB-4AAA-BC09-BA2A03D3F1CE}" type="presOf" srcId="{26277C9B-298D-4279-A348-715FDAE6C38C}" destId="{7326061A-8020-49D5-A1F0-10CA6D99DCB2}" srcOrd="0" destOrd="0" presId="urn:microsoft.com/office/officeart/2008/layout/PictureStrips"/>
    <dgm:cxn modelId="{79082936-4422-4CEF-9E9C-A18FE4C87E16}" srcId="{C501790D-EAAD-410A-B5EC-B7AF41630773}" destId="{4C0AA803-2C6F-4291-B682-A8E21DE290B3}" srcOrd="2" destOrd="0" parTransId="{77D37AD2-D948-439B-B7CC-CE6E9E734920}" sibTransId="{277A1780-910F-48E4-8D7D-25F7F0843002}"/>
    <dgm:cxn modelId="{BD03994C-65B0-4404-B420-300AF10BB889}" srcId="{C501790D-EAAD-410A-B5EC-B7AF41630773}" destId="{4649B4C0-6F82-446E-8994-D28C530F1F95}" srcOrd="0" destOrd="0" parTransId="{E87DD70E-4E91-4B17-AEDE-288823442A70}" sibTransId="{49C7B959-D8E2-4708-8A25-2F276F0FC76F}"/>
    <dgm:cxn modelId="{E9359E6E-CE12-4699-B62C-BA830F4AA7E8}" type="presOf" srcId="{4C0AA803-2C6F-4291-B682-A8E21DE290B3}" destId="{FD0F24DE-F6F6-4C30-BE11-42778E5DCC0A}" srcOrd="0" destOrd="0" presId="urn:microsoft.com/office/officeart/2008/layout/PictureStrips"/>
    <dgm:cxn modelId="{3D0E7E50-ADD0-42D0-B237-8C61981E2B79}" type="presOf" srcId="{C501790D-EAAD-410A-B5EC-B7AF41630773}" destId="{A7ECCCEC-78DF-408D-B033-A3D468778309}" srcOrd="0" destOrd="0" presId="urn:microsoft.com/office/officeart/2008/layout/PictureStrips"/>
    <dgm:cxn modelId="{2EE7B249-6C28-450B-8A46-04E02CFBC48B}" type="presParOf" srcId="{A7ECCCEC-78DF-408D-B033-A3D468778309}" destId="{8FD9A765-2C93-4C51-B406-37A98A2F7005}" srcOrd="0" destOrd="0" presId="urn:microsoft.com/office/officeart/2008/layout/PictureStrips"/>
    <dgm:cxn modelId="{4B861ED2-1544-4E98-9B73-2569D8CC502A}" type="presParOf" srcId="{8FD9A765-2C93-4C51-B406-37A98A2F7005}" destId="{B9BEE4D3-5AC2-45BB-8B0F-3B660186B8C4}" srcOrd="0" destOrd="0" presId="urn:microsoft.com/office/officeart/2008/layout/PictureStrips"/>
    <dgm:cxn modelId="{D206CD26-384F-4918-9D51-CC29645764BE}" type="presParOf" srcId="{8FD9A765-2C93-4C51-B406-37A98A2F7005}" destId="{FEFB3D77-8844-47C9-BB1E-593A1DC5C563}" srcOrd="1" destOrd="0" presId="urn:microsoft.com/office/officeart/2008/layout/PictureStrips"/>
    <dgm:cxn modelId="{D8D28051-FE88-4781-9116-4FBBE1CDEE32}" type="presParOf" srcId="{A7ECCCEC-78DF-408D-B033-A3D468778309}" destId="{2131197D-1838-4FCA-8A21-702E1188A162}" srcOrd="1" destOrd="0" presId="urn:microsoft.com/office/officeart/2008/layout/PictureStrips"/>
    <dgm:cxn modelId="{195A1F34-05B0-4986-90DF-FEE4853339D9}" type="presParOf" srcId="{A7ECCCEC-78DF-408D-B033-A3D468778309}" destId="{D4879A9F-89C3-467B-90C2-F430975464D2}" srcOrd="2" destOrd="0" presId="urn:microsoft.com/office/officeart/2008/layout/PictureStrips"/>
    <dgm:cxn modelId="{BBDED23E-1190-4DF0-90F5-5972F86782C9}" type="presParOf" srcId="{D4879A9F-89C3-467B-90C2-F430975464D2}" destId="{7326061A-8020-49D5-A1F0-10CA6D99DCB2}" srcOrd="0" destOrd="0" presId="urn:microsoft.com/office/officeart/2008/layout/PictureStrips"/>
    <dgm:cxn modelId="{9D334D0D-0CF5-4264-BD3C-A54D6DF12E84}" type="presParOf" srcId="{D4879A9F-89C3-467B-90C2-F430975464D2}" destId="{97C9C96E-8E23-4491-A598-40A58C67CFDD}" srcOrd="1" destOrd="0" presId="urn:microsoft.com/office/officeart/2008/layout/PictureStrips"/>
    <dgm:cxn modelId="{68B27555-7EC6-4F3A-BC89-C9D35432A7B6}" type="presParOf" srcId="{A7ECCCEC-78DF-408D-B033-A3D468778309}" destId="{37908F5E-8BCF-479C-8E29-8E7C03ECB53E}" srcOrd="3" destOrd="0" presId="urn:microsoft.com/office/officeart/2008/layout/PictureStrips"/>
    <dgm:cxn modelId="{02862BB4-E23B-49CE-ABA5-C7E1B5216EB0}" type="presParOf" srcId="{A7ECCCEC-78DF-408D-B033-A3D468778309}" destId="{A462FF90-01B1-4D04-BF59-56972E3DDC13}" srcOrd="4" destOrd="0" presId="urn:microsoft.com/office/officeart/2008/layout/PictureStrips"/>
    <dgm:cxn modelId="{34A89E18-FBCC-431D-A21D-1E9B27E0D25A}" type="presParOf" srcId="{A462FF90-01B1-4D04-BF59-56972E3DDC13}" destId="{FD0F24DE-F6F6-4C30-BE11-42778E5DCC0A}" srcOrd="0" destOrd="0" presId="urn:microsoft.com/office/officeart/2008/layout/PictureStrips"/>
    <dgm:cxn modelId="{93891393-BF4E-4C56-B747-7EEF04030161}" type="presParOf" srcId="{A462FF90-01B1-4D04-BF59-56972E3DDC13}" destId="{2A49E3C5-E0DC-41AD-B53D-2C45C9A0E743}"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E0E56-E67B-48CF-9300-495B344C8AF2}">
      <dsp:nvSpPr>
        <dsp:cNvPr id="0" name=""/>
        <dsp:cNvSpPr/>
      </dsp:nvSpPr>
      <dsp:spPr>
        <a:xfrm>
          <a:off x="15549" y="129737"/>
          <a:ext cx="8340725" cy="1098351"/>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MX" sz="3200" kern="1200" dirty="0" smtClean="0">
              <a:solidFill>
                <a:schemeClr val="bg1"/>
              </a:solidFill>
              <a:latin typeface="Aharoni" panose="02010803020104030203" pitchFamily="2" charset="-79"/>
              <a:cs typeface="Aharoni" panose="02010803020104030203" pitchFamily="2" charset="-79"/>
            </a:rPr>
            <a:t> COGNITIVOS-CONDUCTUALES</a:t>
          </a:r>
          <a:endParaRPr lang="es-MX" sz="3200" kern="1200" dirty="0">
            <a:solidFill>
              <a:schemeClr val="bg1"/>
            </a:solidFill>
            <a:latin typeface="Aharoni" panose="02010803020104030203" pitchFamily="2" charset="-79"/>
            <a:cs typeface="Aharoni" panose="02010803020104030203" pitchFamily="2" charset="-79"/>
          </a:endParaRPr>
        </a:p>
      </dsp:txBody>
      <dsp:txXfrm>
        <a:off x="1793529" y="129737"/>
        <a:ext cx="6562744" cy="1098351"/>
      </dsp:txXfrm>
    </dsp:sp>
    <dsp:sp modelId="{4F4C4EEA-9379-4903-B0C3-10A483CBC08E}">
      <dsp:nvSpPr>
        <dsp:cNvPr id="0" name=""/>
        <dsp:cNvSpPr/>
      </dsp:nvSpPr>
      <dsp:spPr>
        <a:xfrm>
          <a:off x="19748" y="187778"/>
          <a:ext cx="1950011" cy="96951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5000" b="-4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4A7EFF-1B97-4D2F-A2E4-F41887D960C5}">
      <dsp:nvSpPr>
        <dsp:cNvPr id="0" name=""/>
        <dsp:cNvSpPr/>
      </dsp:nvSpPr>
      <dsp:spPr>
        <a:xfrm>
          <a:off x="0" y="1296680"/>
          <a:ext cx="8340725" cy="1098351"/>
        </a:xfrm>
        <a:prstGeom prst="roundRect">
          <a:avLst>
            <a:gd name="adj" fmla="val 10000"/>
          </a:avLst>
        </a:prstGeom>
        <a:solidFill>
          <a:schemeClr val="accent4">
            <a:hueOff val="-1759972"/>
            <a:satOff val="-18065"/>
            <a:lumOff val="755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MX" sz="3200" kern="1200" dirty="0" smtClean="0"/>
            <a:t>       </a:t>
          </a:r>
          <a:r>
            <a:rPr lang="es-MX" sz="3200" kern="1200" dirty="0" smtClean="0">
              <a:solidFill>
                <a:schemeClr val="bg1"/>
              </a:solidFill>
              <a:latin typeface="Aharoni" panose="02010803020104030203" pitchFamily="2" charset="-79"/>
              <a:cs typeface="Aharoni" panose="02010803020104030203" pitchFamily="2" charset="-79"/>
            </a:rPr>
            <a:t>AFECTIVOS</a:t>
          </a:r>
          <a:endParaRPr lang="es-MX" sz="3200" kern="1200" dirty="0">
            <a:solidFill>
              <a:schemeClr val="bg1"/>
            </a:solidFill>
            <a:latin typeface="Aharoni" panose="02010803020104030203" pitchFamily="2" charset="-79"/>
            <a:cs typeface="Aharoni" panose="02010803020104030203" pitchFamily="2" charset="-79"/>
          </a:endParaRPr>
        </a:p>
      </dsp:txBody>
      <dsp:txXfrm>
        <a:off x="1777980" y="1296680"/>
        <a:ext cx="6562744" cy="1098351"/>
      </dsp:txXfrm>
    </dsp:sp>
    <dsp:sp modelId="{B2B9C1D7-1E35-4FDC-A997-F56DE8B7ED95}">
      <dsp:nvSpPr>
        <dsp:cNvPr id="0" name=""/>
        <dsp:cNvSpPr/>
      </dsp:nvSpPr>
      <dsp:spPr>
        <a:xfrm>
          <a:off x="2" y="1317208"/>
          <a:ext cx="2611447" cy="997364"/>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78000" b="-7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364BFA-5266-44E7-A71F-0E87020FC133}">
      <dsp:nvSpPr>
        <dsp:cNvPr id="0" name=""/>
        <dsp:cNvSpPr/>
      </dsp:nvSpPr>
      <dsp:spPr>
        <a:xfrm>
          <a:off x="47127" y="2416372"/>
          <a:ext cx="8236382" cy="1098351"/>
        </a:xfrm>
        <a:prstGeom prst="roundRect">
          <a:avLst>
            <a:gd name="adj" fmla="val 10000"/>
          </a:avLst>
        </a:prstGeom>
        <a:solidFill>
          <a:schemeClr val="accent4">
            <a:hueOff val="-3519944"/>
            <a:satOff val="-36129"/>
            <a:lumOff val="1509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s-MX" sz="1800" kern="1200" dirty="0" smtClean="0"/>
        </a:p>
        <a:p>
          <a:pPr lvl="0" algn="l" defTabSz="800100">
            <a:lnSpc>
              <a:spcPct val="90000"/>
            </a:lnSpc>
            <a:spcBef>
              <a:spcPct val="0"/>
            </a:spcBef>
            <a:spcAft>
              <a:spcPct val="35000"/>
            </a:spcAft>
          </a:pPr>
          <a:r>
            <a:rPr lang="es-MX" sz="3200" kern="1200" dirty="0" smtClean="0"/>
            <a:t>             </a:t>
          </a:r>
          <a:r>
            <a:rPr lang="es-MX" sz="3200" kern="1200" dirty="0" smtClean="0">
              <a:solidFill>
                <a:schemeClr val="bg1"/>
              </a:solidFill>
              <a:latin typeface="Aharoni" panose="02010803020104030203" pitchFamily="2" charset="-79"/>
              <a:cs typeface="Aharoni" panose="02010803020104030203" pitchFamily="2" charset="-79"/>
            </a:rPr>
            <a:t>SOCIALES	</a:t>
          </a:r>
          <a:r>
            <a:rPr lang="es-MX" sz="1800" kern="1200" dirty="0" smtClean="0">
              <a:solidFill>
                <a:schemeClr val="bg1"/>
              </a:solidFill>
              <a:latin typeface="Aharoni" panose="02010803020104030203" pitchFamily="2" charset="-79"/>
              <a:cs typeface="Aharoni" panose="02010803020104030203" pitchFamily="2" charset="-79"/>
            </a:rPr>
            <a:t>						</a:t>
          </a:r>
        </a:p>
        <a:p>
          <a:pPr lvl="0" algn="l" defTabSz="800100">
            <a:lnSpc>
              <a:spcPct val="90000"/>
            </a:lnSpc>
            <a:spcBef>
              <a:spcPct val="0"/>
            </a:spcBef>
            <a:spcAft>
              <a:spcPct val="35000"/>
            </a:spcAft>
          </a:pPr>
          <a:endParaRPr lang="es-MX" sz="1800" kern="1200" dirty="0"/>
        </a:p>
      </dsp:txBody>
      <dsp:txXfrm>
        <a:off x="1802864" y="2416372"/>
        <a:ext cx="6480644" cy="1098351"/>
      </dsp:txXfrm>
    </dsp:sp>
    <dsp:sp modelId="{A54D9D01-6A7F-4786-BAB2-91EAB28F7B37}">
      <dsp:nvSpPr>
        <dsp:cNvPr id="0" name=""/>
        <dsp:cNvSpPr/>
      </dsp:nvSpPr>
      <dsp:spPr>
        <a:xfrm>
          <a:off x="79852" y="2414435"/>
          <a:ext cx="2897634" cy="105041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EE4D3-5AC2-45BB-8B0F-3B660186B8C4}">
      <dsp:nvSpPr>
        <dsp:cNvPr id="0" name=""/>
        <dsp:cNvSpPr/>
      </dsp:nvSpPr>
      <dsp:spPr>
        <a:xfrm>
          <a:off x="5288651" y="72629"/>
          <a:ext cx="5153403" cy="1675567"/>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4918" tIns="152400" rIns="152400" bIns="152400" numCol="1" spcCol="1270" anchor="ctr" anchorCtr="0">
          <a:noAutofit/>
        </a:bodyPr>
        <a:lstStyle/>
        <a:p>
          <a:pPr lvl="0" algn="just" defTabSz="1778000">
            <a:lnSpc>
              <a:spcPct val="90000"/>
            </a:lnSpc>
            <a:spcBef>
              <a:spcPct val="0"/>
            </a:spcBef>
            <a:spcAft>
              <a:spcPct val="35000"/>
            </a:spcAft>
          </a:pPr>
          <a:r>
            <a:rPr lang="es-MX" sz="4000" b="1" i="1" kern="1200" dirty="0" smtClean="0"/>
            <a:t>TANATOLOGIA</a:t>
          </a:r>
          <a:endParaRPr lang="es-MX" sz="4000" b="1" i="1" kern="1200" dirty="0"/>
        </a:p>
      </dsp:txBody>
      <dsp:txXfrm>
        <a:off x="5288651" y="72629"/>
        <a:ext cx="5153403" cy="1675567"/>
      </dsp:txXfrm>
    </dsp:sp>
    <dsp:sp modelId="{FEFB3D77-8844-47C9-BB1E-593A1DC5C563}">
      <dsp:nvSpPr>
        <dsp:cNvPr id="0" name=""/>
        <dsp:cNvSpPr/>
      </dsp:nvSpPr>
      <dsp:spPr>
        <a:xfrm>
          <a:off x="2568323" y="73376"/>
          <a:ext cx="2708325" cy="165797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26061A-8020-49D5-A1F0-10CA6D99DCB2}">
      <dsp:nvSpPr>
        <dsp:cNvPr id="0" name=""/>
        <dsp:cNvSpPr/>
      </dsp:nvSpPr>
      <dsp:spPr>
        <a:xfrm>
          <a:off x="1373397" y="2493215"/>
          <a:ext cx="4420871" cy="1675567"/>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4918" tIns="152400" rIns="152400" bIns="152400" numCol="1" spcCol="1270" anchor="ctr" anchorCtr="0">
          <a:noAutofit/>
        </a:bodyPr>
        <a:lstStyle/>
        <a:p>
          <a:pPr lvl="0" algn="just" defTabSz="1778000">
            <a:lnSpc>
              <a:spcPct val="90000"/>
            </a:lnSpc>
            <a:spcBef>
              <a:spcPct val="0"/>
            </a:spcBef>
            <a:spcAft>
              <a:spcPct val="35000"/>
            </a:spcAft>
          </a:pPr>
          <a:r>
            <a:rPr lang="es-MX" sz="4000" kern="1200" dirty="0" smtClean="0"/>
            <a:t> </a:t>
          </a:r>
          <a:r>
            <a:rPr lang="es-MX" sz="4000" b="1" i="1" kern="1200" dirty="0" smtClean="0"/>
            <a:t>PSICOLOGIA</a:t>
          </a:r>
          <a:endParaRPr lang="es-MX" sz="4000" b="1" i="1" kern="1200" dirty="0"/>
        </a:p>
      </dsp:txBody>
      <dsp:txXfrm>
        <a:off x="1373397" y="2493215"/>
        <a:ext cx="4420871" cy="1675567"/>
      </dsp:txXfrm>
    </dsp:sp>
    <dsp:sp modelId="{97C9C96E-8E23-4491-A598-40A58C67CFDD}">
      <dsp:nvSpPr>
        <dsp:cNvPr id="0" name=""/>
        <dsp:cNvSpPr/>
      </dsp:nvSpPr>
      <dsp:spPr>
        <a:xfrm>
          <a:off x="86370" y="2479773"/>
          <a:ext cx="1931468" cy="1759346"/>
        </a:xfrm>
        <a:prstGeom prst="rect">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0F24DE-F6F6-4C30-BE11-42778E5DCC0A}">
      <dsp:nvSpPr>
        <dsp:cNvPr id="0" name=""/>
        <dsp:cNvSpPr/>
      </dsp:nvSpPr>
      <dsp:spPr>
        <a:xfrm>
          <a:off x="6035589" y="2423926"/>
          <a:ext cx="5361817" cy="1675567"/>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4918" tIns="152400" rIns="152400" bIns="152400" numCol="1" spcCol="1270" anchor="ctr" anchorCtr="0">
          <a:noAutofit/>
        </a:bodyPr>
        <a:lstStyle/>
        <a:p>
          <a:pPr lvl="0" algn="just" defTabSz="1778000">
            <a:lnSpc>
              <a:spcPct val="90000"/>
            </a:lnSpc>
            <a:spcBef>
              <a:spcPct val="0"/>
            </a:spcBef>
            <a:spcAft>
              <a:spcPct val="35000"/>
            </a:spcAft>
          </a:pPr>
          <a:r>
            <a:rPr lang="es-MX" sz="4000" kern="1200" dirty="0" smtClean="0"/>
            <a:t>  </a:t>
          </a:r>
          <a:r>
            <a:rPr lang="es-MX" sz="3600" b="1" i="1" kern="1200" dirty="0" smtClean="0"/>
            <a:t>MEDICAMENTOS</a:t>
          </a:r>
          <a:endParaRPr lang="es-MX" sz="3600" b="1" i="1" kern="1200" dirty="0"/>
        </a:p>
      </dsp:txBody>
      <dsp:txXfrm>
        <a:off x="6035589" y="2423926"/>
        <a:ext cx="5361817" cy="1675567"/>
      </dsp:txXfrm>
    </dsp:sp>
    <dsp:sp modelId="{2A49E3C5-E0DC-41AD-B53D-2C45C9A0E743}">
      <dsp:nvSpPr>
        <dsp:cNvPr id="0" name=""/>
        <dsp:cNvSpPr/>
      </dsp:nvSpPr>
      <dsp:spPr>
        <a:xfrm>
          <a:off x="6001882" y="2446104"/>
          <a:ext cx="1347377" cy="1831110"/>
        </a:xfrm>
        <a:prstGeom prst="rect">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4D8CB3E-1896-464E-A60A-DE0292882413}" type="datetimeFigureOut">
              <a:rPr lang="es-MX" smtClean="0"/>
              <a:t>03/04/2022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FF33489-9697-4BFB-B81A-217D64F86C67}" type="slidenum">
              <a:rPr lang="es-MX" smtClean="0"/>
              <a:t>‹Nº›</a:t>
            </a:fld>
            <a:endParaRPr lang="es-MX"/>
          </a:p>
        </p:txBody>
      </p:sp>
    </p:spTree>
    <p:extLst>
      <p:ext uri="{BB962C8B-B14F-4D97-AF65-F5344CB8AC3E}">
        <p14:creationId xmlns:p14="http://schemas.microsoft.com/office/powerpoint/2010/main" val="1729911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4D8CB3E-1896-464E-A60A-DE0292882413}" type="datetimeFigureOut">
              <a:rPr lang="es-MX" smtClean="0"/>
              <a:t>03/04/2022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FF33489-9697-4BFB-B81A-217D64F86C67}" type="slidenum">
              <a:rPr lang="es-MX" smtClean="0"/>
              <a:t>‹Nº›</a:t>
            </a:fld>
            <a:endParaRPr lang="es-MX"/>
          </a:p>
        </p:txBody>
      </p:sp>
    </p:spTree>
    <p:extLst>
      <p:ext uri="{BB962C8B-B14F-4D97-AF65-F5344CB8AC3E}">
        <p14:creationId xmlns:p14="http://schemas.microsoft.com/office/powerpoint/2010/main" val="799492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4D8CB3E-1896-464E-A60A-DE0292882413}" type="datetimeFigureOut">
              <a:rPr lang="es-MX" smtClean="0"/>
              <a:t>03/04/2022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FF33489-9697-4BFB-B81A-217D64F86C67}" type="slidenum">
              <a:rPr lang="es-MX" smtClean="0"/>
              <a:t>‹Nº›</a:t>
            </a:fld>
            <a:endParaRPr lang="es-MX"/>
          </a:p>
        </p:txBody>
      </p:sp>
    </p:spTree>
    <p:extLst>
      <p:ext uri="{BB962C8B-B14F-4D97-AF65-F5344CB8AC3E}">
        <p14:creationId xmlns:p14="http://schemas.microsoft.com/office/powerpoint/2010/main" val="2818696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4D8CB3E-1896-464E-A60A-DE0292882413}" type="datetimeFigureOut">
              <a:rPr lang="es-MX" smtClean="0"/>
              <a:t>03/04/2022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FF33489-9697-4BFB-B81A-217D64F86C67}" type="slidenum">
              <a:rPr lang="es-MX" smtClean="0"/>
              <a:t>‹Nº›</a:t>
            </a:fld>
            <a:endParaRPr lang="es-MX"/>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39057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4D8CB3E-1896-464E-A60A-DE0292882413}" type="datetimeFigureOut">
              <a:rPr lang="es-MX" smtClean="0"/>
              <a:t>03/04/2022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FF33489-9697-4BFB-B81A-217D64F86C67}" type="slidenum">
              <a:rPr lang="es-MX" smtClean="0"/>
              <a:t>‹Nº›</a:t>
            </a:fld>
            <a:endParaRPr lang="es-MX"/>
          </a:p>
        </p:txBody>
      </p:sp>
    </p:spTree>
    <p:extLst>
      <p:ext uri="{BB962C8B-B14F-4D97-AF65-F5344CB8AC3E}">
        <p14:creationId xmlns:p14="http://schemas.microsoft.com/office/powerpoint/2010/main" val="877272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4D8CB3E-1896-464E-A60A-DE0292882413}" type="datetimeFigureOut">
              <a:rPr lang="es-MX" smtClean="0"/>
              <a:t>03/04/2022</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FF33489-9697-4BFB-B81A-217D64F86C67}" type="slidenum">
              <a:rPr lang="es-MX" smtClean="0"/>
              <a:t>‹Nº›</a:t>
            </a:fld>
            <a:endParaRPr lang="es-MX"/>
          </a:p>
        </p:txBody>
      </p:sp>
    </p:spTree>
    <p:extLst>
      <p:ext uri="{BB962C8B-B14F-4D97-AF65-F5344CB8AC3E}">
        <p14:creationId xmlns:p14="http://schemas.microsoft.com/office/powerpoint/2010/main" val="2530918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4D8CB3E-1896-464E-A60A-DE0292882413}" type="datetimeFigureOut">
              <a:rPr lang="es-MX" smtClean="0"/>
              <a:t>03/04/2022</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FF33489-9697-4BFB-B81A-217D64F86C67}" type="slidenum">
              <a:rPr lang="es-MX" smtClean="0"/>
              <a:t>‹Nº›</a:t>
            </a:fld>
            <a:endParaRPr lang="es-MX"/>
          </a:p>
        </p:txBody>
      </p:sp>
    </p:spTree>
    <p:extLst>
      <p:ext uri="{BB962C8B-B14F-4D97-AF65-F5344CB8AC3E}">
        <p14:creationId xmlns:p14="http://schemas.microsoft.com/office/powerpoint/2010/main" val="2659072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4D8CB3E-1896-464E-A60A-DE0292882413}" type="datetimeFigureOut">
              <a:rPr lang="es-MX" smtClean="0"/>
              <a:t>03/04/2022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FF33489-9697-4BFB-B81A-217D64F86C67}" type="slidenum">
              <a:rPr lang="es-MX" smtClean="0"/>
              <a:t>‹Nº›</a:t>
            </a:fld>
            <a:endParaRPr lang="es-MX"/>
          </a:p>
        </p:txBody>
      </p:sp>
    </p:spTree>
    <p:extLst>
      <p:ext uri="{BB962C8B-B14F-4D97-AF65-F5344CB8AC3E}">
        <p14:creationId xmlns:p14="http://schemas.microsoft.com/office/powerpoint/2010/main" val="3325511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4D8CB3E-1896-464E-A60A-DE0292882413}" type="datetimeFigureOut">
              <a:rPr lang="es-MX" smtClean="0"/>
              <a:t>03/04/2022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FF33489-9697-4BFB-B81A-217D64F86C67}" type="slidenum">
              <a:rPr lang="es-MX" smtClean="0"/>
              <a:t>‹Nº›</a:t>
            </a:fld>
            <a:endParaRPr lang="es-MX"/>
          </a:p>
        </p:txBody>
      </p:sp>
    </p:spTree>
    <p:extLst>
      <p:ext uri="{BB962C8B-B14F-4D97-AF65-F5344CB8AC3E}">
        <p14:creationId xmlns:p14="http://schemas.microsoft.com/office/powerpoint/2010/main" val="1433660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4D8CB3E-1896-464E-A60A-DE0292882413}" type="datetimeFigureOut">
              <a:rPr lang="es-MX" smtClean="0"/>
              <a:t>03/04/2022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FF33489-9697-4BFB-B81A-217D64F86C67}" type="slidenum">
              <a:rPr lang="es-MX" smtClean="0"/>
              <a:t>‹Nº›</a:t>
            </a:fld>
            <a:endParaRPr lang="es-MX"/>
          </a:p>
        </p:txBody>
      </p:sp>
    </p:spTree>
    <p:extLst>
      <p:ext uri="{BB962C8B-B14F-4D97-AF65-F5344CB8AC3E}">
        <p14:creationId xmlns:p14="http://schemas.microsoft.com/office/powerpoint/2010/main" val="476417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4D8CB3E-1896-464E-A60A-DE0292882413}" type="datetimeFigureOut">
              <a:rPr lang="es-MX" smtClean="0"/>
              <a:t>03/04/2022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FF33489-9697-4BFB-B81A-217D64F86C67}" type="slidenum">
              <a:rPr lang="es-MX" smtClean="0"/>
              <a:t>‹Nº›</a:t>
            </a:fld>
            <a:endParaRPr lang="es-MX"/>
          </a:p>
        </p:txBody>
      </p:sp>
    </p:spTree>
    <p:extLst>
      <p:ext uri="{BB962C8B-B14F-4D97-AF65-F5344CB8AC3E}">
        <p14:creationId xmlns:p14="http://schemas.microsoft.com/office/powerpoint/2010/main" val="48943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4D8CB3E-1896-464E-A60A-DE0292882413}" type="datetimeFigureOut">
              <a:rPr lang="es-MX" smtClean="0"/>
              <a:t>03/04/2022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FF33489-9697-4BFB-B81A-217D64F86C67}" type="slidenum">
              <a:rPr lang="es-MX" smtClean="0"/>
              <a:t>‹Nº›</a:t>
            </a:fld>
            <a:endParaRPr lang="es-MX"/>
          </a:p>
        </p:txBody>
      </p:sp>
    </p:spTree>
    <p:extLst>
      <p:ext uri="{BB962C8B-B14F-4D97-AF65-F5344CB8AC3E}">
        <p14:creationId xmlns:p14="http://schemas.microsoft.com/office/powerpoint/2010/main" val="3138628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4D8CB3E-1896-464E-A60A-DE0292882413}" type="datetimeFigureOut">
              <a:rPr lang="es-MX" smtClean="0"/>
              <a:t>03/04/2022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FF33489-9697-4BFB-B81A-217D64F86C67}" type="slidenum">
              <a:rPr lang="es-MX" smtClean="0"/>
              <a:t>‹Nº›</a:t>
            </a:fld>
            <a:endParaRPr lang="es-MX"/>
          </a:p>
        </p:txBody>
      </p:sp>
    </p:spTree>
    <p:extLst>
      <p:ext uri="{BB962C8B-B14F-4D97-AF65-F5344CB8AC3E}">
        <p14:creationId xmlns:p14="http://schemas.microsoft.com/office/powerpoint/2010/main" val="661494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4D8CB3E-1896-464E-A60A-DE0292882413}" type="datetimeFigureOut">
              <a:rPr lang="es-MX" smtClean="0"/>
              <a:t>03/04/2022</a:t>
            </a:fld>
            <a:endParaRPr lang="es-MX"/>
          </a:p>
        </p:txBody>
      </p:sp>
      <p:sp>
        <p:nvSpPr>
          <p:cNvPr id="5" name="Footer Placeholder 3"/>
          <p:cNvSpPr>
            <a:spLocks noGrp="1"/>
          </p:cNvSpPr>
          <p:nvPr>
            <p:ph type="ftr" sz="quarter" idx="11"/>
          </p:nvPr>
        </p:nvSpPr>
        <p:spPr/>
        <p:txBody>
          <a:bodyPr/>
          <a:lstStyle/>
          <a:p>
            <a:endParaRPr lang="es-MX"/>
          </a:p>
        </p:txBody>
      </p:sp>
      <p:sp>
        <p:nvSpPr>
          <p:cNvPr id="6" name="Slide Number Placeholder 4"/>
          <p:cNvSpPr>
            <a:spLocks noGrp="1"/>
          </p:cNvSpPr>
          <p:nvPr>
            <p:ph type="sldNum" sz="quarter" idx="12"/>
          </p:nvPr>
        </p:nvSpPr>
        <p:spPr/>
        <p:txBody>
          <a:bodyPr/>
          <a:lstStyle/>
          <a:p>
            <a:fld id="{7FF33489-9697-4BFB-B81A-217D64F86C67}" type="slidenum">
              <a:rPr lang="es-MX" smtClean="0"/>
              <a:t>‹Nº›</a:t>
            </a:fld>
            <a:endParaRPr lang="es-MX"/>
          </a:p>
        </p:txBody>
      </p:sp>
    </p:spTree>
    <p:extLst>
      <p:ext uri="{BB962C8B-B14F-4D97-AF65-F5344CB8AC3E}">
        <p14:creationId xmlns:p14="http://schemas.microsoft.com/office/powerpoint/2010/main" val="4032697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4D8CB3E-1896-464E-A60A-DE0292882413}" type="datetimeFigureOut">
              <a:rPr lang="es-MX" smtClean="0"/>
              <a:t>03/04/2022</a:t>
            </a:fld>
            <a:endParaRPr lang="es-MX"/>
          </a:p>
        </p:txBody>
      </p:sp>
      <p:sp>
        <p:nvSpPr>
          <p:cNvPr id="5" name="Footer Placeholder 2"/>
          <p:cNvSpPr>
            <a:spLocks noGrp="1"/>
          </p:cNvSpPr>
          <p:nvPr>
            <p:ph type="ftr" sz="quarter" idx="11"/>
          </p:nvPr>
        </p:nvSpPr>
        <p:spPr/>
        <p:txBody>
          <a:bodyPr/>
          <a:lstStyle/>
          <a:p>
            <a:endParaRPr lang="es-MX"/>
          </a:p>
        </p:txBody>
      </p:sp>
      <p:sp>
        <p:nvSpPr>
          <p:cNvPr id="6" name="Slide Number Placeholder 3"/>
          <p:cNvSpPr>
            <a:spLocks noGrp="1"/>
          </p:cNvSpPr>
          <p:nvPr>
            <p:ph type="sldNum" sz="quarter" idx="12"/>
          </p:nvPr>
        </p:nvSpPr>
        <p:spPr/>
        <p:txBody>
          <a:bodyPr/>
          <a:lstStyle/>
          <a:p>
            <a:fld id="{7FF33489-9697-4BFB-B81A-217D64F86C67}" type="slidenum">
              <a:rPr lang="es-MX" smtClean="0"/>
              <a:t>‹Nº›</a:t>
            </a:fld>
            <a:endParaRPr lang="es-MX"/>
          </a:p>
        </p:txBody>
      </p:sp>
    </p:spTree>
    <p:extLst>
      <p:ext uri="{BB962C8B-B14F-4D97-AF65-F5344CB8AC3E}">
        <p14:creationId xmlns:p14="http://schemas.microsoft.com/office/powerpoint/2010/main" val="134923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4D8CB3E-1896-464E-A60A-DE0292882413}" type="datetimeFigureOut">
              <a:rPr lang="es-MX" smtClean="0"/>
              <a:t>03/04/2022</a:t>
            </a:fld>
            <a:endParaRPr lang="es-MX"/>
          </a:p>
        </p:txBody>
      </p:sp>
      <p:sp>
        <p:nvSpPr>
          <p:cNvPr id="5" name="Footer Placeholder 5"/>
          <p:cNvSpPr>
            <a:spLocks noGrp="1"/>
          </p:cNvSpPr>
          <p:nvPr>
            <p:ph type="ftr" sz="quarter" idx="11"/>
          </p:nvPr>
        </p:nvSpPr>
        <p:spPr/>
        <p:txBody>
          <a:bodyPr/>
          <a:lstStyle/>
          <a:p>
            <a:endParaRPr lang="es-MX"/>
          </a:p>
        </p:txBody>
      </p:sp>
      <p:sp>
        <p:nvSpPr>
          <p:cNvPr id="6" name="Slide Number Placeholder 6"/>
          <p:cNvSpPr>
            <a:spLocks noGrp="1"/>
          </p:cNvSpPr>
          <p:nvPr>
            <p:ph type="sldNum" sz="quarter" idx="12"/>
          </p:nvPr>
        </p:nvSpPr>
        <p:spPr/>
        <p:txBody>
          <a:bodyPr/>
          <a:lstStyle/>
          <a:p>
            <a:fld id="{7FF33489-9697-4BFB-B81A-217D64F86C67}" type="slidenum">
              <a:rPr lang="es-MX" smtClean="0"/>
              <a:t>‹Nº›</a:t>
            </a:fld>
            <a:endParaRPr lang="es-MX"/>
          </a:p>
        </p:txBody>
      </p:sp>
    </p:spTree>
    <p:extLst>
      <p:ext uri="{BB962C8B-B14F-4D97-AF65-F5344CB8AC3E}">
        <p14:creationId xmlns:p14="http://schemas.microsoft.com/office/powerpoint/2010/main" val="343603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4D8CB3E-1896-464E-A60A-DE0292882413}" type="datetimeFigureOut">
              <a:rPr lang="es-MX" smtClean="0"/>
              <a:t>03/04/2022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FF33489-9697-4BFB-B81A-217D64F86C67}" type="slidenum">
              <a:rPr lang="es-MX" smtClean="0"/>
              <a:t>‹Nº›</a:t>
            </a:fld>
            <a:endParaRPr lang="es-MX"/>
          </a:p>
        </p:txBody>
      </p:sp>
    </p:spTree>
    <p:extLst>
      <p:ext uri="{BB962C8B-B14F-4D97-AF65-F5344CB8AC3E}">
        <p14:creationId xmlns:p14="http://schemas.microsoft.com/office/powerpoint/2010/main" val="424608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4D8CB3E-1896-464E-A60A-DE0292882413}" type="datetimeFigureOut">
              <a:rPr lang="es-MX" smtClean="0"/>
              <a:t>03/04/2022</a:t>
            </a:fld>
            <a:endParaRPr lang="es-MX"/>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MX"/>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FF33489-9697-4BFB-B81A-217D64F86C67}" type="slidenum">
              <a:rPr lang="es-MX" smtClean="0"/>
              <a:t>‹Nº›</a:t>
            </a:fld>
            <a:endParaRPr lang="es-MX"/>
          </a:p>
        </p:txBody>
      </p:sp>
    </p:spTree>
    <p:extLst>
      <p:ext uri="{BB962C8B-B14F-4D97-AF65-F5344CB8AC3E}">
        <p14:creationId xmlns:p14="http://schemas.microsoft.com/office/powerpoint/2010/main" val="132731031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1.xml"/><Relationship Id="rId7" Type="http://schemas.openxmlformats.org/officeDocument/2006/relationships/image" Target="../media/image18.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Qué es el duelo? Recursos para saber más. - Impresiona - Impacto familiar,  personal y profesional de la pandemia por SARS-CoV-2 en los profesionales  de la salud en España. Estudio de cohor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0786"/>
            <a:ext cx="12015788" cy="658622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2" y="80786"/>
            <a:ext cx="12015787" cy="1107996"/>
          </a:xfrm>
          <a:prstGeom prst="rect">
            <a:avLst/>
          </a:prstGeom>
          <a:solidFill>
            <a:schemeClr val="accent1">
              <a:lumMod val="75000"/>
            </a:schemeClr>
          </a:solidFill>
          <a:effectLst>
            <a:glow rad="101600">
              <a:schemeClr val="accent1">
                <a:satMod val="175000"/>
                <a:alpha val="40000"/>
              </a:schemeClr>
            </a:glow>
          </a:effectLst>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ctr"/>
            <a:r>
              <a:rPr lang="es-ES"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MIS RECURSOS EN EL DUELO</a:t>
            </a:r>
            <a:endParaRPr lang="es-ES" sz="6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568612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9289" y="215384"/>
            <a:ext cx="6126998" cy="769441"/>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s-E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RECURSOS AFECTIVOS</a:t>
            </a:r>
          </a:p>
        </p:txBody>
      </p:sp>
      <p:sp>
        <p:nvSpPr>
          <p:cNvPr id="3" name="Rectángulo 2"/>
          <p:cNvSpPr/>
          <p:nvPr/>
        </p:nvSpPr>
        <p:spPr>
          <a:xfrm>
            <a:off x="220287" y="1298913"/>
            <a:ext cx="6096000" cy="295465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a:spcAft>
                <a:spcPts val="0"/>
              </a:spcAft>
            </a:pPr>
            <a:r>
              <a:rPr lang="es-MX" sz="2800" dirty="0" smtClean="0">
                <a:solidFill>
                  <a:srgbClr val="000000"/>
                </a:solidFill>
                <a:latin typeface="Aharoni" panose="02010803020104030203" pitchFamily="2" charset="-79"/>
                <a:ea typeface="Calibri" panose="020F0502020204030204" pitchFamily="34" charset="0"/>
                <a:cs typeface="Aharoni" panose="02010803020104030203" pitchFamily="2" charset="-79"/>
              </a:rPr>
              <a:t>EL AMOR: </a:t>
            </a:r>
          </a:p>
          <a:p>
            <a:pPr algn="just">
              <a:spcAft>
                <a:spcPts val="0"/>
              </a:spcAft>
            </a:pPr>
            <a:endParaRPr lang="es-MX" sz="2000" dirty="0">
              <a:solidFill>
                <a:srgbClr val="000000"/>
              </a:solidFill>
              <a:latin typeface="Aharoni" panose="02010803020104030203" pitchFamily="2" charset="-79"/>
              <a:ea typeface="Calibri" panose="020F0502020204030204" pitchFamily="34" charset="0"/>
              <a:cs typeface="Aharoni" panose="02010803020104030203" pitchFamily="2" charset="-79"/>
            </a:endParaRPr>
          </a:p>
          <a:p>
            <a:pPr algn="just">
              <a:spcAft>
                <a:spcPts val="0"/>
              </a:spcAft>
            </a:pPr>
            <a:r>
              <a:rPr lang="es-MX" sz="2000" dirty="0" smtClean="0">
                <a:solidFill>
                  <a:srgbClr val="000000"/>
                </a:solidFill>
                <a:latin typeface="Aharoni" panose="02010803020104030203" pitchFamily="2" charset="-79"/>
                <a:ea typeface="Calibri" panose="020F0502020204030204" pitchFamily="34" charset="0"/>
                <a:cs typeface="Aharoni" panose="02010803020104030203" pitchFamily="2" charset="-79"/>
              </a:rPr>
              <a:t>SIN </a:t>
            </a:r>
            <a:r>
              <a:rPr lang="es-MX" sz="2000" dirty="0">
                <a:solidFill>
                  <a:srgbClr val="000000"/>
                </a:solidFill>
                <a:latin typeface="Aharoni" panose="02010803020104030203" pitchFamily="2" charset="-79"/>
                <a:ea typeface="Calibri" panose="020F0502020204030204" pitchFamily="34" charset="0"/>
                <a:cs typeface="Aharoni" panose="02010803020104030203" pitchFamily="2" charset="-79"/>
              </a:rPr>
              <a:t>LA ENERGÍA DEL AMOR NUESTRA VIDA SE VUELVE SOLITARIA Y ESTÉRIL. IDENTIFICAR LAS OPORTUNIDADES DE “AMAR Y DEJARNOS AMAR”, CON EL FIN DE FORTALECERLAS, PERMITIENDO QUE LA ENERGÍA DEL AMOR DE LOS DEMÁS LLEGUE A NUESTRAS VIDAS.</a:t>
            </a:r>
          </a:p>
          <a:p>
            <a:pPr algn="just">
              <a:spcAft>
                <a:spcPts val="0"/>
              </a:spcAft>
            </a:pPr>
            <a:r>
              <a:rPr lang="es-MX" b="1" dirty="0">
                <a:solidFill>
                  <a:srgbClr val="000000"/>
                </a:solidFill>
                <a:latin typeface="Arial" panose="020B0604020202020204" pitchFamily="34" charset="0"/>
                <a:ea typeface="Calibri" panose="020F0502020204030204" pitchFamily="34" charset="0"/>
                <a:cs typeface="Calibri" panose="020F0502020204030204" pitchFamily="34" charset="0"/>
              </a:rPr>
              <a:t> </a:t>
            </a:r>
            <a:endParaRPr lang="es-MX"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ectángulo 3"/>
          <p:cNvSpPr/>
          <p:nvPr/>
        </p:nvSpPr>
        <p:spPr>
          <a:xfrm>
            <a:off x="220287" y="4567656"/>
            <a:ext cx="11695488"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MX" sz="2800" dirty="0" smtClean="0">
                <a:latin typeface="Aharoni" panose="02010803020104030203" pitchFamily="2" charset="-79"/>
                <a:ea typeface="Calibri" panose="020F0502020204030204" pitchFamily="34" charset="0"/>
                <a:cs typeface="Aharoni" panose="02010803020104030203" pitchFamily="2" charset="-79"/>
              </a:rPr>
              <a:t>LA GRATITUD: </a:t>
            </a:r>
          </a:p>
          <a:p>
            <a:endParaRPr lang="es-MX" sz="2000" dirty="0">
              <a:latin typeface="Aharoni" panose="02010803020104030203" pitchFamily="2" charset="-79"/>
              <a:ea typeface="Calibri" panose="020F0502020204030204" pitchFamily="34" charset="0"/>
              <a:cs typeface="Aharoni" panose="02010803020104030203" pitchFamily="2" charset="-79"/>
            </a:endParaRPr>
          </a:p>
          <a:p>
            <a:r>
              <a:rPr lang="es-MX" sz="2000" dirty="0" smtClean="0">
                <a:latin typeface="Aharoni" panose="02010803020104030203" pitchFamily="2" charset="-79"/>
                <a:ea typeface="Calibri" panose="020F0502020204030204" pitchFamily="34" charset="0"/>
                <a:cs typeface="Aharoni" panose="02010803020104030203" pitchFamily="2" charset="-79"/>
              </a:rPr>
              <a:t>SI </a:t>
            </a:r>
            <a:r>
              <a:rPr lang="es-MX" sz="2000" dirty="0">
                <a:latin typeface="Aharoni" panose="02010803020104030203" pitchFamily="2" charset="-79"/>
                <a:ea typeface="Calibri" panose="020F0502020204030204" pitchFamily="34" charset="0"/>
                <a:cs typeface="Aharoni" panose="02010803020104030203" pitchFamily="2" charset="-79"/>
              </a:rPr>
              <a:t>CONSIDERAMOS QUE HEMOS TENIDO UNA GRAN PÉRDIDA O UNA PERDIDA SIGNIFICATIVA, ENTONCES EN ALGÚN MOMENTO ESO MISMO LO CONSIDERAMOS UNA BENDICIÓN, UN REGALO DE LA VIDA, UN TESORO O ALGO MUY PRECIADO PARA NOSOTROS</a:t>
            </a:r>
            <a:endParaRPr lang="es-MX" sz="2000" dirty="0">
              <a:latin typeface="Aharoni" panose="02010803020104030203" pitchFamily="2" charset="-79"/>
              <a:cs typeface="Aharoni" panose="02010803020104030203" pitchFamily="2" charset="-79"/>
            </a:endParaRPr>
          </a:p>
        </p:txBody>
      </p:sp>
      <p:sp>
        <p:nvSpPr>
          <p:cNvPr id="5" name="Rectángulo 4"/>
          <p:cNvSpPr/>
          <p:nvPr/>
        </p:nvSpPr>
        <p:spPr>
          <a:xfrm>
            <a:off x="6591300" y="1216455"/>
            <a:ext cx="5153025" cy="303711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07000"/>
              </a:lnSpc>
              <a:spcAft>
                <a:spcPts val="0"/>
              </a:spcAft>
            </a:pPr>
            <a:r>
              <a:rPr lang="es-MX" sz="2800" b="1" dirty="0" smtClean="0">
                <a:latin typeface="Arial" panose="020B0604020202020204" pitchFamily="34" charset="0"/>
                <a:ea typeface="Calibri" panose="020F0502020204030204" pitchFamily="34" charset="0"/>
                <a:cs typeface="Times New Roman" panose="02020603050405020304" pitchFamily="18" charset="0"/>
              </a:rPr>
              <a:t>TERNURA</a:t>
            </a:r>
          </a:p>
          <a:p>
            <a:pPr algn="just">
              <a:lnSpc>
                <a:spcPct val="107000"/>
              </a:lnSpc>
              <a:spcAft>
                <a:spcPts val="0"/>
              </a:spcAft>
            </a:pPr>
            <a:endParaRPr lang="es-MX" sz="2000" dirty="0">
              <a:latin typeface="Aharoni" panose="02010803020104030203" pitchFamily="2" charset="-79"/>
              <a:ea typeface="Calibri" panose="020F0502020204030204" pitchFamily="34" charset="0"/>
              <a:cs typeface="Aharoni" panose="02010803020104030203" pitchFamily="2" charset="-79"/>
            </a:endParaRPr>
          </a:p>
          <a:p>
            <a:pPr algn="just"/>
            <a:r>
              <a:rPr lang="es-MX" sz="2000" dirty="0">
                <a:latin typeface="Aharoni" panose="02010803020104030203" pitchFamily="2" charset="-79"/>
                <a:ea typeface="Calibri" panose="020F0502020204030204" pitchFamily="34" charset="0"/>
                <a:cs typeface="Aharoni" panose="02010803020104030203" pitchFamily="2" charset="-79"/>
              </a:rPr>
              <a:t>ES UN SENTIMIENTO QUE ENGRANDECE AL HOMBRE; ES LA DEMOSTRACIÓN MÁS SUBLIME DEL AFECTO ENTRE DOS PERSONAS QUE SE AMAN. ES UNA FUERZA MÁGICA CAPAZ DE TRANSFORMAR LOS MÁS PESADOS AMBIENTES</a:t>
            </a:r>
            <a:endParaRPr lang="es-MX"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21264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9076" y="202219"/>
            <a:ext cx="11725274" cy="675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07000"/>
              </a:lnSpc>
              <a:spcAft>
                <a:spcPts val="0"/>
              </a:spcAft>
            </a:pPr>
            <a:r>
              <a:rPr lang="es-MX" sz="3600" b="1" dirty="0">
                <a:latin typeface="Aharoni" panose="02010803020104030203" pitchFamily="2" charset="-79"/>
                <a:ea typeface="Calibri" panose="020F0502020204030204" pitchFamily="34" charset="0"/>
                <a:cs typeface="Aharoni" panose="02010803020104030203" pitchFamily="2" charset="-79"/>
              </a:rPr>
              <a:t>RECURSOS </a:t>
            </a:r>
            <a:r>
              <a:rPr lang="es-MX" sz="3600" b="1" dirty="0" smtClean="0">
                <a:latin typeface="Aharoni" panose="02010803020104030203" pitchFamily="2" charset="-79"/>
                <a:ea typeface="Calibri" panose="020F0502020204030204" pitchFamily="34" charset="0"/>
                <a:cs typeface="Aharoni" panose="02010803020104030203" pitchFamily="2" charset="-79"/>
              </a:rPr>
              <a:t>SOCIALES:</a:t>
            </a:r>
            <a:endParaRPr lang="es-MX" sz="3600" dirty="0">
              <a:latin typeface="Aharoni" panose="02010803020104030203" pitchFamily="2" charset="-79"/>
              <a:ea typeface="Calibri" panose="020F0502020204030204" pitchFamily="34" charset="0"/>
              <a:cs typeface="Aharoni" panose="02010803020104030203" pitchFamily="2" charset="-79"/>
            </a:endParaRPr>
          </a:p>
        </p:txBody>
      </p:sp>
      <p:sp>
        <p:nvSpPr>
          <p:cNvPr id="3" name="Rectángulo 2"/>
          <p:cNvSpPr/>
          <p:nvPr/>
        </p:nvSpPr>
        <p:spPr>
          <a:xfrm>
            <a:off x="219076" y="1098645"/>
            <a:ext cx="6096000" cy="2919389"/>
          </a:xfrm>
          <a:prstGeom prst="rect">
            <a:avLst/>
          </a:prstGeom>
        </p:spPr>
        <p:txBody>
          <a:bodyPr>
            <a:spAutoFit/>
          </a:bodyPr>
          <a:lstStyle/>
          <a:p>
            <a:pPr algn="just">
              <a:lnSpc>
                <a:spcPct val="107000"/>
              </a:lnSpc>
              <a:spcAft>
                <a:spcPts val="0"/>
              </a:spcAft>
            </a:pPr>
            <a:r>
              <a:rPr lang="es-MX" i="1" dirty="0">
                <a:latin typeface="Arial" panose="020B0604020202020204" pitchFamily="34" charset="0"/>
                <a:ea typeface="Calibri" panose="020F0502020204030204" pitchFamily="34" charset="0"/>
                <a:cs typeface="Times New Roman" panose="02020603050405020304" pitchFamily="18" charset="0"/>
              </a:rPr>
              <a:t>“</a:t>
            </a:r>
            <a:r>
              <a:rPr lang="es-MX" sz="2200" i="1" dirty="0">
                <a:latin typeface="Aharoni" panose="02010803020104030203" pitchFamily="2" charset="-79"/>
                <a:ea typeface="Calibri" panose="020F0502020204030204" pitchFamily="34" charset="0"/>
                <a:cs typeface="Aharoni" panose="02010803020104030203" pitchFamily="2" charset="-79"/>
              </a:rPr>
              <a:t>LA FAMILIA PUEDE SER EL SITIO DONDE ENCONTRAMOS, AMOR, COMPRENSIÓN Y APOYO, AUN CUANDO FALLE TODO LO DEMÁS; EL LUGAR DONDE PODEMOS REFRESCARNOS Y</a:t>
            </a:r>
            <a:endParaRPr lang="es-MX" sz="2200" dirty="0">
              <a:latin typeface="Aharoni" panose="02010803020104030203" pitchFamily="2" charset="-79"/>
              <a:ea typeface="Calibri" panose="020F0502020204030204" pitchFamily="34" charset="0"/>
              <a:cs typeface="Aharoni" panose="02010803020104030203" pitchFamily="2" charset="-79"/>
            </a:endParaRPr>
          </a:p>
          <a:p>
            <a:pPr algn="just"/>
            <a:r>
              <a:rPr lang="es-MX" sz="2200" i="1" dirty="0">
                <a:latin typeface="Aharoni" panose="02010803020104030203" pitchFamily="2" charset="-79"/>
                <a:ea typeface="Calibri" panose="020F0502020204030204" pitchFamily="34" charset="0"/>
                <a:cs typeface="Aharoni" panose="02010803020104030203" pitchFamily="2" charset="-79"/>
              </a:rPr>
              <a:t>RECUPERAR ENERGÍAS PARA ENFRENTAR CON MAYOR EFICACIA EL MUNDO EXTERIOR</a:t>
            </a:r>
            <a:r>
              <a:rPr lang="es-MX" i="1" dirty="0">
                <a:latin typeface="Arial" panose="020B0604020202020204" pitchFamily="34" charset="0"/>
                <a:ea typeface="Calibri" panose="020F0502020204030204" pitchFamily="34" charset="0"/>
              </a:rPr>
              <a:t>”.</a:t>
            </a:r>
            <a:endParaRPr lang="es-MX" dirty="0"/>
          </a:p>
        </p:txBody>
      </p:sp>
      <p:sp>
        <p:nvSpPr>
          <p:cNvPr id="4" name="Rectángulo 3"/>
          <p:cNvSpPr/>
          <p:nvPr/>
        </p:nvSpPr>
        <p:spPr>
          <a:xfrm>
            <a:off x="5719763" y="4239019"/>
            <a:ext cx="6096000" cy="2123658"/>
          </a:xfrm>
          <a:prstGeom prst="rect">
            <a:avLst/>
          </a:prstGeom>
        </p:spPr>
        <p:txBody>
          <a:bodyPr>
            <a:spAutoFit/>
          </a:bodyPr>
          <a:lstStyle/>
          <a:p>
            <a:pPr algn="just"/>
            <a:r>
              <a:rPr lang="es-MX" sz="2200" i="1" dirty="0">
                <a:latin typeface="Aharoni" panose="02010803020104030203" pitchFamily="2" charset="-79"/>
                <a:ea typeface="Calibri" panose="020F0502020204030204" pitchFamily="34" charset="0"/>
                <a:cs typeface="Aharoni" panose="02010803020104030203" pitchFamily="2" charset="-79"/>
              </a:rPr>
              <a:t>LOS AMIGOS SON FUNDAMENTALES EN LA VIDA DE LAS PERSONAS, SIN ELLOS LA VIDA PIERDE SU ENCANTO, TAMBIÉN SON FUENTE DE AMOR Y DE RESPETO Y NOS APOYAN EN SITUACIONES DIFÍCILES COMO PUEDE SER UNA PÉRDIDA SIGNIFICATIVA</a:t>
            </a:r>
            <a:endParaRPr lang="es-MX" sz="2200" i="1" dirty="0">
              <a:latin typeface="Aharoni" panose="02010803020104030203" pitchFamily="2" charset="-79"/>
              <a:cs typeface="Aharoni" panose="02010803020104030203" pitchFamily="2" charset="-79"/>
            </a:endParaRPr>
          </a:p>
        </p:txBody>
      </p:sp>
      <p:pic>
        <p:nvPicPr>
          <p:cNvPr id="6146" name="Picture 2" descr="Familia - Concepto, tipos, evolución, valores y caracterís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6" y="4018034"/>
            <a:ext cx="5253038" cy="26265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Las 5 virtudes que definen a un amigo de verdad - La Mente es Maravillo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537" y="202219"/>
            <a:ext cx="5608637" cy="38158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833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1227" y="352723"/>
            <a:ext cx="1441836" cy="6001643"/>
          </a:xfrm>
          <a:prstGeom prst="rect">
            <a:avLst/>
          </a:prstGeom>
        </p:spPr>
        <p:style>
          <a:lnRef idx="0">
            <a:schemeClr val="accent3"/>
          </a:lnRef>
          <a:fillRef idx="3">
            <a:schemeClr val="accent3"/>
          </a:fillRef>
          <a:effectRef idx="3">
            <a:schemeClr val="accent3"/>
          </a:effectRef>
          <a:fontRef idx="minor">
            <a:schemeClr val="lt1"/>
          </a:fontRef>
        </p:style>
        <p:txBody>
          <a:bodyPr wrap="square" lIns="91440" tIns="45720" rIns="91440" bIns="45720">
            <a:spAutoFit/>
          </a:bodyPr>
          <a:lstStyle/>
          <a:p>
            <a:pPr algn="ctr"/>
            <a:r>
              <a:rPr lang="es-E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       </a:t>
            </a:r>
          </a:p>
          <a:p>
            <a:pPr algn="ctr"/>
            <a:r>
              <a:rPr lang="es-E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a:t>
            </a:r>
          </a:p>
          <a:p>
            <a:pPr algn="ctr"/>
            <a:r>
              <a:rPr lang="es-E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t>
            </a:r>
          </a:p>
          <a:p>
            <a:pPr algn="ctr"/>
            <a:r>
              <a:rPr lang="es-E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U</a:t>
            </a:r>
          </a:p>
          <a:p>
            <a:pPr algn="ctr"/>
            <a:r>
              <a:rPr lang="es-E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a:t>
            </a:r>
          </a:p>
          <a:p>
            <a:pPr algn="ctr"/>
            <a:r>
              <a:rPr lang="es-E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a:t>
            </a:r>
          </a:p>
          <a:p>
            <a:pPr algn="ctr"/>
            <a:r>
              <a:rPr lang="es-E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a:t>
            </a:r>
          </a:p>
          <a:p>
            <a:pPr algn="ctr"/>
            <a:r>
              <a:rPr lang="es-E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a:t>
            </a:r>
          </a:p>
        </p:txBody>
      </p:sp>
      <p:sp>
        <p:nvSpPr>
          <p:cNvPr id="4" name="Rectángulo 3"/>
          <p:cNvSpPr/>
          <p:nvPr/>
        </p:nvSpPr>
        <p:spPr>
          <a:xfrm>
            <a:off x="1871663" y="352723"/>
            <a:ext cx="6523354" cy="923330"/>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 S P I R I T U A L E S</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ctángulo 4"/>
          <p:cNvSpPr/>
          <p:nvPr/>
        </p:nvSpPr>
        <p:spPr>
          <a:xfrm>
            <a:off x="1871661" y="1521463"/>
            <a:ext cx="6096000" cy="1323439"/>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a:r>
              <a:rPr lang="es-MX" sz="2000" dirty="0">
                <a:latin typeface="Aharoni" panose="02010803020104030203" pitchFamily="2" charset="-79"/>
                <a:cs typeface="Aharoni" panose="02010803020104030203" pitchFamily="2" charset="-79"/>
              </a:rPr>
              <a:t>SE REFIERE A UNA DISPOSICIÓN O DECISIÓN QUE IMPLICA HABITUALMENTE LA INTENCIÓN DE EXPERIMENTAR ESTADOS ESPECIALES DE BIENESTAR”.</a:t>
            </a:r>
          </a:p>
        </p:txBody>
      </p:sp>
      <p:sp>
        <p:nvSpPr>
          <p:cNvPr id="6" name="Rectángulo 5"/>
          <p:cNvSpPr/>
          <p:nvPr/>
        </p:nvSpPr>
        <p:spPr>
          <a:xfrm>
            <a:off x="1871663" y="3085832"/>
            <a:ext cx="6600825"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MX" sz="2000" dirty="0">
                <a:latin typeface="Aharoni" panose="02010803020104030203" pitchFamily="2" charset="-79"/>
                <a:cs typeface="Aharoni" panose="02010803020104030203" pitchFamily="2" charset="-79"/>
              </a:rPr>
              <a:t>ES EL ENCUENTRO CON MI ESENCIA, SIGNIFICA DESCUBRIR CADA VEZ; EN CADA CIRCUNSTANCIA, EN CADA DECISIÓN, QUIÉN SOY, HACIA DONDE QUIERO IR, CUÁLES SON MIS OBJETIVOS VITALES</a:t>
            </a:r>
          </a:p>
        </p:txBody>
      </p:sp>
      <p:sp>
        <p:nvSpPr>
          <p:cNvPr id="7" name="Rectángulo 6"/>
          <p:cNvSpPr/>
          <p:nvPr/>
        </p:nvSpPr>
        <p:spPr>
          <a:xfrm>
            <a:off x="1871662" y="4652441"/>
            <a:ext cx="6600825" cy="1015663"/>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es-MX" sz="2000" dirty="0">
                <a:latin typeface="Aharoni" panose="02010803020104030203" pitchFamily="2" charset="-79"/>
                <a:cs typeface="Aharoni" panose="02010803020104030203" pitchFamily="2" charset="-79"/>
              </a:rPr>
              <a:t>ES LA VÍA A TRAVÉS DE LA CUAL PUEDE ENCONTRARSE EL SIGNIFICADO DE LA ESPERANZA, EL ALIVIO Y LA PAZ INTERIOR</a:t>
            </a:r>
          </a:p>
        </p:txBody>
      </p:sp>
      <p:sp>
        <p:nvSpPr>
          <p:cNvPr id="8" name="Rectángulo 7"/>
          <p:cNvSpPr/>
          <p:nvPr/>
        </p:nvSpPr>
        <p:spPr>
          <a:xfrm>
            <a:off x="1871663" y="5911274"/>
            <a:ext cx="6600824"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es-MX" sz="2000" dirty="0">
                <a:latin typeface="Aharoni" panose="02010803020104030203" pitchFamily="2" charset="-79"/>
                <a:cs typeface="Aharoni" panose="02010803020104030203" pitchFamily="2" charset="-79"/>
              </a:rPr>
              <a:t>ES EL SISTEMA DE CREENCIAS QUE TU TIENES Y QUE LE HA DADO SENTIDO A TU VIDA”. </a:t>
            </a:r>
            <a:endParaRPr lang="es-ES" sz="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haroni" panose="02010803020104030203" pitchFamily="2" charset="-79"/>
              <a:cs typeface="Aharoni" panose="02010803020104030203" pitchFamily="2" charset="-79"/>
            </a:endParaRPr>
          </a:p>
        </p:txBody>
      </p:sp>
      <p:pic>
        <p:nvPicPr>
          <p:cNvPr id="7170" name="Picture 2" descr="El impacto de la espiritualidad en el bienestar emocional y físico - es  me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1086" y="261492"/>
            <a:ext cx="3222626" cy="33532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El Concepto de Espiritualid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1086" y="3614739"/>
            <a:ext cx="3222626" cy="30044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235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7662" y="273486"/>
            <a:ext cx="6096000" cy="2831544"/>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es-MX" sz="2000" b="1" dirty="0">
                <a:latin typeface="Aharoni" panose="02010803020104030203" pitchFamily="2" charset="-79"/>
                <a:cs typeface="Aharoni" panose="02010803020104030203" pitchFamily="2" charset="-79"/>
              </a:rPr>
              <a:t>ORACIÓN</a:t>
            </a:r>
            <a:endParaRPr lang="es-MX" sz="2000" dirty="0">
              <a:latin typeface="Aharoni" panose="02010803020104030203" pitchFamily="2" charset="-79"/>
              <a:cs typeface="Aharoni" panose="02010803020104030203" pitchFamily="2" charset="-79"/>
            </a:endParaRPr>
          </a:p>
          <a:p>
            <a:pPr algn="just"/>
            <a:endParaRPr lang="es-MX" dirty="0">
              <a:latin typeface="Aharoni" panose="02010803020104030203" pitchFamily="2" charset="-79"/>
              <a:cs typeface="Aharoni" panose="02010803020104030203" pitchFamily="2" charset="-79"/>
            </a:endParaRPr>
          </a:p>
          <a:p>
            <a:pPr algn="just"/>
            <a:r>
              <a:rPr lang="es-MX" sz="2000" dirty="0">
                <a:latin typeface="Aharoni" panose="02010803020104030203" pitchFamily="2" charset="-79"/>
                <a:cs typeface="Aharoni" panose="02010803020104030203" pitchFamily="2" charset="-79"/>
              </a:rPr>
              <a:t>ES ESTABLECER UN ENCUENTRO CON DIOS. EXPRESÁNDOLE TODO AQUELLO QUE TE INQUIETA O TE DUELE, TAL VEZ AQUELLO QUE NECESITAS. CUANDO HAYAS TERMINADO VUELVE A QUEDAR EN SILENCIO PARA ESCUCHAR EN ESA MEDITACIÓN ¿CUÁL ES EL MENSAJE?</a:t>
            </a:r>
            <a:endParaRPr lang="es-MX" sz="2000" dirty="0">
              <a:latin typeface="Aharoni" panose="02010803020104030203" pitchFamily="2" charset="-79"/>
              <a:cs typeface="Aharoni" panose="02010803020104030203" pitchFamily="2" charset="-79"/>
            </a:endParaRPr>
          </a:p>
        </p:txBody>
      </p:sp>
      <p:pic>
        <p:nvPicPr>
          <p:cNvPr id="9218" name="Picture 2" descr="Oración a San Benito para alejar los enemigos y las envid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2" y="319827"/>
            <a:ext cx="5529263" cy="278520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47662" y="3105030"/>
            <a:ext cx="6096000" cy="1908215"/>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lgn="just"/>
            <a:r>
              <a:rPr lang="es-MX" sz="2000" b="1" dirty="0" smtClean="0">
                <a:latin typeface="Aharoni" panose="02010803020104030203" pitchFamily="2" charset="-79"/>
                <a:cs typeface="Aharoni" panose="02010803020104030203" pitchFamily="2" charset="-79"/>
              </a:rPr>
              <a:t>MISERICORDIA</a:t>
            </a:r>
          </a:p>
          <a:p>
            <a:pPr algn="just"/>
            <a:endParaRPr lang="es-MX" b="1" dirty="0" smtClean="0">
              <a:latin typeface="Aharoni" panose="02010803020104030203" pitchFamily="2" charset="-79"/>
              <a:cs typeface="Aharoni" panose="02010803020104030203" pitchFamily="2" charset="-79"/>
            </a:endParaRPr>
          </a:p>
          <a:p>
            <a:pPr algn="just"/>
            <a:r>
              <a:rPr lang="es-MX" sz="2000" dirty="0" smtClean="0">
                <a:latin typeface="Aharoni" panose="02010803020104030203" pitchFamily="2" charset="-79"/>
                <a:cs typeface="Aharoni" panose="02010803020104030203" pitchFamily="2" charset="-79"/>
              </a:rPr>
              <a:t>ES UN SENTIMIENTO DE  COMPASIÓN POR LOS QUE SUFREN.  ES IR, HACIA LOS DEMÁS. TENER UN CORAZÓN SOLIDARIO CON AQUÉLLOS QUE TIENEN NECESIDAD”</a:t>
            </a:r>
            <a:endParaRPr lang="es-MX" sz="2000" b="1" dirty="0">
              <a:latin typeface="Aharoni" panose="02010803020104030203" pitchFamily="2" charset="-79"/>
              <a:cs typeface="Aharoni" panose="02010803020104030203" pitchFamily="2" charset="-79"/>
            </a:endParaRPr>
          </a:p>
        </p:txBody>
      </p:sp>
      <p:pic>
        <p:nvPicPr>
          <p:cNvPr id="9220" name="Picture 4" descr="El valor de la palabra: La misericordia | Diario de Cultu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2" y="5013245"/>
            <a:ext cx="5529263" cy="169259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47662" y="5074625"/>
            <a:ext cx="6096000" cy="1631216"/>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just"/>
            <a:r>
              <a:rPr lang="es-MX" sz="2000" dirty="0">
                <a:latin typeface="Aharoni" panose="02010803020104030203" pitchFamily="2" charset="-79"/>
                <a:cs typeface="Aharoni" panose="02010803020104030203" pitchFamily="2" charset="-79"/>
              </a:rPr>
              <a:t>SERVIR: SER CAPAZ DE BRINDAR ALEGRÍA A LOS DEMÁS LO QUE PROPORCIONA UNA PLENITUD PERDURABLE.</a:t>
            </a:r>
            <a:r>
              <a:rPr lang="es-MX" sz="2000" dirty="0"/>
              <a:t> </a:t>
            </a:r>
            <a:r>
              <a:rPr lang="es-MX" sz="2000" dirty="0">
                <a:latin typeface="Aharoni" panose="02010803020104030203" pitchFamily="2" charset="-79"/>
                <a:cs typeface="Aharoni" panose="02010803020104030203" pitchFamily="2" charset="-79"/>
              </a:rPr>
              <a:t>ES LA MANIFESTACIÓN DE LA CONCIENCIA DE QUE EL ACTO DE DAR ES PARTE ESENCIAL DE NUESTRA HUMANIDAD</a:t>
            </a:r>
            <a:endParaRPr lang="es-MX" sz="2000" dirty="0">
              <a:latin typeface="Aharoni" panose="02010803020104030203" pitchFamily="2" charset="-79"/>
              <a:cs typeface="Aharoni" panose="02010803020104030203" pitchFamily="2" charset="-79"/>
            </a:endParaRPr>
          </a:p>
        </p:txBody>
      </p:sp>
      <p:pic>
        <p:nvPicPr>
          <p:cNvPr id="9224" name="Picture 8" descr="Para Padres – 10 CONSEJOS PARA SERVIR EN FAMILIA 1 | Desafio Jov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2" y="3105030"/>
            <a:ext cx="5529263" cy="1908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987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691188" y="328524"/>
            <a:ext cx="6096000" cy="3077766"/>
          </a:xfrm>
          <a:prstGeom prst="rect">
            <a:avLst/>
          </a:prstGeom>
        </p:spPr>
        <p:txBody>
          <a:bodyPr>
            <a:spAutoFit/>
          </a:bodyPr>
          <a:lstStyle/>
          <a:p>
            <a:pPr algn="just"/>
            <a:r>
              <a:rPr lang="es-MX" sz="2800" dirty="0">
                <a:latin typeface="Aharoni" panose="02010803020104030203" pitchFamily="2" charset="-79"/>
                <a:ea typeface="Ubuntu"/>
                <a:cs typeface="Aharoni" panose="02010803020104030203" pitchFamily="2" charset="-79"/>
              </a:rPr>
              <a:t>EL PERDÓN </a:t>
            </a:r>
            <a:endParaRPr lang="es-MX" sz="2800" dirty="0" smtClean="0">
              <a:latin typeface="Aharoni" panose="02010803020104030203" pitchFamily="2" charset="-79"/>
              <a:ea typeface="Ubuntu"/>
              <a:cs typeface="Aharoni" panose="02010803020104030203" pitchFamily="2" charset="-79"/>
            </a:endParaRPr>
          </a:p>
          <a:p>
            <a:endParaRPr lang="es-MX" sz="2000" dirty="0">
              <a:latin typeface="Aharoni" panose="02010803020104030203" pitchFamily="2" charset="-79"/>
              <a:ea typeface="Ubuntu"/>
              <a:cs typeface="Aharoni" panose="02010803020104030203" pitchFamily="2" charset="-79"/>
            </a:endParaRPr>
          </a:p>
          <a:p>
            <a:pPr algn="just"/>
            <a:r>
              <a:rPr lang="es-MX" sz="2200" dirty="0" smtClean="0">
                <a:latin typeface="Aharoni" panose="02010803020104030203" pitchFamily="2" charset="-79"/>
                <a:ea typeface="Ubuntu"/>
                <a:cs typeface="Aharoni" panose="02010803020104030203" pitchFamily="2" charset="-79"/>
              </a:rPr>
              <a:t>ES </a:t>
            </a:r>
            <a:r>
              <a:rPr lang="es-MX" sz="2200" dirty="0">
                <a:latin typeface="Aharoni" panose="02010803020104030203" pitchFamily="2" charset="-79"/>
                <a:ea typeface="Ubuntu"/>
                <a:cs typeface="Aharoni" panose="02010803020104030203" pitchFamily="2" charset="-79"/>
              </a:rPr>
              <a:t>EN ÚLTIMA INSTANCIA UNA DECISIÓN POR TOMAR, Y LA CAPACIDAD DE PERDONAR PROCEDE DEL RECONOCIMIENTO DE QUE TODOS SOMOS IMPERFECTOS Y HUMANOS</a:t>
            </a:r>
            <a:r>
              <a:rPr lang="es-MX" dirty="0" smtClean="0">
                <a:latin typeface="Arial" panose="020B0604020202020204" pitchFamily="34" charset="0"/>
                <a:ea typeface="Ubuntu"/>
              </a:rPr>
              <a:t>.</a:t>
            </a:r>
          </a:p>
          <a:p>
            <a:pPr algn="just"/>
            <a:endParaRPr lang="es-MX" dirty="0">
              <a:latin typeface="Arial" panose="020B0604020202020204" pitchFamily="34" charset="0"/>
            </a:endParaRPr>
          </a:p>
          <a:p>
            <a:pPr algn="just"/>
            <a:endParaRPr lang="es-MX" dirty="0"/>
          </a:p>
        </p:txBody>
      </p:sp>
      <p:sp>
        <p:nvSpPr>
          <p:cNvPr id="3" name="Rectángulo 2"/>
          <p:cNvSpPr/>
          <p:nvPr/>
        </p:nvSpPr>
        <p:spPr>
          <a:xfrm>
            <a:off x="5691188" y="3056276"/>
            <a:ext cx="6096000" cy="3477875"/>
          </a:xfrm>
          <a:prstGeom prst="rect">
            <a:avLst/>
          </a:prstGeom>
        </p:spPr>
        <p:txBody>
          <a:bodyPr>
            <a:spAutoFit/>
          </a:bodyPr>
          <a:lstStyle/>
          <a:p>
            <a:pPr algn="just"/>
            <a:r>
              <a:rPr lang="es-MX" sz="2200" dirty="0">
                <a:latin typeface="Aharoni" panose="02010803020104030203" pitchFamily="2" charset="-79"/>
                <a:ea typeface="Times New Roman" panose="02020603050405020304" pitchFamily="18" charset="0"/>
                <a:cs typeface="Aharoni" panose="02010803020104030203" pitchFamily="2" charset="-79"/>
              </a:rPr>
              <a:t>PERDONAR NO ES UN ACTO DE LA VOLUNTAD DEL ‘YO’ HERIDO, SINO LA CAPACIDAD DE DEJAR DE IDENTIFICARSE CON SENTIMIENTOS DE HOSTILIDAD Y RESENTIMIENTO HACIA OTROS. EL PERDÓN ES LA HABILIDAD DE RENUNCIAR A EMOCIONES DAÑINAS, DE VIVIR EN EL PRESENTE SIN QUEDAR ATRAPADO EN RECUERDOS DOLOROSOS </a:t>
            </a:r>
            <a:r>
              <a:rPr lang="es-MX" sz="2200" dirty="0" smtClean="0">
                <a:latin typeface="Aharoni" panose="02010803020104030203" pitchFamily="2" charset="-79"/>
                <a:ea typeface="Times New Roman" panose="02020603050405020304" pitchFamily="18" charset="0"/>
                <a:cs typeface="Aharoni" panose="02010803020104030203" pitchFamily="2" charset="-79"/>
              </a:rPr>
              <a:t> </a:t>
            </a:r>
            <a:r>
              <a:rPr lang="es-MX" sz="2200" dirty="0">
                <a:latin typeface="Aharoni" panose="02010803020104030203" pitchFamily="2" charset="-79"/>
                <a:cs typeface="Aharoni" panose="02010803020104030203" pitchFamily="2" charset="-79"/>
              </a:rPr>
              <a:t>Y PROYECCIONES DE RENCOR O DE VENGANZA.</a:t>
            </a:r>
            <a:endParaRPr lang="es-MX" sz="2200" dirty="0">
              <a:latin typeface="Aharoni" panose="02010803020104030203" pitchFamily="2" charset="-79"/>
              <a:cs typeface="Aharoni" panose="02010803020104030203" pitchFamily="2" charset="-79"/>
            </a:endParaRPr>
          </a:p>
        </p:txBody>
      </p:sp>
      <p:pic>
        <p:nvPicPr>
          <p:cNvPr id="10242" name="Picture 2" descr="Libera tu corazón con el perd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 y="314236"/>
            <a:ext cx="5273675" cy="62294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HUSI sensible al duelo materno - HU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378" y="5142087"/>
            <a:ext cx="2141884" cy="1401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616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04799" y="343621"/>
            <a:ext cx="11625264"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MX" sz="2000" dirty="0">
                <a:latin typeface="Aharoni" panose="02010803020104030203" pitchFamily="2" charset="-79"/>
                <a:ea typeface="Calibri" panose="020F0502020204030204" pitchFamily="34" charset="0"/>
                <a:cs typeface="Aharoni" panose="02010803020104030203" pitchFamily="2" charset="-79"/>
              </a:rPr>
              <a:t>LA ESPIRITUALIDAD ES EL RECONOCIMIENTO CONSCIENTE DE QUE SOMOS MÁS QUE UN CUERPO, SOMOS UN ALMA CON UN POTENCIAL INFINITO. NO SOMOS UN CUERPO CON ALMA, SOMOS UN ALMA QUE HABITA UN CUERPO</a:t>
            </a:r>
            <a:endParaRPr lang="es-MX" sz="2000" dirty="0">
              <a:latin typeface="Aharoni" panose="02010803020104030203" pitchFamily="2" charset="-79"/>
              <a:cs typeface="Aharoni" panose="02010803020104030203" pitchFamily="2" charset="-79"/>
            </a:endParaRPr>
          </a:p>
        </p:txBody>
      </p:sp>
      <p:sp>
        <p:nvSpPr>
          <p:cNvPr id="4" name="Rectángulo 3"/>
          <p:cNvSpPr/>
          <p:nvPr/>
        </p:nvSpPr>
        <p:spPr>
          <a:xfrm>
            <a:off x="304799" y="1476661"/>
            <a:ext cx="11625264" cy="101566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r>
              <a:rPr lang="es-MX" sz="2000" dirty="0">
                <a:latin typeface="Aharoni" panose="02010803020104030203" pitchFamily="2" charset="-79"/>
                <a:ea typeface="Calibri" panose="020F0502020204030204" pitchFamily="34" charset="0"/>
                <a:cs typeface="Aharoni" panose="02010803020104030203" pitchFamily="2" charset="-79"/>
              </a:rPr>
              <a:t>LA LIBERTAD ESPIRITUAL ESTÁ EN LA CAPACIDAD DE ABRAZAR TODOS LOS ASPECTOS HUMANOS EN RECONOCER QUE NUESTRAS EMOCIONES NI NUESTRAS IDEAS NOS DEFINEN, Y CON ESTA ACEPTACIÓN VIVIR NUESTRAS HUMANIDADES MÁS CONSCIENTES</a:t>
            </a:r>
            <a:endParaRPr lang="es-MX" sz="2000" dirty="0">
              <a:latin typeface="Aharoni" panose="02010803020104030203" pitchFamily="2" charset="-79"/>
              <a:cs typeface="Aharoni" panose="02010803020104030203" pitchFamily="2" charset="-79"/>
            </a:endParaRPr>
          </a:p>
        </p:txBody>
      </p:sp>
      <p:sp>
        <p:nvSpPr>
          <p:cNvPr id="5" name="Rectángulo 4"/>
          <p:cNvSpPr/>
          <p:nvPr/>
        </p:nvSpPr>
        <p:spPr>
          <a:xfrm>
            <a:off x="280985" y="4641027"/>
            <a:ext cx="11625264"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MX" sz="2000" dirty="0">
                <a:latin typeface="Aharoni" panose="02010803020104030203" pitchFamily="2" charset="-79"/>
                <a:ea typeface="Calibri" panose="020F0502020204030204" pitchFamily="34" charset="0"/>
                <a:cs typeface="Aharoni" panose="02010803020104030203" pitchFamily="2" charset="-79"/>
              </a:rPr>
              <a:t>UN VIAJE ESPIRITUAL ES UN PROCESO CONSTANTE DE CAMBIO, DE EVOLUCIÓN Y CRECIMIENTO. SIEMPRE ESTARÁS APRENDIENDO. TODOS SOMOS SERES ESPIRITUALES TENIENDO UNA EXPERIENCIA HUMANA. A MENUDO QUE CAMINAMOS EN LA VIDA SUELE SUCEDER QUE NOS OLVIDAMOS Y NOS ALEJAMOS DE NUESTRA ESENCIA, Y ESTO DEBIDO A LAS CREENCIAS LIMITANTES QUE TENEMOS, A LOS DEBEISMOS QUE NOS GOBIERNAN Y A LA FALTA DE FE Y CONFIANZA EN NOSOTROS MISMOS</a:t>
            </a:r>
            <a:endParaRPr lang="es-MX" sz="2000" dirty="0">
              <a:latin typeface="Aharoni" panose="02010803020104030203" pitchFamily="2" charset="-79"/>
              <a:cs typeface="Aharoni" panose="02010803020104030203" pitchFamily="2" charset="-79"/>
            </a:endParaRPr>
          </a:p>
        </p:txBody>
      </p:sp>
      <p:pic>
        <p:nvPicPr>
          <p:cNvPr id="11268" name="Picture 4" descr="Qué es la espiritual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2492324"/>
            <a:ext cx="11601450" cy="2148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218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419748246"/>
              </p:ext>
            </p:extLst>
          </p:nvPr>
        </p:nvGraphicFramePr>
        <p:xfrm>
          <a:off x="471489" y="1748367"/>
          <a:ext cx="11415712" cy="4923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283622" y="409873"/>
            <a:ext cx="8691803" cy="923330"/>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a:spAutoFit/>
          </a:bodyPr>
          <a:lstStyle/>
          <a:p>
            <a:pPr algn="ctr"/>
            <a:r>
              <a:rPr lang="es-ES" sz="5400" b="1" dirty="0" smtClean="0">
                <a:ln w="22225">
                  <a:solidFill>
                    <a:schemeClr val="accent2"/>
                  </a:solidFill>
                  <a:prstDash val="solid"/>
                </a:ln>
                <a:solidFill>
                  <a:schemeClr val="accent2">
                    <a:lumMod val="40000"/>
                    <a:lumOff val="60000"/>
                  </a:schemeClr>
                </a:solidFill>
              </a:rPr>
              <a:t>RECURSOS TERAPEUTICOS</a:t>
            </a:r>
            <a:endParaRPr lang="es-E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413351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12195894_1177471308936315_6638088958617008663_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0085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2290" name="Picture 2" descr="Las mejores 9 ideas de frases de aceptación | frases, frases bonitas,  frases motivador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013" y="158750"/>
            <a:ext cx="5043487" cy="65420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812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WhatsApp Image 2020-02-06 at 11">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 xmlns:xdr="http://schemas.openxmlformats.org/drawingml/2006/spreadsheetDrawing"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0000000-0008-0000-0000-000004000000}"/>
              </a:ext>
            </a:extLst>
          </p:cNvPr>
          <p:cNvPicPr/>
          <p:nvPr/>
        </p:nvPicPr>
        <p:blipFill>
          <a:blip r:embed="rId2" cstate="print">
            <a:extLst>
              <a:ext uri="{28A0092B-C50C-407E-A947-70E740481C1C}">
                <a14:useLocalDpi xmlns:a14="http://schemas.microsoft.com/office/drawing/2010/main" val="0"/>
              </a:ext>
            </a:extLst>
          </a:blip>
          <a:srcRect b="25685"/>
          <a:stretch>
            <a:fillRect/>
          </a:stretch>
        </p:blipFill>
        <p:spPr bwMode="auto">
          <a:xfrm>
            <a:off x="400049" y="739120"/>
            <a:ext cx="5514976" cy="3314065"/>
          </a:xfrm>
          <a:prstGeom prst="rect">
            <a:avLst/>
          </a:prstGeom>
          <a:ln>
            <a:solidFill>
              <a:schemeClr val="accent3">
                <a:lumMod val="75000"/>
              </a:schemeClr>
            </a:solidFill>
          </a:ln>
          <a:effectLst>
            <a:glow rad="101600">
              <a:schemeClr val="accent3">
                <a:satMod val="175000"/>
                <a:alpha val="40000"/>
              </a:schemeClr>
            </a:glo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pic>
        <p:nvPicPr>
          <p:cNvPr id="3" name="Imagen 2"/>
          <p:cNvPicPr/>
          <p:nvPr/>
        </p:nvPicPr>
        <p:blipFill>
          <a:blip r:embed="rId3" cstate="print">
            <a:extLst>
              <a:ext uri="{28A0092B-C50C-407E-A947-70E740481C1C}">
                <a14:useLocalDpi xmlns:a14="http://schemas.microsoft.com/office/drawing/2010/main" val="0"/>
              </a:ext>
            </a:extLst>
          </a:blip>
          <a:stretch>
            <a:fillRect/>
          </a:stretch>
        </p:blipFill>
        <p:spPr>
          <a:xfrm>
            <a:off x="5800725" y="1114425"/>
            <a:ext cx="6086476" cy="3247410"/>
          </a:xfrm>
          <a:prstGeom prst="rect">
            <a:avLst/>
          </a:prstGeom>
          <a:solidFill>
            <a:srgbClr val="FFFFFF">
              <a:shade val="85000"/>
            </a:srgbClr>
          </a:solidFill>
          <a:ln w="190500" cap="rnd">
            <a:solidFill>
              <a:schemeClr val="accent3">
                <a:lumMod val="75000"/>
              </a:schemeClr>
            </a:solidFill>
          </a:ln>
          <a:effectLst>
            <a:glow rad="101600">
              <a:schemeClr val="accent3">
                <a:satMod val="175000"/>
                <a:alpha val="40000"/>
              </a:schemeClr>
            </a:glow>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Rectángulo 5"/>
          <p:cNvSpPr/>
          <p:nvPr/>
        </p:nvSpPr>
        <p:spPr>
          <a:xfrm>
            <a:off x="4217799" y="4361835"/>
            <a:ext cx="3926075"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dirty="0" smtClean="0">
                <a:ln/>
                <a:solidFill>
                  <a:schemeClr val="bg1"/>
                </a:solidFill>
              </a:rPr>
              <a:t>MUCHAS</a:t>
            </a:r>
          </a:p>
          <a:p>
            <a:pPr algn="ctr"/>
            <a:r>
              <a:rPr lang="es-ES" sz="5400" b="1" dirty="0" smtClean="0">
                <a:ln/>
                <a:solidFill>
                  <a:schemeClr val="bg1"/>
                </a:solidFill>
              </a:rPr>
              <a:t>GRACIAS</a:t>
            </a:r>
            <a:endParaRPr lang="es-ES" sz="5400" b="1" cap="none" spc="0" dirty="0">
              <a:ln/>
              <a:solidFill>
                <a:schemeClr val="bg1"/>
              </a:solidFill>
              <a:effectLst/>
            </a:endParaRPr>
          </a:p>
        </p:txBody>
      </p:sp>
      <p:pic>
        <p:nvPicPr>
          <p:cNvPr id="7"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2462" y="4361835"/>
            <a:ext cx="3486151" cy="2281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 y="4598651"/>
            <a:ext cx="3486151" cy="228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167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3373" y="353735"/>
            <a:ext cx="7216775" cy="423218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07000"/>
              </a:lnSpc>
              <a:spcAft>
                <a:spcPts val="0"/>
              </a:spcAft>
            </a:pPr>
            <a:r>
              <a:rPr lang="es-MX" dirty="0" smtClean="0">
                <a:effectLst/>
                <a:latin typeface="Arial" panose="020B0604020202020204" pitchFamily="34" charset="0"/>
                <a:ea typeface="Calibri" panose="020F0502020204030204" pitchFamily="34" charset="0"/>
                <a:cs typeface="Times New Roman" panose="02020603050405020304" pitchFamily="18" charset="0"/>
              </a:rPr>
              <a:t>“</a:t>
            </a:r>
            <a:r>
              <a:rPr lang="es-MX" sz="3600" i="1" dirty="0" smtClean="0">
                <a:solidFill>
                  <a:schemeClr val="bg1"/>
                </a:solidFill>
                <a:effectLst/>
                <a:latin typeface="AR BLANCA" panose="02000000000000000000" pitchFamily="2" charset="0"/>
                <a:ea typeface="Calibri" panose="020F0502020204030204" pitchFamily="34" charset="0"/>
                <a:cs typeface="Times New Roman" panose="02020603050405020304" pitchFamily="18" charset="0"/>
              </a:rPr>
              <a:t>TODO AQUELLO QUE AMAS CUÍDALO COMO SI FUERA DE CRISTAL PORQUE UN DÍA DESAPARECE”. </a:t>
            </a:r>
            <a:r>
              <a:rPr lang="es-MX" sz="3600" dirty="0" smtClean="0">
                <a:solidFill>
                  <a:schemeClr val="bg1"/>
                </a:solidFill>
                <a:effectLst/>
                <a:latin typeface="AR BLANCA" panose="02000000000000000000" pitchFamily="2" charset="0"/>
                <a:ea typeface="Calibri" panose="020F0502020204030204" pitchFamily="34" charset="0"/>
                <a:cs typeface="Times New Roman" panose="02020603050405020304" pitchFamily="18" charset="0"/>
              </a:rPr>
              <a:t>ESTA FRASE NOS RECUERDA QUE EN LA VIDA LO PERMANENTE ES EL CAMBIO.</a:t>
            </a:r>
          </a:p>
          <a:p>
            <a:pPr>
              <a:lnSpc>
                <a:spcPct val="107000"/>
              </a:lnSpc>
              <a:spcAft>
                <a:spcPts val="0"/>
              </a:spcAft>
            </a:pPr>
            <a:r>
              <a:rPr lang="es-MX" sz="3600" b="1" dirty="0" smtClean="0">
                <a:solidFill>
                  <a:schemeClr val="bg1"/>
                </a:solidFill>
                <a:effectLst/>
                <a:latin typeface="AR BLANCA" panose="02000000000000000000" pitchFamily="2" charset="0"/>
                <a:ea typeface="Calibri" panose="020F0502020204030204" pitchFamily="34" charset="0"/>
                <a:cs typeface="Times New Roman" panose="02020603050405020304" pitchFamily="18" charset="0"/>
              </a:rPr>
              <a:t> </a:t>
            </a:r>
            <a:endParaRPr lang="es-MX" sz="3600" dirty="0">
              <a:solidFill>
                <a:schemeClr val="bg1"/>
              </a:solidFill>
              <a:effectLst/>
              <a:latin typeface="AR BLANCA" panose="02000000000000000000" pitchFamily="2" charset="0"/>
              <a:ea typeface="Calibri" panose="020F0502020204030204" pitchFamily="34" charset="0"/>
              <a:cs typeface="Times New Roman" panose="02020603050405020304" pitchFamily="18" charset="0"/>
            </a:endParaRPr>
          </a:p>
        </p:txBody>
      </p:sp>
      <p:pic>
        <p:nvPicPr>
          <p:cNvPr id="2050" name="Picture 2" descr="Blog Gayosso: ¿Cómo Ayudar a un niño a Afrontar la perd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2538" y="2860087"/>
            <a:ext cx="2928933" cy="30549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Cómo superar un due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5275" y="353735"/>
            <a:ext cx="3643313" cy="21641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Gestionar bien el duelo es la clave para superar una pérdida - Mejor con  Salu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4287" y="3712369"/>
            <a:ext cx="3413125" cy="25598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Curso de Tanatología – CCS Educación Continu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74" y="4395144"/>
            <a:ext cx="3822701" cy="20628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693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1950" y="344294"/>
            <a:ext cx="7696200" cy="6336799"/>
          </a:xfrm>
          <a:prstGeom prst="rect">
            <a:avLst/>
          </a:prstGeom>
        </p:spPr>
        <p:txBody>
          <a:bodyPr wrap="square">
            <a:spAutoFit/>
          </a:bodyPr>
          <a:lstStyle/>
          <a:p>
            <a:pPr>
              <a:lnSpc>
                <a:spcPct val="107000"/>
              </a:lnSpc>
              <a:spcAft>
                <a:spcPts val="0"/>
              </a:spcAft>
            </a:pPr>
            <a:r>
              <a:rPr lang="es-MX" sz="3600" b="1" dirty="0" smtClean="0">
                <a:effectLst/>
                <a:latin typeface="Aharoni" panose="02010803020104030203" pitchFamily="2" charset="-79"/>
                <a:ea typeface="Calibri" panose="020F0502020204030204" pitchFamily="34" charset="0"/>
                <a:cs typeface="Aharoni" panose="02010803020104030203" pitchFamily="2" charset="-79"/>
              </a:rPr>
              <a:t>PÉRDIDAS SIGNIFICATIVAS</a:t>
            </a:r>
            <a:endParaRPr lang="es-MX" sz="3600" dirty="0" smtClean="0">
              <a:effectLst/>
              <a:latin typeface="Aharoni" panose="02010803020104030203" pitchFamily="2" charset="-79"/>
              <a:ea typeface="Calibri" panose="020F0502020204030204" pitchFamily="34" charset="0"/>
              <a:cs typeface="Aharoni" panose="02010803020104030203" pitchFamily="2" charset="-79"/>
            </a:endParaRPr>
          </a:p>
          <a:p>
            <a:pPr algn="just">
              <a:lnSpc>
                <a:spcPct val="107000"/>
              </a:lnSpc>
              <a:spcAft>
                <a:spcPts val="0"/>
              </a:spcAft>
            </a:pPr>
            <a:r>
              <a:rPr lang="es-MX" b="1"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MX"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MX" sz="2800" b="1" dirty="0" smtClean="0">
                <a:effectLst/>
                <a:latin typeface="Aharoni" panose="02010803020104030203" pitchFamily="2" charset="-79"/>
                <a:ea typeface="Calibri" panose="020F0502020204030204" pitchFamily="34" charset="0"/>
                <a:cs typeface="Aharoni" panose="02010803020104030203" pitchFamily="2" charset="-79"/>
              </a:rPr>
              <a:t>A).-MUERTE</a:t>
            </a:r>
            <a:r>
              <a:rPr lang="es-MX" sz="2200" b="1"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 </a:t>
            </a:r>
            <a:r>
              <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SIN DUDA UNA DE LAS EXPERIENCIAS MÁS DOLOROSAS QUE PODEMOS EXPERIMENTAR LOS SERES HUMANOS ES LA MUERTE DE UN SER QUERIDO.</a:t>
            </a:r>
          </a:p>
          <a:p>
            <a:pPr algn="just"/>
            <a:endParaRPr lang="es-MX" sz="2200" dirty="0">
              <a:solidFill>
                <a:schemeClr val="bg1"/>
              </a:solidFill>
              <a:latin typeface="Aharoni" panose="02010803020104030203" pitchFamily="2" charset="-79"/>
              <a:cs typeface="Aharoni" panose="02010803020104030203" pitchFamily="2" charset="-79"/>
            </a:endParaRPr>
          </a:p>
          <a:p>
            <a:pPr algn="just"/>
            <a:r>
              <a:rPr lang="es-MX" sz="2800" b="1" dirty="0">
                <a:latin typeface="Aharoni" panose="02010803020104030203" pitchFamily="2" charset="-79"/>
                <a:cs typeface="Aharoni" panose="02010803020104030203" pitchFamily="2" charset="-79"/>
              </a:rPr>
              <a:t>B).- DIVORCIO</a:t>
            </a:r>
            <a:r>
              <a:rPr lang="es-MX" sz="2200" b="1" dirty="0">
                <a:solidFill>
                  <a:schemeClr val="bg1"/>
                </a:solidFill>
                <a:latin typeface="Aharoni" panose="02010803020104030203" pitchFamily="2" charset="-79"/>
                <a:cs typeface="Aharoni" panose="02010803020104030203" pitchFamily="2" charset="-79"/>
              </a:rPr>
              <a:t>: </a:t>
            </a:r>
            <a:r>
              <a:rPr lang="es-MX" sz="2200" dirty="0">
                <a:solidFill>
                  <a:schemeClr val="bg1"/>
                </a:solidFill>
                <a:latin typeface="Aharoni" panose="02010803020104030203" pitchFamily="2" charset="-79"/>
                <a:cs typeface="Aharoni" panose="02010803020104030203" pitchFamily="2" charset="-79"/>
              </a:rPr>
              <a:t>OTRA PÉRDIDA SIGNIFICATIVA PUEDE SER UN DIVORCIO O LA PÉRDIDA DE UNA PAREJA, SON DE LAS EXPERIENCIAS MÁS ESTRESANTES Y QUE GENERAN MUCHO SUFRIMIENTO POR TODO LO QUE CONLLEVA LA </a:t>
            </a:r>
            <a:r>
              <a:rPr lang="es-MX" sz="2200" dirty="0" smtClean="0">
                <a:solidFill>
                  <a:schemeClr val="bg1"/>
                </a:solidFill>
                <a:latin typeface="Aharoni" panose="02010803020104030203" pitchFamily="2" charset="-79"/>
                <a:cs typeface="Aharoni" panose="02010803020104030203" pitchFamily="2" charset="-79"/>
              </a:rPr>
              <a:t>SITUACIÓN.</a:t>
            </a:r>
          </a:p>
          <a:p>
            <a:pPr algn="just"/>
            <a:endParaRPr lang="es-MX" sz="2200" dirty="0">
              <a:solidFill>
                <a:schemeClr val="bg1"/>
              </a:solidFill>
              <a:latin typeface="Aharoni" panose="02010803020104030203" pitchFamily="2" charset="-79"/>
              <a:cs typeface="Aharoni" panose="02010803020104030203" pitchFamily="2" charset="-79"/>
            </a:endParaRPr>
          </a:p>
          <a:p>
            <a:pPr algn="just"/>
            <a:r>
              <a:rPr lang="es-MX" sz="2800" b="1" dirty="0">
                <a:latin typeface="Aharoni" panose="02010803020104030203" pitchFamily="2" charset="-79"/>
                <a:cs typeface="Aharoni" panose="02010803020104030203" pitchFamily="2" charset="-79"/>
              </a:rPr>
              <a:t>C).- SALUD</a:t>
            </a:r>
            <a:r>
              <a:rPr lang="es-MX" sz="2200" b="1" dirty="0">
                <a:solidFill>
                  <a:schemeClr val="bg1"/>
                </a:solidFill>
                <a:latin typeface="Aharoni" panose="02010803020104030203" pitchFamily="2" charset="-79"/>
                <a:cs typeface="Aharoni" panose="02010803020104030203" pitchFamily="2" charset="-79"/>
              </a:rPr>
              <a:t>: </a:t>
            </a:r>
            <a:r>
              <a:rPr lang="es-MX" sz="2200" dirty="0">
                <a:solidFill>
                  <a:schemeClr val="bg1"/>
                </a:solidFill>
                <a:latin typeface="Aharoni" panose="02010803020104030203" pitchFamily="2" charset="-79"/>
                <a:cs typeface="Aharoni" panose="02010803020104030203" pitchFamily="2" charset="-79"/>
              </a:rPr>
              <a:t>CUANDO SE DIAGNÓSTICA UNA ENFERMEDAD GRAVE O UNA ENFERMEDAD CRÓNICO DEGENERATIVA QUE MINARÁ EL DESEMPEÑO DE UN SER QUERIDO O DE NOSOTROS MISMOS, TAMBIÉN SE EXPERIMENTARÁ UNA PÉRDIDA SIGNIFICATIVA</a:t>
            </a:r>
            <a:endParaRPr lang="es-MX" sz="2200" dirty="0">
              <a:solidFill>
                <a:schemeClr val="bg1"/>
              </a:solidFill>
              <a:latin typeface="Aharoni" panose="02010803020104030203" pitchFamily="2" charset="-79"/>
              <a:cs typeface="Aharoni" panose="02010803020104030203" pitchFamily="2" charset="-79"/>
            </a:endParaRPr>
          </a:p>
        </p:txBody>
      </p:sp>
      <p:pic>
        <p:nvPicPr>
          <p:cNvPr id="1028" name="Picture 4" descr="Perdida | Blog de Psicología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8150" y="0"/>
            <a:ext cx="3913206" cy="33575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l duelo y las etapas de la vida - Psicologia Dinam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150" y="3357562"/>
            <a:ext cx="3913206" cy="315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401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514351" y="467022"/>
            <a:ext cx="5932946" cy="923330"/>
          </a:xfrm>
          <a:prstGeom prst="rect">
            <a:avLst/>
          </a:prstGeom>
          <a:noFill/>
        </p:spPr>
        <p:txBody>
          <a:bodyPr wrap="square" lIns="91440" tIns="45720" rIns="91440" bIns="45720">
            <a:spAutoFit/>
          </a:bodyPr>
          <a:lstStyle/>
          <a:p>
            <a:pPr algn="ctr"/>
            <a:r>
              <a:rPr lang="es-ES" sz="5400" b="1" cap="none" spc="0" dirty="0" smtClean="0">
                <a:ln w="9525">
                  <a:solidFill>
                    <a:schemeClr val="accent4">
                      <a:lumMod val="60000"/>
                      <a:lumOff val="40000"/>
                    </a:schemeClr>
                  </a:solidFill>
                  <a:prstDash val="solid"/>
                </a:ln>
                <a:solidFill>
                  <a:schemeClr val="accent4">
                    <a:lumMod val="60000"/>
                    <a:lumOff val="40000"/>
                  </a:schemeClr>
                </a:solidFill>
                <a:effectLst>
                  <a:outerShdw blurRad="12700" dist="38100" dir="2700000" algn="tl" rotWithShape="0">
                    <a:schemeClr val="accent5">
                      <a:lumMod val="60000"/>
                      <a:lumOff val="40000"/>
                    </a:schemeClr>
                  </a:outerShdw>
                </a:effectLst>
              </a:rPr>
              <a:t>QUE ES EL DUELO</a:t>
            </a:r>
            <a:endParaRPr lang="es-ES" sz="5400" b="1" cap="none" spc="0" dirty="0">
              <a:ln w="9525">
                <a:solidFill>
                  <a:schemeClr val="accent4">
                    <a:lumMod val="60000"/>
                    <a:lumOff val="40000"/>
                  </a:schemeClr>
                </a:solidFill>
                <a:prstDash val="solid"/>
              </a:ln>
              <a:solidFill>
                <a:schemeClr val="accent4">
                  <a:lumMod val="60000"/>
                  <a:lumOff val="40000"/>
                </a:schemeClr>
              </a:solidFill>
              <a:effectLst>
                <a:outerShdw blurRad="12700" dist="38100" dir="2700000" algn="tl" rotWithShape="0">
                  <a:schemeClr val="accent5">
                    <a:lumMod val="60000"/>
                    <a:lumOff val="40000"/>
                  </a:schemeClr>
                </a:outerShdw>
              </a:effectLst>
            </a:endParaRPr>
          </a:p>
        </p:txBody>
      </p:sp>
      <p:sp>
        <p:nvSpPr>
          <p:cNvPr id="3" name="Rectángulo 2"/>
          <p:cNvSpPr/>
          <p:nvPr/>
        </p:nvSpPr>
        <p:spPr>
          <a:xfrm>
            <a:off x="690563" y="1593632"/>
            <a:ext cx="5210175" cy="4044056"/>
          </a:xfrm>
          <a:prstGeom prst="rect">
            <a:avLst/>
          </a:prstGeom>
        </p:spPr>
        <p:txBody>
          <a:bodyPr wrap="square">
            <a:spAutoFit/>
          </a:bodyPr>
          <a:lstStyle/>
          <a:p>
            <a:pPr algn="just">
              <a:lnSpc>
                <a:spcPct val="107000"/>
              </a:lnSpc>
              <a:spcAft>
                <a:spcPts val="800"/>
              </a:spcAft>
            </a:pPr>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EL DUELO ES UN PROCESO DOLOROSO, NATURAL, DINÁMICO Y PERSONAL QUE SE PRESENTA ANTE LA ELABORACIÓN DE UNA PERDIDA SIGNIFICATIVA..  Y QUE AL CAMINAR POR ESTE PROCESO, AL FINAL TENDRA QUE HABER UNA TRANSFORMACION PERSONAL EN TODOS LOS SENTIDOS</a:t>
            </a:r>
            <a:endParaRPr lang="es-MX" sz="2400" dirty="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p:txBody>
      </p:sp>
      <p:pic>
        <p:nvPicPr>
          <p:cNvPr id="2050" name="Picture 2" descr="Abrazar la pérdida: cómo elaborar el duelo en la dista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9" y="1427341"/>
            <a:ext cx="5613796" cy="42103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700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8656" y="895646"/>
            <a:ext cx="2879314" cy="47089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lIns="91440" tIns="45720" rIns="91440" bIns="45720">
            <a:spAutoFit/>
          </a:bodyPr>
          <a:lstStyle/>
          <a:p>
            <a:pPr algn="ctr"/>
            <a:r>
              <a:rPr lang="es-ES" sz="6000" b="1" dirty="0" smtClean="0">
                <a:ln w="22225">
                  <a:solidFill>
                    <a:schemeClr val="accent2"/>
                  </a:solidFill>
                  <a:prstDash val="solid"/>
                </a:ln>
                <a:solidFill>
                  <a:schemeClr val="accent2">
                    <a:lumMod val="40000"/>
                    <a:lumOff val="60000"/>
                  </a:schemeClr>
                </a:solidFill>
              </a:rPr>
              <a:t>ETAPAS</a:t>
            </a:r>
          </a:p>
          <a:p>
            <a:pPr algn="ctr"/>
            <a:r>
              <a:rPr lang="es-ES" sz="6000" b="1" dirty="0" smtClean="0">
                <a:ln w="22225">
                  <a:solidFill>
                    <a:schemeClr val="accent2"/>
                  </a:solidFill>
                  <a:prstDash val="solid"/>
                </a:ln>
                <a:solidFill>
                  <a:schemeClr val="accent2">
                    <a:lumMod val="40000"/>
                    <a:lumOff val="60000"/>
                  </a:schemeClr>
                </a:solidFill>
              </a:rPr>
              <a:t> </a:t>
            </a:r>
          </a:p>
          <a:p>
            <a:pPr algn="ctr"/>
            <a:r>
              <a:rPr lang="es-ES" sz="6000" b="1" dirty="0" smtClean="0">
                <a:ln w="22225">
                  <a:solidFill>
                    <a:schemeClr val="accent2"/>
                  </a:solidFill>
                  <a:prstDash val="solid"/>
                </a:ln>
                <a:solidFill>
                  <a:schemeClr val="accent2">
                    <a:lumMod val="40000"/>
                    <a:lumOff val="60000"/>
                  </a:schemeClr>
                </a:solidFill>
              </a:rPr>
              <a:t>DEL</a:t>
            </a:r>
          </a:p>
          <a:p>
            <a:pPr algn="ctr"/>
            <a:r>
              <a:rPr lang="es-ES" sz="6000" b="1" dirty="0" smtClean="0">
                <a:ln w="22225">
                  <a:solidFill>
                    <a:schemeClr val="accent2"/>
                  </a:solidFill>
                  <a:prstDash val="solid"/>
                </a:ln>
                <a:solidFill>
                  <a:schemeClr val="accent2">
                    <a:lumMod val="40000"/>
                    <a:lumOff val="60000"/>
                  </a:schemeClr>
                </a:solidFill>
              </a:rPr>
              <a:t> </a:t>
            </a:r>
          </a:p>
          <a:p>
            <a:pPr algn="ctr"/>
            <a:r>
              <a:rPr lang="es-ES" sz="6000" b="1" dirty="0" smtClean="0">
                <a:ln w="22225">
                  <a:solidFill>
                    <a:schemeClr val="accent2"/>
                  </a:solidFill>
                  <a:prstDash val="solid"/>
                </a:ln>
                <a:solidFill>
                  <a:schemeClr val="accent2">
                    <a:lumMod val="40000"/>
                    <a:lumOff val="60000"/>
                  </a:schemeClr>
                </a:solidFill>
              </a:rPr>
              <a:t>DUELO</a:t>
            </a:r>
            <a:endParaRPr lang="es-ES" sz="6000" b="1" dirty="0">
              <a:ln w="22225">
                <a:solidFill>
                  <a:schemeClr val="accent2"/>
                </a:solidFill>
                <a:prstDash val="solid"/>
              </a:ln>
              <a:solidFill>
                <a:schemeClr val="accent2">
                  <a:lumMod val="40000"/>
                  <a:lumOff val="60000"/>
                </a:schemeClr>
              </a:solidFill>
            </a:endParaRPr>
          </a:p>
        </p:txBody>
      </p:sp>
      <p:pic>
        <p:nvPicPr>
          <p:cNvPr id="2050" name="Picture 2" descr="1 Formación: Fases del duelo Objetivos generales: Obtener conocimientos  relacionados con el proceso de duelo. Objetivos e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233092"/>
            <a:ext cx="8686800" cy="6453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583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110982570"/>
              </p:ext>
            </p:extLst>
          </p:nvPr>
        </p:nvGraphicFramePr>
        <p:xfrm>
          <a:off x="174624" y="142876"/>
          <a:ext cx="8340725" cy="3514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9047884" y="595611"/>
            <a:ext cx="2486025" cy="5663089"/>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es-ES" sz="4400" b="1" spc="50" dirty="0" smtClean="0">
                <a:ln w="0"/>
                <a:solidFill>
                  <a:schemeClr val="bg2"/>
                </a:solidFill>
                <a:effectLst>
                  <a:innerShdw blurRad="63500" dist="50800" dir="13500000">
                    <a:srgbClr val="000000">
                      <a:alpha val="50000"/>
                    </a:srgbClr>
                  </a:innerShdw>
                </a:effectLst>
              </a:rPr>
              <a:t>R</a:t>
            </a:r>
          </a:p>
          <a:p>
            <a:pPr algn="ctr"/>
            <a:r>
              <a:rPr lang="es-ES" sz="4400" b="1" spc="50" dirty="0" smtClean="0">
                <a:ln w="0"/>
                <a:solidFill>
                  <a:schemeClr val="bg2"/>
                </a:solidFill>
                <a:effectLst>
                  <a:innerShdw blurRad="63500" dist="50800" dir="13500000">
                    <a:srgbClr val="000000">
                      <a:alpha val="50000"/>
                    </a:srgbClr>
                  </a:innerShdw>
                </a:effectLst>
              </a:rPr>
              <a:t>E</a:t>
            </a:r>
          </a:p>
          <a:p>
            <a:pPr algn="ctr"/>
            <a:r>
              <a:rPr lang="es-ES" sz="4400" b="1" spc="50" dirty="0" smtClean="0">
                <a:ln w="0"/>
                <a:solidFill>
                  <a:schemeClr val="bg2"/>
                </a:solidFill>
                <a:effectLst>
                  <a:innerShdw blurRad="63500" dist="50800" dir="13500000">
                    <a:srgbClr val="000000">
                      <a:alpha val="50000"/>
                    </a:srgbClr>
                  </a:innerShdw>
                </a:effectLst>
              </a:rPr>
              <a:t>C</a:t>
            </a:r>
          </a:p>
          <a:p>
            <a:pPr algn="ctr"/>
            <a:r>
              <a:rPr lang="es-ES" sz="4400" b="1" spc="50" dirty="0" smtClean="0">
                <a:ln w="0"/>
                <a:solidFill>
                  <a:schemeClr val="bg2"/>
                </a:solidFill>
                <a:effectLst>
                  <a:innerShdw blurRad="63500" dist="50800" dir="13500000">
                    <a:srgbClr val="000000">
                      <a:alpha val="50000"/>
                    </a:srgbClr>
                  </a:innerShdw>
                </a:effectLst>
              </a:rPr>
              <a:t>U</a:t>
            </a:r>
          </a:p>
          <a:p>
            <a:pPr algn="ctr"/>
            <a:r>
              <a:rPr lang="es-ES" sz="4400" b="1" spc="50" dirty="0" smtClean="0">
                <a:ln w="0"/>
                <a:solidFill>
                  <a:schemeClr val="bg2"/>
                </a:solidFill>
                <a:effectLst>
                  <a:innerShdw blurRad="63500" dist="50800" dir="13500000">
                    <a:srgbClr val="000000">
                      <a:alpha val="50000"/>
                    </a:srgbClr>
                  </a:innerShdw>
                </a:effectLst>
              </a:rPr>
              <a:t>R</a:t>
            </a:r>
          </a:p>
          <a:p>
            <a:pPr algn="ctr"/>
            <a:r>
              <a:rPr lang="es-ES" sz="4400" b="1" spc="50" dirty="0" smtClean="0">
                <a:ln w="0"/>
                <a:solidFill>
                  <a:schemeClr val="bg2"/>
                </a:solidFill>
                <a:effectLst>
                  <a:innerShdw blurRad="63500" dist="50800" dir="13500000">
                    <a:srgbClr val="000000">
                      <a:alpha val="50000"/>
                    </a:srgbClr>
                  </a:innerShdw>
                </a:effectLst>
              </a:rPr>
              <a:t>S</a:t>
            </a:r>
          </a:p>
          <a:p>
            <a:pPr algn="ctr"/>
            <a:r>
              <a:rPr lang="es-ES" sz="4400" b="1" spc="50" dirty="0" smtClean="0">
                <a:ln w="0"/>
                <a:solidFill>
                  <a:schemeClr val="bg2"/>
                </a:solidFill>
                <a:effectLst>
                  <a:innerShdw blurRad="63500" dist="50800" dir="13500000">
                    <a:srgbClr val="000000">
                      <a:alpha val="50000"/>
                    </a:srgbClr>
                  </a:innerShdw>
                </a:effectLst>
              </a:rPr>
              <a:t>O</a:t>
            </a:r>
          </a:p>
          <a:p>
            <a:pPr algn="ctr"/>
            <a:r>
              <a:rPr lang="es-ES" sz="4400" b="1" spc="50" dirty="0" smtClean="0">
                <a:ln w="0"/>
                <a:solidFill>
                  <a:schemeClr val="bg2"/>
                </a:solidFill>
                <a:effectLst>
                  <a:innerShdw blurRad="63500" dist="50800" dir="13500000">
                    <a:srgbClr val="000000">
                      <a:alpha val="50000"/>
                    </a:srgbClr>
                  </a:innerShdw>
                </a:effectLst>
              </a:rPr>
              <a:t>S</a:t>
            </a:r>
            <a:r>
              <a:rPr lang="es-ES" sz="5400" b="1" spc="50" dirty="0" smtClean="0">
                <a:ln w="0"/>
                <a:solidFill>
                  <a:schemeClr val="bg2"/>
                </a:solidFill>
                <a:effectLst>
                  <a:innerShdw blurRad="63500" dist="50800" dir="13500000">
                    <a:srgbClr val="000000">
                      <a:alpha val="50000"/>
                    </a:srgbClr>
                  </a:innerShdw>
                </a:effectLst>
              </a:rPr>
              <a:t> </a:t>
            </a:r>
            <a:endParaRPr lang="es-ES" sz="5400" dirty="0">
              <a:ln w="0"/>
              <a:solidFill>
                <a:schemeClr val="accent1"/>
              </a:solidFill>
              <a:effectLst>
                <a:outerShdw blurRad="38100" dist="25400" dir="5400000" algn="ctr" rotWithShape="0">
                  <a:srgbClr val="6E747A">
                    <a:alpha val="43000"/>
                  </a:srgbClr>
                </a:outerShdw>
              </a:effectLst>
            </a:endParaRPr>
          </a:p>
        </p:txBody>
      </p:sp>
      <p:grpSp>
        <p:nvGrpSpPr>
          <p:cNvPr id="5" name="Grupo 4"/>
          <p:cNvGrpSpPr/>
          <p:nvPr/>
        </p:nvGrpSpPr>
        <p:grpSpPr>
          <a:xfrm>
            <a:off x="243158" y="3848259"/>
            <a:ext cx="8203656" cy="1337223"/>
            <a:chOff x="0" y="161907"/>
            <a:chExt cx="8340725" cy="1370707"/>
          </a:xfrm>
        </p:grpSpPr>
        <p:sp>
          <p:nvSpPr>
            <p:cNvPr id="6" name="Rectángulo redondeado 5"/>
            <p:cNvSpPr/>
            <p:nvPr/>
          </p:nvSpPr>
          <p:spPr>
            <a:xfrm>
              <a:off x="0" y="161907"/>
              <a:ext cx="8340725" cy="1370707"/>
            </a:xfrm>
            <a:prstGeom prst="roundRect">
              <a:avLst>
                <a:gd name="adj" fmla="val 10000"/>
              </a:avLst>
            </a:prstGeom>
          </p:spPr>
          <p:style>
            <a:lnRef idx="3">
              <a:schemeClr val="lt1"/>
            </a:lnRef>
            <a:fillRef idx="1">
              <a:schemeClr val="accent5"/>
            </a:fillRef>
            <a:effectRef idx="1">
              <a:schemeClr val="accent5"/>
            </a:effectRef>
            <a:fontRef idx="minor">
              <a:schemeClr val="lt1"/>
            </a:fontRef>
          </p:style>
        </p:sp>
        <p:sp>
          <p:nvSpPr>
            <p:cNvPr id="7" name="Rectángulo 6"/>
            <p:cNvSpPr/>
            <p:nvPr/>
          </p:nvSpPr>
          <p:spPr>
            <a:xfrm>
              <a:off x="1805215" y="161907"/>
              <a:ext cx="6535509" cy="1370707"/>
            </a:xfrm>
            <a:prstGeom prst="rect">
              <a:avLst/>
            </a:prstGeom>
          </p:spPr>
          <p:style>
            <a:lnRef idx="3">
              <a:schemeClr val="lt1"/>
            </a:lnRef>
            <a:fillRef idx="1">
              <a:schemeClr val="accent5"/>
            </a:fillRef>
            <a:effectRef idx="1">
              <a:schemeClr val="accent5"/>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kern="1200" dirty="0" smtClean="0"/>
                <a:t>                              </a:t>
              </a:r>
              <a:r>
                <a:rPr lang="es-MX" sz="3200" kern="1200" dirty="0" smtClean="0">
                  <a:solidFill>
                    <a:schemeClr val="bg1"/>
                  </a:solidFill>
                  <a:latin typeface="Aharoni" panose="02010803020104030203" pitchFamily="2" charset="-79"/>
                  <a:cs typeface="Aharoni" panose="02010803020104030203" pitchFamily="2" charset="-79"/>
                </a:rPr>
                <a:t>ESPIRITUALES</a:t>
              </a:r>
              <a:endParaRPr lang="es-MX" sz="3200" kern="1200" dirty="0">
                <a:solidFill>
                  <a:schemeClr val="bg1"/>
                </a:solidFill>
                <a:latin typeface="Aharoni" panose="02010803020104030203" pitchFamily="2" charset="-79"/>
                <a:cs typeface="Aharoni" panose="02010803020104030203" pitchFamily="2" charset="-79"/>
              </a:endParaRPr>
            </a:p>
          </p:txBody>
        </p:sp>
      </p:grpSp>
      <p:sp>
        <p:nvSpPr>
          <p:cNvPr id="9" name="Rectángulo redondeado 8"/>
          <p:cNvSpPr/>
          <p:nvPr/>
        </p:nvSpPr>
        <p:spPr>
          <a:xfrm>
            <a:off x="243158" y="5413281"/>
            <a:ext cx="8340725" cy="1233635"/>
          </a:xfrm>
          <a:prstGeom prst="roundRect">
            <a:avLst>
              <a:gd name="adj" fmla="val 10000"/>
            </a:avLst>
          </a:prstGeom>
        </p:spPr>
        <p:style>
          <a:lnRef idx="3">
            <a:schemeClr val="lt1"/>
          </a:lnRef>
          <a:fillRef idx="1">
            <a:schemeClr val="accent6"/>
          </a:fillRef>
          <a:effectRef idx="1">
            <a:schemeClr val="accent6"/>
          </a:effectRef>
          <a:fontRef idx="minor">
            <a:schemeClr val="lt1"/>
          </a:fontRef>
        </p:style>
        <p:txBody>
          <a:bodyPr/>
          <a:lstStyle/>
          <a:p>
            <a:endParaRPr lang="es-MX" dirty="0" smtClean="0"/>
          </a:p>
          <a:p>
            <a:r>
              <a:rPr lang="es-MX" dirty="0" smtClean="0"/>
              <a:t>                                                                          </a:t>
            </a:r>
            <a:r>
              <a:rPr lang="es-MX" sz="3200" dirty="0" smtClean="0">
                <a:solidFill>
                  <a:schemeClr val="bg1"/>
                </a:solidFill>
                <a:latin typeface="Aharoni" panose="02010803020104030203" pitchFamily="2" charset="-79"/>
                <a:cs typeface="Aharoni" panose="02010803020104030203" pitchFamily="2" charset="-79"/>
              </a:rPr>
              <a:t>TERAPEUTICOS</a:t>
            </a:r>
            <a:endParaRPr lang="es-MX" sz="3200" dirty="0">
              <a:solidFill>
                <a:schemeClr val="bg1"/>
              </a:solidFill>
              <a:latin typeface="Aharoni" panose="02010803020104030203" pitchFamily="2" charset="-79"/>
              <a:cs typeface="Aharoni" panose="02010803020104030203" pitchFamily="2" charset="-79"/>
            </a:endParaRPr>
          </a:p>
        </p:txBody>
      </p:sp>
      <p:pic>
        <p:nvPicPr>
          <p:cNvPr id="3074" name="Picture 2" descr="Etapas del duelo - OKment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712" y="3866123"/>
            <a:ext cx="2961737" cy="13014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comendaciones para manejar el duelo en época de Covid-19 | Gestarsalu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712" y="5413282"/>
            <a:ext cx="3245895" cy="1233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475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9076" y="202219"/>
            <a:ext cx="11725274" cy="268567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07000"/>
              </a:lnSpc>
              <a:spcAft>
                <a:spcPts val="0"/>
              </a:spcAft>
            </a:pPr>
            <a:r>
              <a:rPr lang="es-MX" sz="3600" b="1" dirty="0">
                <a:latin typeface="Aharoni" panose="02010803020104030203" pitchFamily="2" charset="-79"/>
                <a:ea typeface="Calibri" panose="020F0502020204030204" pitchFamily="34" charset="0"/>
                <a:cs typeface="Aharoni" panose="02010803020104030203" pitchFamily="2" charset="-79"/>
              </a:rPr>
              <a:t>RECURSOS COGNITIVO – CONDUCTUALES</a:t>
            </a:r>
            <a:endParaRPr lang="es-MX" sz="3600" dirty="0">
              <a:latin typeface="Aharoni" panose="02010803020104030203" pitchFamily="2" charset="-79"/>
              <a:ea typeface="Calibri" panose="020F0502020204030204" pitchFamily="34" charset="0"/>
              <a:cs typeface="Aharoni" panose="02010803020104030203" pitchFamily="2" charset="-79"/>
            </a:endParaRPr>
          </a:p>
          <a:p>
            <a:endParaRPr lang="es-MX" dirty="0">
              <a:latin typeface="Arial" panose="020B0604020202020204" pitchFamily="34" charset="0"/>
              <a:ea typeface="Calibri" panose="020F0502020204030204" pitchFamily="34" charset="0"/>
            </a:endParaRPr>
          </a:p>
          <a:p>
            <a:pPr algn="just"/>
            <a:r>
              <a:rPr lang="es-MX" sz="2800" dirty="0" smtClean="0">
                <a:latin typeface="Aharoni" panose="02010803020104030203" pitchFamily="2" charset="-79"/>
                <a:ea typeface="Calibri" panose="020F0502020204030204" pitchFamily="34" charset="0"/>
                <a:cs typeface="Aharoni" panose="02010803020104030203" pitchFamily="2" charset="-79"/>
              </a:rPr>
              <a:t>NOS </a:t>
            </a:r>
            <a:r>
              <a:rPr lang="es-MX" sz="2800" dirty="0">
                <a:latin typeface="Aharoni" panose="02010803020104030203" pitchFamily="2" charset="-79"/>
                <a:ea typeface="Calibri" panose="020F0502020204030204" pitchFamily="34" charset="0"/>
                <a:cs typeface="Aharoni" panose="02010803020104030203" pitchFamily="2" charset="-79"/>
              </a:rPr>
              <a:t>AYUDAN A MANEJAR LAS DIFERENTES SITUACIONES DE LA VIDA. </a:t>
            </a:r>
            <a:r>
              <a:rPr lang="es-MX" sz="2800" dirty="0" smtClean="0">
                <a:latin typeface="Aharoni" panose="02010803020104030203" pitchFamily="2" charset="-79"/>
                <a:ea typeface="Calibri" panose="020F0502020204030204" pitchFamily="34" charset="0"/>
                <a:cs typeface="Aharoni" panose="02010803020104030203" pitchFamily="2" charset="-79"/>
              </a:rPr>
              <a:t> </a:t>
            </a:r>
            <a:r>
              <a:rPr lang="es-MX" sz="2800" dirty="0">
                <a:latin typeface="Aharoni" panose="02010803020104030203" pitchFamily="2" charset="-79"/>
                <a:ea typeface="Calibri" panose="020F0502020204030204" pitchFamily="34" charset="0"/>
                <a:cs typeface="Aharoni" panose="02010803020104030203" pitchFamily="2" charset="-79"/>
              </a:rPr>
              <a:t>LOS RECURSOS COGNITIVO – CONDUCTUALES SE ASOCIAN A LOS CONCEPTOS DE CAPACIDADES Y FORTALEZAS INTERIORES QUE NOS SIRVEN EN LA RESOLUCIÓN DE PROBLEMAS</a:t>
            </a:r>
            <a:endParaRPr lang="es-MX" sz="2800" dirty="0">
              <a:latin typeface="Aharoni" panose="02010803020104030203" pitchFamily="2" charset="-79"/>
              <a:cs typeface="Aharoni" panose="02010803020104030203" pitchFamily="2" charset="-79"/>
            </a:endParaRPr>
          </a:p>
        </p:txBody>
      </p:sp>
      <p:pic>
        <p:nvPicPr>
          <p:cNvPr id="4098" name="Picture 2" descr="Qué es la terapia cognitivo conductua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6" y="3057524"/>
            <a:ext cx="6481762" cy="35004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0" name="Picture 4" descr="TERAPIA COGNITIVO CONDUCTUAL PDF &gt;&gt; bibliotecapsicologia.org 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024" y="3057524"/>
            <a:ext cx="4886325" cy="33861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108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601" y="195560"/>
            <a:ext cx="11672888" cy="769441"/>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es-E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RECURSOS COGNITIVOS-CONDUCTUALES</a:t>
            </a:r>
            <a:endParaRPr lang="es-E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ángulo redondeado 2"/>
          <p:cNvSpPr/>
          <p:nvPr/>
        </p:nvSpPr>
        <p:spPr>
          <a:xfrm>
            <a:off x="228601" y="1243755"/>
            <a:ext cx="4972049" cy="174307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000" b="1" dirty="0" smtClean="0">
                <a:latin typeface="Aharoni" panose="02010803020104030203" pitchFamily="2" charset="-79"/>
                <a:cs typeface="Aharoni" panose="02010803020104030203" pitchFamily="2" charset="-79"/>
              </a:rPr>
              <a:t>INTELIGENCIA: </a:t>
            </a:r>
            <a:r>
              <a:rPr lang="es-MX" sz="2000" dirty="0" smtClean="0">
                <a:latin typeface="Aharoni" panose="02010803020104030203" pitchFamily="2" charset="-79"/>
                <a:cs typeface="Aharoni" panose="02010803020104030203" pitchFamily="2" charset="-79"/>
              </a:rPr>
              <a:t>ESTÁ DEFINIDA COMO LA CAPACIDAD COGNITIVA QUE NOS PERMITE APRENDER Y RESOLVER PROBLEMAS</a:t>
            </a:r>
            <a:endParaRPr lang="es-MX" sz="2000" dirty="0">
              <a:latin typeface="Aharoni" panose="02010803020104030203" pitchFamily="2" charset="-79"/>
              <a:cs typeface="Aharoni" panose="02010803020104030203" pitchFamily="2" charset="-79"/>
            </a:endParaRPr>
          </a:p>
        </p:txBody>
      </p:sp>
      <p:sp>
        <p:nvSpPr>
          <p:cNvPr id="4" name="Rectángulo redondeado 3"/>
          <p:cNvSpPr/>
          <p:nvPr/>
        </p:nvSpPr>
        <p:spPr>
          <a:xfrm>
            <a:off x="6253164" y="1150143"/>
            <a:ext cx="5648325" cy="1643063"/>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just"/>
            <a:r>
              <a:rPr lang="es-ES" sz="2000" b="1" dirty="0">
                <a:latin typeface="Aharoni" panose="02010803020104030203" pitchFamily="2" charset="-79"/>
                <a:cs typeface="Aharoni" panose="02010803020104030203" pitchFamily="2" charset="-79"/>
              </a:rPr>
              <a:t>INTELIGENCIA </a:t>
            </a:r>
            <a:r>
              <a:rPr lang="es-ES" sz="2000" b="1" dirty="0" smtClean="0">
                <a:latin typeface="Aharoni" panose="02010803020104030203" pitchFamily="2" charset="-79"/>
                <a:cs typeface="Aharoni" panose="02010803020104030203" pitchFamily="2" charset="-79"/>
              </a:rPr>
              <a:t>EMOCIONAL:</a:t>
            </a:r>
            <a:r>
              <a:rPr lang="es-ES" sz="2000" dirty="0" smtClean="0">
                <a:latin typeface="Aharoni" panose="02010803020104030203" pitchFamily="2" charset="-79"/>
                <a:cs typeface="Aharoni" panose="02010803020104030203" pitchFamily="2" charset="-79"/>
              </a:rPr>
              <a:t> </a:t>
            </a:r>
            <a:r>
              <a:rPr lang="es-ES" sz="2000" dirty="0">
                <a:latin typeface="Aharoni" panose="02010803020104030203" pitchFamily="2" charset="-79"/>
                <a:cs typeface="Aharoni" panose="02010803020104030203" pitchFamily="2" charset="-79"/>
              </a:rPr>
              <a:t>ES LA CAPACIDAD PARA RECONOCER SENTIMIENTOS PROPIOS Y AJENOS, Y LA HABILIDAD PARA MANEJARLOS</a:t>
            </a:r>
            <a:r>
              <a:rPr lang="es-ES" sz="2000" dirty="0"/>
              <a:t>. </a:t>
            </a:r>
            <a:endParaRPr lang="es-MX" sz="2000" dirty="0"/>
          </a:p>
        </p:txBody>
      </p:sp>
      <p:sp>
        <p:nvSpPr>
          <p:cNvPr id="5" name="Rectángulo redondeado 4"/>
          <p:cNvSpPr/>
          <p:nvPr/>
        </p:nvSpPr>
        <p:spPr>
          <a:xfrm>
            <a:off x="228601" y="3506093"/>
            <a:ext cx="4486273" cy="260092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2000" b="1" dirty="0">
                <a:latin typeface="Aharoni" panose="02010803020104030203" pitchFamily="2" charset="-79"/>
                <a:cs typeface="Aharoni" panose="02010803020104030203" pitchFamily="2" charset="-79"/>
              </a:rPr>
              <a:t>LA INTELIGENCIA ESPIRITUAL</a:t>
            </a:r>
            <a:r>
              <a:rPr lang="es-MX" sz="2000" i="1" dirty="0">
                <a:latin typeface="Aharoni" panose="02010803020104030203" pitchFamily="2" charset="-79"/>
                <a:cs typeface="Aharoni" panose="02010803020104030203" pitchFamily="2" charset="-79"/>
              </a:rPr>
              <a:t> </a:t>
            </a:r>
            <a:r>
              <a:rPr lang="es-MX" sz="2000" dirty="0">
                <a:latin typeface="Aharoni" panose="02010803020104030203" pitchFamily="2" charset="-79"/>
                <a:cs typeface="Aharoni" panose="02010803020104030203" pitchFamily="2" charset="-79"/>
              </a:rPr>
              <a:t>COMPLEMENTA LA INTELIGENCIA EMOCIONAL Y LÓGICO – RACIONAL, Y FACULTA PARA AFRONTAR Y TRASCENDER EL SUFRIMIENTO Y EL </a:t>
            </a:r>
            <a:r>
              <a:rPr lang="es-MX" sz="2000" dirty="0" smtClean="0">
                <a:latin typeface="Aharoni" panose="02010803020104030203" pitchFamily="2" charset="-79"/>
                <a:cs typeface="Aharoni" panose="02010803020104030203" pitchFamily="2" charset="-79"/>
              </a:rPr>
              <a:t>DOLOR</a:t>
            </a:r>
            <a:r>
              <a:rPr lang="es-MX" sz="2000" dirty="0" smtClean="0"/>
              <a:t>.</a:t>
            </a:r>
            <a:endParaRPr lang="es-MX" sz="2000" dirty="0">
              <a:latin typeface="Aharoni" panose="02010803020104030203" pitchFamily="2" charset="-79"/>
              <a:cs typeface="Aharoni" panose="02010803020104030203" pitchFamily="2" charset="-79"/>
            </a:endParaRPr>
          </a:p>
        </p:txBody>
      </p:sp>
      <p:sp>
        <p:nvSpPr>
          <p:cNvPr id="6" name="Rectángulo redondeado 5"/>
          <p:cNvSpPr/>
          <p:nvPr/>
        </p:nvSpPr>
        <p:spPr>
          <a:xfrm>
            <a:off x="5319713" y="2978348"/>
            <a:ext cx="5762625" cy="158769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000" dirty="0">
                <a:latin typeface="Aharoni" panose="02010803020104030203" pitchFamily="2" charset="-79"/>
                <a:cs typeface="Aharoni" panose="02010803020104030203" pitchFamily="2" charset="-79"/>
              </a:rPr>
              <a:t>CONDUCTA, MANIFESTADA EN ACCIONES QUE PUEDAN SERNOS ÚTILES PARA NO COMPLICARNOS AÚN MÁS EN </a:t>
            </a:r>
            <a:r>
              <a:rPr lang="es-MX" sz="2000" dirty="0" smtClean="0">
                <a:latin typeface="Aharoni" panose="02010803020104030203" pitchFamily="2" charset="-79"/>
                <a:cs typeface="Aharoni" panose="02010803020104030203" pitchFamily="2" charset="-79"/>
              </a:rPr>
              <a:t>EL DUELO.  </a:t>
            </a:r>
            <a:r>
              <a:rPr lang="es-MX" sz="2000" dirty="0">
                <a:latin typeface="Aharoni" panose="02010803020104030203" pitchFamily="2" charset="-79"/>
                <a:cs typeface="Aharoni" panose="02010803020104030203" pitchFamily="2" charset="-79"/>
              </a:rPr>
              <a:t>ENCAMINADAS AL AUTOCUIDADO</a:t>
            </a:r>
            <a:endParaRPr lang="es-MX" sz="2000" dirty="0">
              <a:latin typeface="Aharoni" panose="02010803020104030203" pitchFamily="2" charset="-79"/>
              <a:cs typeface="Aharoni" panose="02010803020104030203" pitchFamily="2" charset="-79"/>
            </a:endParaRPr>
          </a:p>
        </p:txBody>
      </p:sp>
      <p:sp>
        <p:nvSpPr>
          <p:cNvPr id="7" name="Rectángulo redondeado 6"/>
          <p:cNvSpPr/>
          <p:nvPr/>
        </p:nvSpPr>
        <p:spPr>
          <a:xfrm>
            <a:off x="4900613" y="4806553"/>
            <a:ext cx="6172199" cy="193000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2000" dirty="0" smtClean="0">
                <a:latin typeface="Aharoni" panose="02010803020104030203" pitchFamily="2" charset="-79"/>
                <a:cs typeface="Aharoni" panose="02010803020104030203" pitchFamily="2" charset="-79"/>
              </a:rPr>
              <a:t>VOLUNTAD: CAPACIDAD </a:t>
            </a:r>
            <a:r>
              <a:rPr lang="es-MX" sz="2000" dirty="0">
                <a:latin typeface="Aharoni" panose="02010803020104030203" pitchFamily="2" charset="-79"/>
                <a:cs typeface="Aharoni" panose="02010803020104030203" pitchFamily="2" charset="-79"/>
              </a:rPr>
              <a:t>QUE TENEMOS PARA HACERNOS DESARROLLAR UNA ACCIÓN, UNA ESPECIE DE FUERZA PARA OBTENER UN RESULTADO Y EN ESTE SENTIDO ES COMO EJERCITAR UN MÚSCULO</a:t>
            </a:r>
            <a:endParaRPr lang="es-MX"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45160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601" y="195560"/>
            <a:ext cx="11672888"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es-E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RECURSOS AFECTIVOS</a:t>
            </a:r>
          </a:p>
          <a:p>
            <a:pPr algn="just"/>
            <a:r>
              <a:rPr lang="es-MX" sz="2400" dirty="0">
                <a:latin typeface="Aharoni" panose="02010803020104030203" pitchFamily="2" charset="-79"/>
                <a:cs typeface="Aharoni" panose="02010803020104030203" pitchFamily="2" charset="-79"/>
              </a:rPr>
              <a:t>SE REFIERE AL MANEJO QUE LA PERSONA TIENE DE SUS EMOCIONES </a:t>
            </a:r>
            <a:r>
              <a:rPr lang="es-MX" sz="2400" dirty="0" smtClean="0">
                <a:latin typeface="Aharoni" panose="02010803020104030203" pitchFamily="2" charset="-79"/>
                <a:cs typeface="Aharoni" panose="02010803020104030203" pitchFamily="2" charset="-79"/>
              </a:rPr>
              <a:t>Y SENTIMIENTOS </a:t>
            </a:r>
            <a:r>
              <a:rPr lang="es-MX" sz="2400" dirty="0">
                <a:latin typeface="Aharoni" panose="02010803020104030203" pitchFamily="2" charset="-79"/>
                <a:cs typeface="Aharoni" panose="02010803020104030203" pitchFamily="2" charset="-79"/>
              </a:rPr>
              <a:t>(AMOR, TERNURA, ALEGRÍA, TRISTEZA, ENOJO), EL TIPO DE EXPRESIÓN QUE TIENE DE LOS MISMOS Y COMO RECUPERAR EL ESTADO DE EQUILIBRIO DESPUÉS DE QUE HAY ALGUNA PÉRDIDA DE </a:t>
            </a:r>
            <a:r>
              <a:rPr lang="es-MX" sz="2400" dirty="0" smtClean="0">
                <a:latin typeface="Aharoni" panose="02010803020104030203" pitchFamily="2" charset="-79"/>
                <a:cs typeface="Aharoni" panose="02010803020104030203" pitchFamily="2" charset="-79"/>
              </a:rPr>
              <a:t>CONTROL.</a:t>
            </a:r>
            <a:endParaRPr lang="es-E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haroni" panose="02010803020104030203" pitchFamily="2" charset="-79"/>
              <a:cs typeface="Aharoni" panose="02010803020104030203" pitchFamily="2" charset="-79"/>
            </a:endParaRPr>
          </a:p>
        </p:txBody>
      </p:sp>
      <p:pic>
        <p:nvPicPr>
          <p:cNvPr id="5122" name="Picture 2" descr="Psicología afectiva: Concepto, características y ejemp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2" y="2728913"/>
            <a:ext cx="4767263" cy="4000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5124" name="Picture 4" descr="Trastornos afectivos conductuales. - Ecu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038" y="2728913"/>
            <a:ext cx="5657850" cy="37719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4320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391</TotalTime>
  <Words>967</Words>
  <Application>Microsoft Office PowerPoint</Application>
  <PresentationFormat>Panorámica</PresentationFormat>
  <Paragraphs>91</Paragraphs>
  <Slides>18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Aharoni</vt:lpstr>
      <vt:lpstr>AR BLANCA</vt:lpstr>
      <vt:lpstr>Arial</vt:lpstr>
      <vt:lpstr>Calibri</vt:lpstr>
      <vt:lpstr>Century Gothic</vt:lpstr>
      <vt:lpstr>Times New Roman</vt:lpstr>
      <vt:lpstr>Ubuntu</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tita</dc:creator>
  <cp:lastModifiedBy>tita</cp:lastModifiedBy>
  <cp:revision>34</cp:revision>
  <dcterms:created xsi:type="dcterms:W3CDTF">2022-04-03T22:06:30Z</dcterms:created>
  <dcterms:modified xsi:type="dcterms:W3CDTF">2022-04-04T04:38:56Z</dcterms:modified>
</cp:coreProperties>
</file>