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59" r:id="rId6"/>
    <p:sldId id="261" r:id="rId7"/>
    <p:sldId id="265" r:id="rId8"/>
    <p:sldId id="262" r:id="rId9"/>
    <p:sldId id="263" r:id="rId10"/>
    <p:sldId id="264" r:id="rId11"/>
    <p:sldId id="267" r:id="rId12"/>
    <p:sldId id="266" r:id="rId13"/>
    <p:sldId id="268"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890D9-D19E-447F-B593-9199EE02D168}" type="doc">
      <dgm:prSet loTypeId="urn:microsoft.com/office/officeart/2005/8/layout/chevron2" loCatId="process" qsTypeId="urn:microsoft.com/office/officeart/2009/2/quickstyle/3d8" qsCatId="3D" csTypeId="urn:microsoft.com/office/officeart/2005/8/colors/accent1_2" csCatId="accent1" phldr="1"/>
      <dgm:spPr/>
      <dgm:t>
        <a:bodyPr/>
        <a:lstStyle/>
        <a:p>
          <a:endParaRPr lang="es-MX"/>
        </a:p>
      </dgm:t>
    </dgm:pt>
    <dgm:pt modelId="{77B17152-8CF1-4AD5-AEA5-354D853355BB}">
      <dgm:prSet phldrT="[Texto]"/>
      <dgm:spPr/>
      <dgm:t>
        <a:bodyPr/>
        <a:lstStyle/>
        <a:p>
          <a:r>
            <a:rPr lang="es-MX" dirty="0" smtClean="0"/>
            <a:t>AFIRMAR</a:t>
          </a:r>
          <a:endParaRPr lang="es-MX" dirty="0"/>
        </a:p>
      </dgm:t>
    </dgm:pt>
    <dgm:pt modelId="{724A7176-C8BE-48A0-8E6D-E29CCD567A82}" type="parTrans" cxnId="{DEF79F72-14D0-444E-B7F5-AA3514C8CE57}">
      <dgm:prSet/>
      <dgm:spPr/>
      <dgm:t>
        <a:bodyPr/>
        <a:lstStyle/>
        <a:p>
          <a:endParaRPr lang="es-MX"/>
        </a:p>
      </dgm:t>
    </dgm:pt>
    <dgm:pt modelId="{9DA7419E-A7C0-430F-BA2E-25251825BFA1}" type="sibTrans" cxnId="{DEF79F72-14D0-444E-B7F5-AA3514C8CE57}">
      <dgm:prSet/>
      <dgm:spPr/>
      <dgm:t>
        <a:bodyPr/>
        <a:lstStyle/>
        <a:p>
          <a:endParaRPr lang="es-MX"/>
        </a:p>
      </dgm:t>
    </dgm:pt>
    <dgm:pt modelId="{DE5C2292-8A03-492D-9081-D199506D0CE4}">
      <dgm:prSet phldrT="[Texto]"/>
      <dgm:spPr/>
      <dgm:t>
        <a:bodyPr/>
        <a:lstStyle/>
        <a:p>
          <a:r>
            <a:rPr lang="es-MX" dirty="0" smtClean="0"/>
            <a:t>ESTOY DISPUESTO A LIBERAR LA NECESIDAD DEL CIGARRO</a:t>
          </a:r>
          <a:endParaRPr lang="es-MX" dirty="0"/>
        </a:p>
      </dgm:t>
    </dgm:pt>
    <dgm:pt modelId="{B1845BCD-5C05-4A3E-A3EA-891C648AA383}" type="parTrans" cxnId="{B8F941AB-2F6F-4442-9A45-DE897D28A41D}">
      <dgm:prSet/>
      <dgm:spPr/>
      <dgm:t>
        <a:bodyPr/>
        <a:lstStyle/>
        <a:p>
          <a:endParaRPr lang="es-MX"/>
        </a:p>
      </dgm:t>
    </dgm:pt>
    <dgm:pt modelId="{2A6EA1D6-256C-4E18-AE96-F88E84C02757}" type="sibTrans" cxnId="{B8F941AB-2F6F-4442-9A45-DE897D28A41D}">
      <dgm:prSet/>
      <dgm:spPr/>
      <dgm:t>
        <a:bodyPr/>
        <a:lstStyle/>
        <a:p>
          <a:endParaRPr lang="es-MX"/>
        </a:p>
      </dgm:t>
    </dgm:pt>
    <dgm:pt modelId="{CFB64336-971E-44B3-9339-68095D46D084}">
      <dgm:prSet phldrT="[Texto]"/>
      <dgm:spPr/>
      <dgm:t>
        <a:bodyPr/>
        <a:lstStyle/>
        <a:p>
          <a:r>
            <a:rPr lang="es-MX" dirty="0" smtClean="0"/>
            <a:t>AFIRMAR</a:t>
          </a:r>
          <a:endParaRPr lang="es-MX" dirty="0"/>
        </a:p>
      </dgm:t>
    </dgm:pt>
    <dgm:pt modelId="{751DF44B-D351-4FE3-88C3-64CB6948AB24}" type="parTrans" cxnId="{6E6B3506-A239-4F6B-9EBA-50D82C9210F1}">
      <dgm:prSet/>
      <dgm:spPr/>
      <dgm:t>
        <a:bodyPr/>
        <a:lstStyle/>
        <a:p>
          <a:endParaRPr lang="es-MX"/>
        </a:p>
      </dgm:t>
    </dgm:pt>
    <dgm:pt modelId="{79968682-B97C-4CAD-A18F-06B577C1ED15}" type="sibTrans" cxnId="{6E6B3506-A239-4F6B-9EBA-50D82C9210F1}">
      <dgm:prSet/>
      <dgm:spPr/>
      <dgm:t>
        <a:bodyPr/>
        <a:lstStyle/>
        <a:p>
          <a:endParaRPr lang="es-MX"/>
        </a:p>
      </dgm:t>
    </dgm:pt>
    <dgm:pt modelId="{46CE6581-6739-4904-9117-C467A06C508B}">
      <dgm:prSet phldrT="[Texto]"/>
      <dgm:spPr/>
      <dgm:t>
        <a:bodyPr/>
        <a:lstStyle/>
        <a:p>
          <a:r>
            <a:rPr lang="es-MX" dirty="0" smtClean="0"/>
            <a:t>ESTOY DISPUESTO A LIBERAR LA NECESIDAD DE RELACIONES INCOMODAS</a:t>
          </a:r>
          <a:endParaRPr lang="es-MX" dirty="0"/>
        </a:p>
      </dgm:t>
    </dgm:pt>
    <dgm:pt modelId="{22D28992-7B94-489D-9EDA-3103544C94B5}" type="parTrans" cxnId="{E6FA0E49-A5E4-48EC-AF79-1EBFAE958E54}">
      <dgm:prSet/>
      <dgm:spPr/>
      <dgm:t>
        <a:bodyPr/>
        <a:lstStyle/>
        <a:p>
          <a:endParaRPr lang="es-MX"/>
        </a:p>
      </dgm:t>
    </dgm:pt>
    <dgm:pt modelId="{30FEABDD-943C-4E04-84D5-38E7F4A5E566}" type="sibTrans" cxnId="{E6FA0E49-A5E4-48EC-AF79-1EBFAE958E54}">
      <dgm:prSet/>
      <dgm:spPr/>
      <dgm:t>
        <a:bodyPr/>
        <a:lstStyle/>
        <a:p>
          <a:endParaRPr lang="es-MX"/>
        </a:p>
      </dgm:t>
    </dgm:pt>
    <dgm:pt modelId="{B10F2C75-404D-4267-8240-64444970C31E}">
      <dgm:prSet phldrT="[Texto]"/>
      <dgm:spPr/>
      <dgm:t>
        <a:bodyPr/>
        <a:lstStyle/>
        <a:p>
          <a:r>
            <a:rPr lang="es-MX" dirty="0" smtClean="0"/>
            <a:t>AFIRMAR</a:t>
          </a:r>
          <a:endParaRPr lang="es-MX" dirty="0"/>
        </a:p>
      </dgm:t>
    </dgm:pt>
    <dgm:pt modelId="{C57269B1-0748-4250-AA38-F253F86A0F55}" type="parTrans" cxnId="{8BEFD246-3CEE-4B27-A7C7-9E202C19A8E8}">
      <dgm:prSet/>
      <dgm:spPr/>
      <dgm:t>
        <a:bodyPr/>
        <a:lstStyle/>
        <a:p>
          <a:endParaRPr lang="es-MX"/>
        </a:p>
      </dgm:t>
    </dgm:pt>
    <dgm:pt modelId="{555682B5-270C-4F0A-909B-6CB43BB6C710}" type="sibTrans" cxnId="{8BEFD246-3CEE-4B27-A7C7-9E202C19A8E8}">
      <dgm:prSet/>
      <dgm:spPr/>
      <dgm:t>
        <a:bodyPr/>
        <a:lstStyle/>
        <a:p>
          <a:endParaRPr lang="es-MX"/>
        </a:p>
      </dgm:t>
    </dgm:pt>
    <dgm:pt modelId="{D0AA1BF2-CB10-48B6-9A1A-3B1C408533D7}">
      <dgm:prSet phldrT="[Texto]"/>
      <dgm:spPr/>
      <dgm:t>
        <a:bodyPr/>
        <a:lstStyle/>
        <a:p>
          <a:r>
            <a:rPr lang="es-MX" dirty="0" smtClean="0"/>
            <a:t>ESTOY DISPUESTO A LIBERAR LA NECESIDAD DE QUE ME CRITIQUEN </a:t>
          </a:r>
          <a:endParaRPr lang="es-MX" dirty="0"/>
        </a:p>
      </dgm:t>
    </dgm:pt>
    <dgm:pt modelId="{828B237E-D51A-47D2-87C7-77178D2DAF21}" type="parTrans" cxnId="{EEE94DA3-C8BD-434A-9282-F086D366ADFB}">
      <dgm:prSet/>
      <dgm:spPr/>
      <dgm:t>
        <a:bodyPr/>
        <a:lstStyle/>
        <a:p>
          <a:endParaRPr lang="es-MX"/>
        </a:p>
      </dgm:t>
    </dgm:pt>
    <dgm:pt modelId="{349E61FC-FE3F-4833-ADA5-9F6BE4597291}" type="sibTrans" cxnId="{EEE94DA3-C8BD-434A-9282-F086D366ADFB}">
      <dgm:prSet/>
      <dgm:spPr/>
      <dgm:t>
        <a:bodyPr/>
        <a:lstStyle/>
        <a:p>
          <a:endParaRPr lang="es-MX"/>
        </a:p>
      </dgm:t>
    </dgm:pt>
    <dgm:pt modelId="{FF2FB0B0-41AF-4597-8EC6-718229DE3984}">
      <dgm:prSet phldrT="[Texto]"/>
      <dgm:spPr/>
      <dgm:t>
        <a:bodyPr/>
        <a:lstStyle/>
        <a:p>
          <a:r>
            <a:rPr lang="es-MX" dirty="0" smtClean="0"/>
            <a:t>ESTOY DISPUESTO A PERDONAR</a:t>
          </a:r>
          <a:endParaRPr lang="es-MX" dirty="0"/>
        </a:p>
      </dgm:t>
    </dgm:pt>
    <dgm:pt modelId="{18B298A9-A258-44BE-BF01-C6848C9C27C5}" type="parTrans" cxnId="{F6C41D72-C8C1-4998-AB1F-76D5199CB0E3}">
      <dgm:prSet/>
      <dgm:spPr/>
      <dgm:t>
        <a:bodyPr/>
        <a:lstStyle/>
        <a:p>
          <a:endParaRPr lang="es-MX"/>
        </a:p>
      </dgm:t>
    </dgm:pt>
    <dgm:pt modelId="{19666866-3F2D-4B76-849B-75A34CC373B8}" type="sibTrans" cxnId="{F6C41D72-C8C1-4998-AB1F-76D5199CB0E3}">
      <dgm:prSet/>
      <dgm:spPr/>
      <dgm:t>
        <a:bodyPr/>
        <a:lstStyle/>
        <a:p>
          <a:endParaRPr lang="es-MX"/>
        </a:p>
      </dgm:t>
    </dgm:pt>
    <dgm:pt modelId="{19C32F59-C384-450A-82E1-3CCCD779BD51}" type="pres">
      <dgm:prSet presAssocID="{173890D9-D19E-447F-B593-9199EE02D168}" presName="linearFlow" presStyleCnt="0">
        <dgm:presLayoutVars>
          <dgm:dir/>
          <dgm:animLvl val="lvl"/>
          <dgm:resizeHandles val="exact"/>
        </dgm:presLayoutVars>
      </dgm:prSet>
      <dgm:spPr/>
    </dgm:pt>
    <dgm:pt modelId="{198B1079-2E40-49ED-99A5-BB871B2E0E15}" type="pres">
      <dgm:prSet presAssocID="{77B17152-8CF1-4AD5-AEA5-354D853355BB}" presName="composite" presStyleCnt="0"/>
      <dgm:spPr/>
    </dgm:pt>
    <dgm:pt modelId="{87FB5CCE-5D08-4ADC-B6D7-6BCD13755365}" type="pres">
      <dgm:prSet presAssocID="{77B17152-8CF1-4AD5-AEA5-354D853355BB}" presName="parentText" presStyleLbl="alignNode1" presStyleIdx="0" presStyleCnt="3">
        <dgm:presLayoutVars>
          <dgm:chMax val="1"/>
          <dgm:bulletEnabled val="1"/>
        </dgm:presLayoutVars>
      </dgm:prSet>
      <dgm:spPr/>
    </dgm:pt>
    <dgm:pt modelId="{228EA591-950E-49A4-B349-34C15F6970DE}" type="pres">
      <dgm:prSet presAssocID="{77B17152-8CF1-4AD5-AEA5-354D853355BB}" presName="descendantText" presStyleLbl="alignAcc1" presStyleIdx="0" presStyleCnt="3">
        <dgm:presLayoutVars>
          <dgm:bulletEnabled val="1"/>
        </dgm:presLayoutVars>
      </dgm:prSet>
      <dgm:spPr/>
      <dgm:t>
        <a:bodyPr/>
        <a:lstStyle/>
        <a:p>
          <a:endParaRPr lang="es-MX"/>
        </a:p>
      </dgm:t>
    </dgm:pt>
    <dgm:pt modelId="{E03C02D6-C052-42D1-B0E5-0AE7AF3AE5DB}" type="pres">
      <dgm:prSet presAssocID="{9DA7419E-A7C0-430F-BA2E-25251825BFA1}" presName="sp" presStyleCnt="0"/>
      <dgm:spPr/>
    </dgm:pt>
    <dgm:pt modelId="{305DCFE8-4DD5-4E52-8250-CDA9D62F9A72}" type="pres">
      <dgm:prSet presAssocID="{CFB64336-971E-44B3-9339-68095D46D084}" presName="composite" presStyleCnt="0"/>
      <dgm:spPr/>
    </dgm:pt>
    <dgm:pt modelId="{6CEBB4A9-905F-4C11-A345-CFBB03FED854}" type="pres">
      <dgm:prSet presAssocID="{CFB64336-971E-44B3-9339-68095D46D084}" presName="parentText" presStyleLbl="alignNode1" presStyleIdx="1" presStyleCnt="3">
        <dgm:presLayoutVars>
          <dgm:chMax val="1"/>
          <dgm:bulletEnabled val="1"/>
        </dgm:presLayoutVars>
      </dgm:prSet>
      <dgm:spPr/>
    </dgm:pt>
    <dgm:pt modelId="{E6AF6319-69E5-4DE9-9EBE-42E4C8435218}" type="pres">
      <dgm:prSet presAssocID="{CFB64336-971E-44B3-9339-68095D46D084}" presName="descendantText" presStyleLbl="alignAcc1" presStyleIdx="1" presStyleCnt="3">
        <dgm:presLayoutVars>
          <dgm:bulletEnabled val="1"/>
        </dgm:presLayoutVars>
      </dgm:prSet>
      <dgm:spPr/>
      <dgm:t>
        <a:bodyPr/>
        <a:lstStyle/>
        <a:p>
          <a:endParaRPr lang="es-MX"/>
        </a:p>
      </dgm:t>
    </dgm:pt>
    <dgm:pt modelId="{48448619-29A9-4E7B-9F86-13621D6BE7A9}" type="pres">
      <dgm:prSet presAssocID="{79968682-B97C-4CAD-A18F-06B577C1ED15}" presName="sp" presStyleCnt="0"/>
      <dgm:spPr/>
    </dgm:pt>
    <dgm:pt modelId="{E60D2219-C85B-4313-8ABE-1ED205F68D5F}" type="pres">
      <dgm:prSet presAssocID="{B10F2C75-404D-4267-8240-64444970C31E}" presName="composite" presStyleCnt="0"/>
      <dgm:spPr/>
    </dgm:pt>
    <dgm:pt modelId="{8C2D87B9-ABA3-4784-9A0D-BD7A314299ED}" type="pres">
      <dgm:prSet presAssocID="{B10F2C75-404D-4267-8240-64444970C31E}" presName="parentText" presStyleLbl="alignNode1" presStyleIdx="2" presStyleCnt="3">
        <dgm:presLayoutVars>
          <dgm:chMax val="1"/>
          <dgm:bulletEnabled val="1"/>
        </dgm:presLayoutVars>
      </dgm:prSet>
      <dgm:spPr/>
    </dgm:pt>
    <dgm:pt modelId="{F9C36268-64FB-4F79-94EE-A33EECD256CB}" type="pres">
      <dgm:prSet presAssocID="{B10F2C75-404D-4267-8240-64444970C31E}" presName="descendantText" presStyleLbl="alignAcc1" presStyleIdx="2" presStyleCnt="3">
        <dgm:presLayoutVars>
          <dgm:bulletEnabled val="1"/>
        </dgm:presLayoutVars>
      </dgm:prSet>
      <dgm:spPr/>
      <dgm:t>
        <a:bodyPr/>
        <a:lstStyle/>
        <a:p>
          <a:endParaRPr lang="es-MX"/>
        </a:p>
      </dgm:t>
    </dgm:pt>
  </dgm:ptLst>
  <dgm:cxnLst>
    <dgm:cxn modelId="{8BEFD246-3CEE-4B27-A7C7-9E202C19A8E8}" srcId="{173890D9-D19E-447F-B593-9199EE02D168}" destId="{B10F2C75-404D-4267-8240-64444970C31E}" srcOrd="2" destOrd="0" parTransId="{C57269B1-0748-4250-AA38-F253F86A0F55}" sibTransId="{555682B5-270C-4F0A-909B-6CB43BB6C710}"/>
    <dgm:cxn modelId="{DEF79F72-14D0-444E-B7F5-AA3514C8CE57}" srcId="{173890D9-D19E-447F-B593-9199EE02D168}" destId="{77B17152-8CF1-4AD5-AEA5-354D853355BB}" srcOrd="0" destOrd="0" parTransId="{724A7176-C8BE-48A0-8E6D-E29CCD567A82}" sibTransId="{9DA7419E-A7C0-430F-BA2E-25251825BFA1}"/>
    <dgm:cxn modelId="{F6C41D72-C8C1-4998-AB1F-76D5199CB0E3}" srcId="{B10F2C75-404D-4267-8240-64444970C31E}" destId="{FF2FB0B0-41AF-4597-8EC6-718229DE3984}" srcOrd="1" destOrd="0" parTransId="{18B298A9-A258-44BE-BF01-C6848C9C27C5}" sibTransId="{19666866-3F2D-4B76-849B-75A34CC373B8}"/>
    <dgm:cxn modelId="{6333561F-46DC-4506-9BD5-1971F9C7DD4C}" type="presOf" srcId="{FF2FB0B0-41AF-4597-8EC6-718229DE3984}" destId="{F9C36268-64FB-4F79-94EE-A33EECD256CB}" srcOrd="0" destOrd="1" presId="urn:microsoft.com/office/officeart/2005/8/layout/chevron2"/>
    <dgm:cxn modelId="{89977840-6CF7-4346-AF86-AC9E4D19BED3}" type="presOf" srcId="{173890D9-D19E-447F-B593-9199EE02D168}" destId="{19C32F59-C384-450A-82E1-3CCCD779BD51}" srcOrd="0" destOrd="0" presId="urn:microsoft.com/office/officeart/2005/8/layout/chevron2"/>
    <dgm:cxn modelId="{D0D799C8-3850-40D0-9820-C22AC6B1766A}" type="presOf" srcId="{CFB64336-971E-44B3-9339-68095D46D084}" destId="{6CEBB4A9-905F-4C11-A345-CFBB03FED854}" srcOrd="0" destOrd="0" presId="urn:microsoft.com/office/officeart/2005/8/layout/chevron2"/>
    <dgm:cxn modelId="{EEE94DA3-C8BD-434A-9282-F086D366ADFB}" srcId="{B10F2C75-404D-4267-8240-64444970C31E}" destId="{D0AA1BF2-CB10-48B6-9A1A-3B1C408533D7}" srcOrd="0" destOrd="0" parTransId="{828B237E-D51A-47D2-87C7-77178D2DAF21}" sibTransId="{349E61FC-FE3F-4833-ADA5-9F6BE4597291}"/>
    <dgm:cxn modelId="{E6FA0E49-A5E4-48EC-AF79-1EBFAE958E54}" srcId="{CFB64336-971E-44B3-9339-68095D46D084}" destId="{46CE6581-6739-4904-9117-C467A06C508B}" srcOrd="0" destOrd="0" parTransId="{22D28992-7B94-489D-9EDA-3103544C94B5}" sibTransId="{30FEABDD-943C-4E04-84D5-38E7F4A5E566}"/>
    <dgm:cxn modelId="{EEBE161B-68D7-49E2-9C9B-71C9083712AE}" type="presOf" srcId="{B10F2C75-404D-4267-8240-64444970C31E}" destId="{8C2D87B9-ABA3-4784-9A0D-BD7A314299ED}" srcOrd="0" destOrd="0" presId="urn:microsoft.com/office/officeart/2005/8/layout/chevron2"/>
    <dgm:cxn modelId="{6E6B3506-A239-4F6B-9EBA-50D82C9210F1}" srcId="{173890D9-D19E-447F-B593-9199EE02D168}" destId="{CFB64336-971E-44B3-9339-68095D46D084}" srcOrd="1" destOrd="0" parTransId="{751DF44B-D351-4FE3-88C3-64CB6948AB24}" sibTransId="{79968682-B97C-4CAD-A18F-06B577C1ED15}"/>
    <dgm:cxn modelId="{F40D649C-9B3D-411B-84ED-9FFF4A0CCC03}" type="presOf" srcId="{77B17152-8CF1-4AD5-AEA5-354D853355BB}" destId="{87FB5CCE-5D08-4ADC-B6D7-6BCD13755365}" srcOrd="0" destOrd="0" presId="urn:microsoft.com/office/officeart/2005/8/layout/chevron2"/>
    <dgm:cxn modelId="{B8F941AB-2F6F-4442-9A45-DE897D28A41D}" srcId="{77B17152-8CF1-4AD5-AEA5-354D853355BB}" destId="{DE5C2292-8A03-492D-9081-D199506D0CE4}" srcOrd="0" destOrd="0" parTransId="{B1845BCD-5C05-4A3E-A3EA-891C648AA383}" sibTransId="{2A6EA1D6-256C-4E18-AE96-F88E84C02757}"/>
    <dgm:cxn modelId="{D08ED60A-F263-4B99-858F-197724DD4B25}" type="presOf" srcId="{46CE6581-6739-4904-9117-C467A06C508B}" destId="{E6AF6319-69E5-4DE9-9EBE-42E4C8435218}" srcOrd="0" destOrd="0" presId="urn:microsoft.com/office/officeart/2005/8/layout/chevron2"/>
    <dgm:cxn modelId="{AB655FC9-81B7-4A32-82BB-20616AB4DEC0}" type="presOf" srcId="{DE5C2292-8A03-492D-9081-D199506D0CE4}" destId="{228EA591-950E-49A4-B349-34C15F6970DE}" srcOrd="0" destOrd="0" presId="urn:microsoft.com/office/officeart/2005/8/layout/chevron2"/>
    <dgm:cxn modelId="{838E352B-5273-4297-9D5D-0CAE3F2F10E8}" type="presOf" srcId="{D0AA1BF2-CB10-48B6-9A1A-3B1C408533D7}" destId="{F9C36268-64FB-4F79-94EE-A33EECD256CB}" srcOrd="0" destOrd="0" presId="urn:microsoft.com/office/officeart/2005/8/layout/chevron2"/>
    <dgm:cxn modelId="{84EDB180-A590-45FB-8D7F-1993AF1295A8}" type="presParOf" srcId="{19C32F59-C384-450A-82E1-3CCCD779BD51}" destId="{198B1079-2E40-49ED-99A5-BB871B2E0E15}" srcOrd="0" destOrd="0" presId="urn:microsoft.com/office/officeart/2005/8/layout/chevron2"/>
    <dgm:cxn modelId="{347DA567-152C-428A-B9E4-150452838264}" type="presParOf" srcId="{198B1079-2E40-49ED-99A5-BB871B2E0E15}" destId="{87FB5CCE-5D08-4ADC-B6D7-6BCD13755365}" srcOrd="0" destOrd="0" presId="urn:microsoft.com/office/officeart/2005/8/layout/chevron2"/>
    <dgm:cxn modelId="{497E81FA-2A02-4BF6-B20A-D527D22ED330}" type="presParOf" srcId="{198B1079-2E40-49ED-99A5-BB871B2E0E15}" destId="{228EA591-950E-49A4-B349-34C15F6970DE}" srcOrd="1" destOrd="0" presId="urn:microsoft.com/office/officeart/2005/8/layout/chevron2"/>
    <dgm:cxn modelId="{BBF7FDF2-15E6-4043-A896-797E6A7016C3}" type="presParOf" srcId="{19C32F59-C384-450A-82E1-3CCCD779BD51}" destId="{E03C02D6-C052-42D1-B0E5-0AE7AF3AE5DB}" srcOrd="1" destOrd="0" presId="urn:microsoft.com/office/officeart/2005/8/layout/chevron2"/>
    <dgm:cxn modelId="{05C444A1-2CEB-4097-9CE3-45A9A3FD159A}" type="presParOf" srcId="{19C32F59-C384-450A-82E1-3CCCD779BD51}" destId="{305DCFE8-4DD5-4E52-8250-CDA9D62F9A72}" srcOrd="2" destOrd="0" presId="urn:microsoft.com/office/officeart/2005/8/layout/chevron2"/>
    <dgm:cxn modelId="{80DF71C2-DAE7-4102-8B6F-65E370C6F10D}" type="presParOf" srcId="{305DCFE8-4DD5-4E52-8250-CDA9D62F9A72}" destId="{6CEBB4A9-905F-4C11-A345-CFBB03FED854}" srcOrd="0" destOrd="0" presId="urn:microsoft.com/office/officeart/2005/8/layout/chevron2"/>
    <dgm:cxn modelId="{0519C835-7ACD-44EF-A40A-527AE6DBDBB3}" type="presParOf" srcId="{305DCFE8-4DD5-4E52-8250-CDA9D62F9A72}" destId="{E6AF6319-69E5-4DE9-9EBE-42E4C8435218}" srcOrd="1" destOrd="0" presId="urn:microsoft.com/office/officeart/2005/8/layout/chevron2"/>
    <dgm:cxn modelId="{C5151D38-B278-44E4-B96B-CC3B1EE13439}" type="presParOf" srcId="{19C32F59-C384-450A-82E1-3CCCD779BD51}" destId="{48448619-29A9-4E7B-9F86-13621D6BE7A9}" srcOrd="3" destOrd="0" presId="urn:microsoft.com/office/officeart/2005/8/layout/chevron2"/>
    <dgm:cxn modelId="{D059E0AC-308D-42A2-8580-CAE2FB2E7B87}" type="presParOf" srcId="{19C32F59-C384-450A-82E1-3CCCD779BD51}" destId="{E60D2219-C85B-4313-8ABE-1ED205F68D5F}" srcOrd="4" destOrd="0" presId="urn:microsoft.com/office/officeart/2005/8/layout/chevron2"/>
    <dgm:cxn modelId="{21FCCD9F-97BE-4D11-AD10-67241EBBB463}" type="presParOf" srcId="{E60D2219-C85B-4313-8ABE-1ED205F68D5F}" destId="{8C2D87B9-ABA3-4784-9A0D-BD7A314299ED}" srcOrd="0" destOrd="0" presId="urn:microsoft.com/office/officeart/2005/8/layout/chevron2"/>
    <dgm:cxn modelId="{CD0A0CD5-9B17-40C5-8D8F-213EA58848F8}" type="presParOf" srcId="{E60D2219-C85B-4313-8ABE-1ED205F68D5F}" destId="{F9C36268-64FB-4F79-94EE-A33EECD256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B5CCE-5D08-4ADC-B6D7-6BCD13755365}">
      <dsp:nvSpPr>
        <dsp:cNvPr id="0" name=""/>
        <dsp:cNvSpPr/>
      </dsp:nvSpPr>
      <dsp:spPr>
        <a:xfrm rot="5400000">
          <a:off x="-275844" y="278154"/>
          <a:ext cx="1838962" cy="1287273"/>
        </a:xfrm>
        <a:prstGeom prst="chevron">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AFIRMAR</a:t>
          </a:r>
          <a:endParaRPr lang="es-MX" sz="2600" kern="1200" dirty="0"/>
        </a:p>
      </dsp:txBody>
      <dsp:txXfrm rot="-5400000">
        <a:off x="1" y="645947"/>
        <a:ext cx="1287273" cy="551689"/>
      </dsp:txXfrm>
    </dsp:sp>
    <dsp:sp modelId="{228EA591-950E-49A4-B349-34C15F6970DE}">
      <dsp:nvSpPr>
        <dsp:cNvPr id="0" name=""/>
        <dsp:cNvSpPr/>
      </dsp:nvSpPr>
      <dsp:spPr>
        <a:xfrm rot="5400000">
          <a:off x="5815403" y="-4525819"/>
          <a:ext cx="1195325" cy="10251584"/>
        </a:xfrm>
        <a:prstGeom prst="round2Same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kern="1200" dirty="0" smtClean="0"/>
            <a:t>ESTOY DISPUESTO A LIBERAR LA NECESIDAD DEL CIGARRO</a:t>
          </a:r>
          <a:endParaRPr lang="es-MX" sz="2800" kern="1200" dirty="0"/>
        </a:p>
      </dsp:txBody>
      <dsp:txXfrm rot="-5400000">
        <a:off x="1287274" y="60661"/>
        <a:ext cx="10193233" cy="1078623"/>
      </dsp:txXfrm>
    </dsp:sp>
    <dsp:sp modelId="{6CEBB4A9-905F-4C11-A345-CFBB03FED854}">
      <dsp:nvSpPr>
        <dsp:cNvPr id="0" name=""/>
        <dsp:cNvSpPr/>
      </dsp:nvSpPr>
      <dsp:spPr>
        <a:xfrm rot="5400000">
          <a:off x="-275844" y="1925391"/>
          <a:ext cx="1838962" cy="1287273"/>
        </a:xfrm>
        <a:prstGeom prst="chevron">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AFIRMAR</a:t>
          </a:r>
          <a:endParaRPr lang="es-MX" sz="2600" kern="1200" dirty="0"/>
        </a:p>
      </dsp:txBody>
      <dsp:txXfrm rot="-5400000">
        <a:off x="1" y="2293184"/>
        <a:ext cx="1287273" cy="551689"/>
      </dsp:txXfrm>
    </dsp:sp>
    <dsp:sp modelId="{E6AF6319-69E5-4DE9-9EBE-42E4C8435218}">
      <dsp:nvSpPr>
        <dsp:cNvPr id="0" name=""/>
        <dsp:cNvSpPr/>
      </dsp:nvSpPr>
      <dsp:spPr>
        <a:xfrm rot="5400000">
          <a:off x="5815403" y="-2878582"/>
          <a:ext cx="1195325" cy="10251584"/>
        </a:xfrm>
        <a:prstGeom prst="round2Same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kern="1200" dirty="0" smtClean="0"/>
            <a:t>ESTOY DISPUESTO A LIBERAR LA NECESIDAD DE RELACIONES INCOMODAS</a:t>
          </a:r>
          <a:endParaRPr lang="es-MX" sz="2800" kern="1200" dirty="0"/>
        </a:p>
      </dsp:txBody>
      <dsp:txXfrm rot="-5400000">
        <a:off x="1287274" y="1707898"/>
        <a:ext cx="10193233" cy="1078623"/>
      </dsp:txXfrm>
    </dsp:sp>
    <dsp:sp modelId="{8C2D87B9-ABA3-4784-9A0D-BD7A314299ED}">
      <dsp:nvSpPr>
        <dsp:cNvPr id="0" name=""/>
        <dsp:cNvSpPr/>
      </dsp:nvSpPr>
      <dsp:spPr>
        <a:xfrm rot="5400000">
          <a:off x="-275844" y="3572628"/>
          <a:ext cx="1838962" cy="1287273"/>
        </a:xfrm>
        <a:prstGeom prst="chevron">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MX" sz="2600" kern="1200" dirty="0" smtClean="0"/>
            <a:t>AFIRMAR</a:t>
          </a:r>
          <a:endParaRPr lang="es-MX" sz="2600" kern="1200" dirty="0"/>
        </a:p>
      </dsp:txBody>
      <dsp:txXfrm rot="-5400000">
        <a:off x="1" y="3940421"/>
        <a:ext cx="1287273" cy="551689"/>
      </dsp:txXfrm>
    </dsp:sp>
    <dsp:sp modelId="{F9C36268-64FB-4F79-94EE-A33EECD256CB}">
      <dsp:nvSpPr>
        <dsp:cNvPr id="0" name=""/>
        <dsp:cNvSpPr/>
      </dsp:nvSpPr>
      <dsp:spPr>
        <a:xfrm rot="5400000">
          <a:off x="5815403" y="-1231344"/>
          <a:ext cx="1195325" cy="10251584"/>
        </a:xfrm>
        <a:prstGeom prst="round2Same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MX" sz="2800" kern="1200" dirty="0" smtClean="0"/>
            <a:t>ESTOY DISPUESTO A LIBERAR LA NECESIDAD DE QUE ME CRITIQUEN </a:t>
          </a:r>
          <a:endParaRPr lang="es-MX" sz="2800" kern="1200" dirty="0"/>
        </a:p>
        <a:p>
          <a:pPr marL="285750" lvl="1" indent="-285750" algn="l" defTabSz="1244600">
            <a:lnSpc>
              <a:spcPct val="90000"/>
            </a:lnSpc>
            <a:spcBef>
              <a:spcPct val="0"/>
            </a:spcBef>
            <a:spcAft>
              <a:spcPct val="15000"/>
            </a:spcAft>
            <a:buChar char="••"/>
          </a:pPr>
          <a:r>
            <a:rPr lang="es-MX" sz="2800" kern="1200" dirty="0" smtClean="0"/>
            <a:t>ESTOY DISPUESTO A PERDONAR</a:t>
          </a:r>
          <a:endParaRPr lang="es-MX" sz="2800" kern="1200" dirty="0"/>
        </a:p>
      </dsp:txBody>
      <dsp:txXfrm rot="-5400000">
        <a:off x="1287274" y="3355136"/>
        <a:ext cx="10193233" cy="10786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C832E7C-6D7B-4F53-9F72-F2CC69D68289}" type="datetimeFigureOut">
              <a:rPr lang="es-MX" smtClean="0"/>
              <a:t>06/11/2022</a:t>
            </a:fld>
            <a:endParaRPr lang="es-MX"/>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MX"/>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CF424AB-1646-4A8E-AACC-11B356D31D6E}" type="slidenum">
              <a:rPr lang="es-MX" smtClean="0"/>
              <a:t>‹Nº›</a:t>
            </a:fld>
            <a:endParaRPr lang="es-MX"/>
          </a:p>
        </p:txBody>
      </p:sp>
    </p:spTree>
    <p:extLst>
      <p:ext uri="{BB962C8B-B14F-4D97-AF65-F5344CB8AC3E}">
        <p14:creationId xmlns:p14="http://schemas.microsoft.com/office/powerpoint/2010/main" val="145391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832E7C-6D7B-4F53-9F72-F2CC69D68289}" type="datetimeFigureOut">
              <a:rPr lang="es-MX" smtClean="0"/>
              <a:t>06/11/2022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195203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832E7C-6D7B-4F53-9F72-F2CC69D68289}" type="datetimeFigureOut">
              <a:rPr lang="es-MX" smtClean="0"/>
              <a:t>06/11/2022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30830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C832E7C-6D7B-4F53-9F72-F2CC69D68289}" type="datetimeFigureOut">
              <a:rPr lang="es-MX" smtClean="0"/>
              <a:t>06/11/2022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123600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C832E7C-6D7B-4F53-9F72-F2CC69D68289}" type="datetimeFigureOut">
              <a:rPr lang="es-MX" smtClean="0"/>
              <a:t>06/11/2022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329870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C832E7C-6D7B-4F53-9F72-F2CC69D68289}" type="datetimeFigureOut">
              <a:rPr lang="es-MX" smtClean="0"/>
              <a:t>06/11/2022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39677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C832E7C-6D7B-4F53-9F72-F2CC69D68289}" type="datetimeFigureOut">
              <a:rPr lang="es-MX" smtClean="0"/>
              <a:t>06/11/2022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132603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C832E7C-6D7B-4F53-9F72-F2CC69D68289}" type="datetimeFigureOut">
              <a:rPr lang="es-MX" smtClean="0"/>
              <a:t>06/11/2022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116190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32E7C-6D7B-4F53-9F72-F2CC69D68289}" type="datetimeFigureOut">
              <a:rPr lang="es-MX" smtClean="0"/>
              <a:t>06/11/2022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CF424AB-1646-4A8E-AACC-11B356D31D6E}" type="slidenum">
              <a:rPr lang="es-MX" smtClean="0"/>
              <a:t>‹Nº›</a:t>
            </a:fld>
            <a:endParaRPr lang="es-MX"/>
          </a:p>
        </p:txBody>
      </p:sp>
    </p:spTree>
    <p:extLst>
      <p:ext uri="{BB962C8B-B14F-4D97-AF65-F5344CB8AC3E}">
        <p14:creationId xmlns:p14="http://schemas.microsoft.com/office/powerpoint/2010/main" val="44822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FC832E7C-6D7B-4F53-9F72-F2CC69D68289}" type="datetimeFigureOut">
              <a:rPr lang="es-MX" smtClean="0"/>
              <a:t>06/11/2022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CF424AB-1646-4A8E-AACC-11B356D31D6E}" type="slidenum">
              <a:rPr lang="es-MX" smtClean="0"/>
              <a:t>‹Nº›</a:t>
            </a:fld>
            <a:endParaRPr lang="es-MX"/>
          </a:p>
        </p:txBody>
      </p:sp>
    </p:spTree>
    <p:extLst>
      <p:ext uri="{BB962C8B-B14F-4D97-AF65-F5344CB8AC3E}">
        <p14:creationId xmlns:p14="http://schemas.microsoft.com/office/powerpoint/2010/main" val="11269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C832E7C-6D7B-4F53-9F72-F2CC69D68289}" type="datetimeFigureOut">
              <a:rPr lang="es-MX" smtClean="0"/>
              <a:t>06/11/2022</a:t>
            </a:fld>
            <a:endParaRPr lang="es-MX"/>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MX"/>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CF424AB-1646-4A8E-AACC-11B356D31D6E}" type="slidenum">
              <a:rPr lang="es-MX" smtClean="0"/>
              <a:t>‹Nº›</a:t>
            </a:fld>
            <a:endParaRPr lang="es-MX"/>
          </a:p>
        </p:txBody>
      </p:sp>
    </p:spTree>
    <p:extLst>
      <p:ext uri="{BB962C8B-B14F-4D97-AF65-F5344CB8AC3E}">
        <p14:creationId xmlns:p14="http://schemas.microsoft.com/office/powerpoint/2010/main" val="6465363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C832E7C-6D7B-4F53-9F72-F2CC69D68289}" type="datetimeFigureOut">
              <a:rPr lang="es-MX" smtClean="0"/>
              <a:t>06/11/2022</a:t>
            </a:fld>
            <a:endParaRPr lang="es-MX"/>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MX"/>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CF424AB-1646-4A8E-AACC-11B356D31D6E}" type="slidenum">
              <a:rPr lang="es-MX" smtClean="0"/>
              <a:t>‹Nº›</a:t>
            </a:fld>
            <a:endParaRPr lang="es-MX"/>
          </a:p>
        </p:txBody>
      </p:sp>
    </p:spTree>
    <p:extLst>
      <p:ext uri="{BB962C8B-B14F-4D97-AF65-F5344CB8AC3E}">
        <p14:creationId xmlns:p14="http://schemas.microsoft.com/office/powerpoint/2010/main" val="454884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descodificación: ¿qué significa cada enfermedad? | Biogu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7" y="141967"/>
            <a:ext cx="11860893" cy="657814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35338" y="3518805"/>
            <a:ext cx="10646029" cy="1200329"/>
          </a:xfrm>
          <a:prstGeom prst="rect">
            <a:avLst/>
          </a:prstGeom>
          <a:noFill/>
        </p:spPr>
        <p:txBody>
          <a:bodyPr wrap="square" lIns="91440" tIns="45720" rIns="91440" bIns="45720">
            <a:spAutoFit/>
            <a:scene3d>
              <a:camera prst="isometricOffAxis1Right"/>
              <a:lightRig rig="threePt" dir="t"/>
            </a:scene3d>
          </a:bodyPr>
          <a:lstStyle/>
          <a:p>
            <a:pPr algn="ctr"/>
            <a:r>
              <a:rPr lang="es-ES" sz="7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TU PUEDES SANAR TU VIDA</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51056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 un Riesgo de TI, la Resistencia al Cambio - Rber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9" y="222476"/>
            <a:ext cx="6553200" cy="64831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0 indicadores de resistencia al cambio en tu organización – rojoconsul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89" y="222476"/>
            <a:ext cx="5309054" cy="648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6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48970201"/>
              </p:ext>
            </p:extLst>
          </p:nvPr>
        </p:nvGraphicFramePr>
        <p:xfrm>
          <a:off x="653142" y="1151164"/>
          <a:ext cx="11538858" cy="513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74170" y="180593"/>
            <a:ext cx="7731179"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5400" dirty="0" smtClean="0">
                <a:ln w="0"/>
                <a:solidFill>
                  <a:schemeClr val="tx1"/>
                </a:solidFill>
                <a:effectLst>
                  <a:outerShdw blurRad="38100" dist="19050" dir="2700000" algn="tl" rotWithShape="0">
                    <a:schemeClr val="dk1">
                      <a:alpha val="40000"/>
                    </a:schemeClr>
                  </a:outerShdw>
                </a:effectLst>
              </a:rPr>
              <a:t>LIBERANDO LA NECESIDAD </a:t>
            </a:r>
            <a:endParaRPr lang="es-ES" sz="5400" dirty="0">
              <a:ln w="0"/>
              <a:solidFill>
                <a:schemeClr val="tx1"/>
              </a:solidFill>
              <a:effectLst>
                <a:outerShdw blurRad="38100" dist="19050" dir="2700000" algn="tl" rotWithShape="0">
                  <a:schemeClr val="dk1">
                    <a:alpha val="40000"/>
                  </a:schemeClr>
                </a:outerShdw>
              </a:effectLst>
            </a:endParaRPr>
          </a:p>
        </p:txBody>
      </p:sp>
      <p:pic>
        <p:nvPicPr>
          <p:cNvPr id="9220" name="Picture 4" descr="Saiba o que é Síndrome do Pensamento Acelera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9714" y="180593"/>
            <a:ext cx="2090057" cy="2591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Stream SI CONSIGUE APRENDER ESTO ¡SU VIDA CAMBIARÁ! Un Cambio Mental Sobre  El Dinero - Robert Kiyosaki[1] by Abundancia Mental | Listen online for  free on SoundClo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4318" y="3178630"/>
            <a:ext cx="1905453" cy="29899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7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8686" y="775677"/>
            <a:ext cx="8578253" cy="1754326"/>
          </a:xfrm>
          <a:prstGeom prst="rect">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EJERCICIO</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LIBERAR LA NECESIDAD</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188686" y="4680020"/>
            <a:ext cx="9226150" cy="923330"/>
          </a:xfrm>
          <a:prstGeom prst="rect">
            <a:avLst/>
          </a:prstGeom>
          <a:scene3d>
            <a:camera prst="isometricOffAxis1Right"/>
            <a:lightRig rig="threePt" dir="t"/>
          </a:scene3d>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es-ES" sz="5400" b="1" spc="50" dirty="0" smtClean="0">
                <a:ln w="0"/>
                <a:solidFill>
                  <a:schemeClr val="bg2"/>
                </a:solidFill>
                <a:effectLst>
                  <a:innerShdw blurRad="63500" dist="50800" dir="13500000">
                    <a:srgbClr val="000000">
                      <a:alpha val="50000"/>
                    </a:srgbClr>
                  </a:innerShdw>
                </a:effectLst>
              </a:rPr>
              <a:t>LIBERAR EL RESENTIMIENTO </a:t>
            </a:r>
            <a:endParaRPr lang="es-ES" sz="5400" b="1" cap="none" spc="50" dirty="0">
              <a:ln w="0"/>
              <a:solidFill>
                <a:schemeClr val="bg2"/>
              </a:solidFill>
              <a:effectLst>
                <a:innerShdw blurRad="63500" dist="50800" dir="13500000">
                  <a:srgbClr val="000000">
                    <a:alpha val="50000"/>
                  </a:srgbClr>
                </a:innerShdw>
              </a:effectLst>
            </a:endParaRPr>
          </a:p>
        </p:txBody>
      </p:sp>
      <p:pic>
        <p:nvPicPr>
          <p:cNvPr id="10242" name="Picture 2" descr="Nuestra Reacción y el Resentimiento | Lección 17 de La Vida Cristiana  Prác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144" y="253528"/>
            <a:ext cx="3280228" cy="636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14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0 Afirmaciones de Louise Hay | Decretos de armonía y aceptaci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15" y="121978"/>
            <a:ext cx="5964918" cy="35623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50 frases de Louise Hay, el poder de un pensa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5" y="3638549"/>
            <a:ext cx="5964918" cy="308156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firmaciones Louise Hay - . 💫El amor que fluye pródigo, la prosperidad  abundante, la salud vital y vibrante, la creatividad siempre nueva y fresca  y la paz que me rodea por to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033" y="121978"/>
            <a:ext cx="5965824" cy="3562382"/>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50 frases de Louise Hay, el poder de un pensami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033" y="3684360"/>
            <a:ext cx="5964918" cy="303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97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285749" y="739120"/>
            <a:ext cx="5514976" cy="3314065"/>
          </a:xfrm>
          <a:prstGeom prst="rect">
            <a:avLst/>
          </a:prstGeom>
          <a:ln w="228600" cap="sq" cmpd="thickThin">
            <a:solidFill>
              <a:schemeClr val="accent3">
                <a:lumMod val="75000"/>
              </a:schemeClr>
            </a:solidFill>
            <a:prstDash val="solid"/>
            <a:miter lim="800000"/>
          </a:ln>
          <a:effectLst>
            <a:innerShdw blurRad="76200">
              <a:srgbClr val="000000"/>
            </a:innerShdw>
          </a:effectLst>
          <a:scene3d>
            <a:camera prst="isometricOffAxis1Right"/>
            <a:lightRig rig="threePt" dir="t"/>
          </a:scene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739121"/>
            <a:ext cx="6086476" cy="3504268"/>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isometricOffAxis2Left"/>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rPr>
              <a:t>MUCHAS</a:t>
            </a:r>
          </a:p>
          <a:p>
            <a:pPr algn="ctr"/>
            <a:r>
              <a:rPr lang="es-ES" sz="5400" b="1" dirty="0" smtClean="0">
                <a:ln/>
              </a:rPr>
              <a:t>GRACIAS</a:t>
            </a:r>
            <a:endParaRPr lang="es-ES" sz="5400" b="1" cap="none" spc="0" dirty="0">
              <a:ln/>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1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3200" y="152268"/>
            <a:ext cx="7387771" cy="582274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spcAft>
                <a:spcPts val="0"/>
              </a:spcAft>
            </a:pPr>
            <a:r>
              <a:rPr lang="es-MX" sz="2000" b="1" dirty="0" smtClean="0">
                <a:effectLst/>
                <a:latin typeface="Aharoni" panose="02010803020104030203" pitchFamily="2" charset="-79"/>
                <a:ea typeface="Calibri" panose="020F0502020204030204" pitchFamily="34" charset="0"/>
                <a:cs typeface="Aharoni" panose="02010803020104030203" pitchFamily="2" charset="-79"/>
              </a:rPr>
              <a:t> </a:t>
            </a:r>
            <a:r>
              <a:rPr lang="es-MX" sz="2800" b="1" dirty="0" smtClean="0">
                <a:effectLst/>
                <a:latin typeface="Aharoni" panose="02010803020104030203" pitchFamily="2" charset="-79"/>
                <a:ea typeface="Calibri" panose="020F0502020204030204" pitchFamily="34" charset="0"/>
                <a:cs typeface="Aharoni" panose="02010803020104030203" pitchFamily="2" charset="-79"/>
              </a:rPr>
              <a:t>ALGUNOS CONCEPTOS DE LA FILOSOFA DE LOUSE L. HAY </a:t>
            </a: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algn="ctr">
              <a:lnSpc>
                <a:spcPct val="107000"/>
              </a:lnSpc>
              <a:spcAft>
                <a:spcPts val="0"/>
              </a:spcAft>
            </a:pPr>
            <a:r>
              <a:rPr lang="es-MX" sz="2800" dirty="0" smtClean="0">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CADA UNO DE NOSOTROS ES CIENTO POR CIENTO RESPONSABLE DE TODAS NUESTRAS EXPERENCIAS.</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CADA IDEA QUE PENSAMOS ESTA CREANDO NUESTRO FUTURO.</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EL PUNTO DEL PODER SIEMPRE ESTA EN EL MOMENTO ACTUAL.</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SOLO ES UNA IDEA Y UNA IDEA PUEDE CAMBIARSE.</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EL RESENTIMENTO, LA CRÍTICA, EL MIEDO Y LA CULPABLIDAD SON LOS PATRONES MÁS DAÑINOS.</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LA LIBERACON DEL RESENTIMIENTO PUEDE RESOLVER INCLUSIVE EL CANCER.</a:t>
            </a:r>
          </a:p>
          <a:p>
            <a:pPr marL="342900" lvl="0" indent="-342900" algn="just">
              <a:lnSpc>
                <a:spcPct val="107000"/>
              </a:lnSpc>
              <a:spcAft>
                <a:spcPts val="0"/>
              </a:spcAft>
              <a:buFont typeface="Wingdings" panose="05000000000000000000" pitchFamily="2" charset="2"/>
              <a:buChar char=""/>
            </a:pPr>
            <a:r>
              <a:rPr lang="es-MX" sz="2200" dirty="0" smtClean="0">
                <a:effectLst/>
                <a:latin typeface="Aharoni" panose="02010803020104030203" pitchFamily="2" charset="-79"/>
                <a:ea typeface="Calibri" panose="020F0502020204030204" pitchFamily="34" charset="0"/>
                <a:cs typeface="Aharoni" panose="02010803020104030203" pitchFamily="2" charset="-79"/>
              </a:rPr>
              <a:t>DEBEMOS LIBERAR EL PASADO Y PERDONAR</a:t>
            </a:r>
            <a:r>
              <a:rPr lang="es-MX" sz="2000" dirty="0" smtClean="0">
                <a:effectLst/>
                <a:latin typeface="Aharoni" panose="02010803020104030203" pitchFamily="2" charset="-79"/>
                <a:ea typeface="Calibri" panose="020F0502020204030204" pitchFamily="34" charset="0"/>
                <a:cs typeface="Aharoni" panose="02010803020104030203" pitchFamily="2" charset="-79"/>
              </a:rPr>
              <a:t>.</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Curso de biodescodificación gratis 2022 paso a pa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689" y="152268"/>
            <a:ext cx="4155090" cy="61212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7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2912" y="324148"/>
            <a:ext cx="11415713"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s-ES" sz="5400" b="1" spc="50" dirty="0" smtClean="0">
                <a:ln w="0"/>
                <a:solidFill>
                  <a:schemeClr val="tx1"/>
                </a:solidFill>
                <a:effectLst>
                  <a:innerShdw blurRad="63500" dist="50800" dir="13500000">
                    <a:srgbClr val="000000">
                      <a:alpha val="50000"/>
                    </a:srgbClr>
                  </a:innerShdw>
                </a:effectLst>
              </a:rPr>
              <a:t>CUAL DE ESTAS ASEVERACIONES SE PARECE A TI</a:t>
            </a:r>
            <a:r>
              <a:rPr lang="es-ES" sz="4800" b="1" spc="50" dirty="0" smtClean="0">
                <a:ln w="0"/>
                <a:solidFill>
                  <a:schemeClr val="tx1"/>
                </a:solidFill>
                <a:effectLst>
                  <a:innerShdw blurRad="63500" dist="50800" dir="13500000">
                    <a:srgbClr val="000000">
                      <a:alpha val="50000"/>
                    </a:srgbClr>
                  </a:innerShdw>
                </a:effectLst>
              </a:rPr>
              <a:t>?</a:t>
            </a:r>
            <a:endParaRPr lang="es-ES" sz="5400" b="1" spc="50" dirty="0">
              <a:ln w="0"/>
              <a:solidFill>
                <a:schemeClr val="tx1"/>
              </a:solidFill>
              <a:effectLst>
                <a:innerShdw blurRad="63500" dist="50800" dir="13500000">
                  <a:srgbClr val="000000">
                    <a:alpha val="50000"/>
                  </a:srgbClr>
                </a:innerShdw>
              </a:effectLst>
            </a:endParaRPr>
          </a:p>
        </p:txBody>
      </p:sp>
      <p:sp>
        <p:nvSpPr>
          <p:cNvPr id="3" name="Rectángulo 2"/>
          <p:cNvSpPr/>
          <p:nvPr/>
        </p:nvSpPr>
        <p:spPr>
          <a:xfrm>
            <a:off x="563933" y="2543175"/>
            <a:ext cx="11294692" cy="1133178"/>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prstTxWarp prst="textDeflateBottom">
              <a:avLst/>
            </a:prstTxWarp>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LA GENTE TRATA DE FASTIDIARME</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563933" y="4281785"/>
            <a:ext cx="1108038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smtClean="0">
                <a:ln/>
                <a:solidFill>
                  <a:schemeClr val="accent3"/>
                </a:solidFill>
              </a:rPr>
              <a:t>TODO EL MUNDO SIEMPRE ES MUY </a:t>
            </a:r>
          </a:p>
          <a:p>
            <a:pPr algn="ctr"/>
            <a:r>
              <a:rPr lang="es-ES" sz="5400" b="1" dirty="0" smtClean="0">
                <a:ln/>
                <a:solidFill>
                  <a:schemeClr val="accent3"/>
                </a:solidFill>
              </a:rPr>
              <a:t>SERVICIAL</a:t>
            </a:r>
            <a:endParaRPr lang="es-ES" sz="5400" b="1" dirty="0">
              <a:ln/>
              <a:solidFill>
                <a:schemeClr val="accent3"/>
              </a:solidFill>
            </a:endParaRPr>
          </a:p>
        </p:txBody>
      </p:sp>
    </p:spTree>
    <p:extLst>
      <p:ext uri="{BB962C8B-B14F-4D97-AF65-F5344CB8AC3E}">
        <p14:creationId xmlns:p14="http://schemas.microsoft.com/office/powerpoint/2010/main" val="391849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a:extLst>
              <a:ext uri="{FF2B5EF4-FFF2-40B4-BE49-F238E27FC236}">
                <a16:creationId xmlns="" xmlns:a16="http://schemas.microsoft.com/office/drawing/2014/main" xmlns:lc="http://schemas.openxmlformats.org/drawingml/2006/lockedCanvas" id="{31790EBC-DDF9-9930-25B1-CAB3A0E21836}"/>
              </a:ext>
            </a:extLst>
          </p:cNvPr>
          <p:cNvPicPr>
            <a:picLocks noGrp="1" noChangeAspect="1"/>
          </p:cNvPicPr>
          <p:nvPr/>
        </p:nvPicPr>
        <p:blipFill>
          <a:blip r:embed="rId2"/>
          <a:stretch>
            <a:fillRect/>
          </a:stretch>
        </p:blipFill>
        <p:spPr>
          <a:xfrm>
            <a:off x="114765" y="261258"/>
            <a:ext cx="11932091" cy="6415314"/>
          </a:xfrm>
          <a:prstGeom prst="rect">
            <a:avLst/>
          </a:prstGeom>
        </p:spPr>
      </p:pic>
    </p:spTree>
    <p:extLst>
      <p:ext uri="{BB962C8B-B14F-4D97-AF65-F5344CB8AC3E}">
        <p14:creationId xmlns:p14="http://schemas.microsoft.com/office/powerpoint/2010/main" val="123265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05841" y="485392"/>
            <a:ext cx="5715860"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TU PATRON MENTAL</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76" name="Picture 4" descr="DICCIONARIO DE LAS EMOCIONES Y SUS ENFERMEDADES - Manuel Ulldemol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89" y="1669979"/>
            <a:ext cx="3342368" cy="505013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165600" y="1669979"/>
            <a:ext cx="7707085"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dirty="0" smtClean="0"/>
              <a:t> </a:t>
            </a:r>
            <a:r>
              <a:rPr lang="es-MX" sz="2400" dirty="0" smtClean="0">
                <a:latin typeface="Aharoni" panose="02010803020104030203" pitchFamily="2" charset="-79"/>
                <a:cs typeface="Aharoni" panose="02010803020104030203" pitchFamily="2" charset="-79"/>
              </a:rPr>
              <a:t>EL RESENTIMIENTO GUARDADO POR MUCHO TIEMPO CORROE EL CUERPO Y SE PUEDE CONVERTIR EN CANCER.</a:t>
            </a:r>
          </a:p>
          <a:p>
            <a:pPr algn="just"/>
            <a:endParaRPr lang="es-MX" sz="2400" dirty="0">
              <a:latin typeface="Aharoni" panose="02010803020104030203" pitchFamily="2" charset="-79"/>
              <a:cs typeface="Aharoni" panose="02010803020104030203" pitchFamily="2" charset="-79"/>
            </a:endParaRPr>
          </a:p>
          <a:p>
            <a:pPr algn="just"/>
            <a:r>
              <a:rPr lang="es-MX" sz="2400" dirty="0" smtClean="0">
                <a:latin typeface="Aharoni" panose="02010803020104030203" pitchFamily="2" charset="-79"/>
                <a:cs typeface="Aharoni" panose="02010803020104030203" pitchFamily="2" charset="-79"/>
              </a:rPr>
              <a:t>LA CRITICA COMO HABITO PERMANENTE A MENUDO CONDUCE A LA ARTRITIS.</a:t>
            </a:r>
          </a:p>
          <a:p>
            <a:pPr algn="just"/>
            <a:endParaRPr lang="es-MX" sz="2400" dirty="0">
              <a:latin typeface="Aharoni" panose="02010803020104030203" pitchFamily="2" charset="-79"/>
              <a:cs typeface="Aharoni" panose="02010803020104030203" pitchFamily="2" charset="-79"/>
            </a:endParaRPr>
          </a:p>
          <a:p>
            <a:pPr algn="just"/>
            <a:r>
              <a:rPr lang="es-MX" sz="2400" dirty="0" smtClean="0">
                <a:latin typeface="Aharoni" panose="02010803020104030203" pitchFamily="2" charset="-79"/>
                <a:cs typeface="Aharoni" panose="02010803020104030203" pitchFamily="2" charset="-79"/>
              </a:rPr>
              <a:t>LA CULPABILIDAD SIEMPRE BUSCA UN CASTIGO Y EL CASTIGO CAUSA DOLOR.</a:t>
            </a:r>
          </a:p>
          <a:p>
            <a:pPr algn="just"/>
            <a:endParaRPr lang="es-MX" sz="2400" dirty="0">
              <a:latin typeface="Aharoni" panose="02010803020104030203" pitchFamily="2" charset="-79"/>
              <a:cs typeface="Aharoni" panose="02010803020104030203" pitchFamily="2" charset="-79"/>
            </a:endParaRPr>
          </a:p>
          <a:p>
            <a:pPr algn="just"/>
            <a:r>
              <a:rPr lang="es-MX" sz="2400" dirty="0" smtClean="0">
                <a:latin typeface="Aharoni" panose="02010803020104030203" pitchFamily="2" charset="-79"/>
                <a:cs typeface="Aharoni" panose="02010803020104030203" pitchFamily="2" charset="-79"/>
              </a:rPr>
              <a:t>EL MIEDO Y LA TENSON QUE PRODUCE, PUEDE CREAR CALVICIE, ULCERAS DOLOR EN LOS PIES.</a:t>
            </a:r>
          </a:p>
          <a:p>
            <a:endParaRPr lang="es-MX" dirty="0"/>
          </a:p>
          <a:p>
            <a:endParaRPr lang="es-MX" dirty="0"/>
          </a:p>
        </p:txBody>
      </p:sp>
    </p:spTree>
    <p:extLst>
      <p:ext uri="{BB962C8B-B14F-4D97-AF65-F5344CB8AC3E}">
        <p14:creationId xmlns:p14="http://schemas.microsoft.com/office/powerpoint/2010/main" val="283212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7794" y="427334"/>
            <a:ext cx="5452436" cy="175432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5400" b="1" spc="50" dirty="0" smtClean="0">
                <a:ln w="0"/>
                <a:solidFill>
                  <a:schemeClr val="tx1"/>
                </a:solidFill>
                <a:effectLst>
                  <a:innerShdw blurRad="63500" dist="50800" dir="13500000">
                    <a:srgbClr val="000000">
                      <a:alpha val="50000"/>
                    </a:srgbClr>
                  </a:innerShdw>
                </a:effectLst>
              </a:rPr>
              <a:t>EL ASEO DE LA CASA</a:t>
            </a:r>
            <a:endParaRPr lang="es-ES" sz="5400" b="1" spc="50" dirty="0">
              <a:ln w="0"/>
              <a:solidFill>
                <a:schemeClr val="tx1"/>
              </a:solidFill>
              <a:effectLst>
                <a:innerShdw blurRad="63500" dist="50800" dir="13500000">
                  <a:srgbClr val="000000">
                    <a:alpha val="50000"/>
                  </a:srgbClr>
                </a:innerShdw>
              </a:effectLst>
            </a:endParaRPr>
          </a:p>
        </p:txBody>
      </p:sp>
      <p:pic>
        <p:nvPicPr>
          <p:cNvPr id="4098" name="Picture 2" descr="Bioneuroemoción y Biodescodific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94" y="2381476"/>
            <a:ext cx="5452436" cy="416446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936343" y="585089"/>
            <a:ext cx="5805715" cy="584775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MX" sz="2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EL TRABAJO MENTAL ES COMO ASEAR UNA CASA: </a:t>
            </a:r>
          </a:p>
          <a:p>
            <a:pPr algn="just"/>
            <a:endParaRPr lang="es-MX" sz="2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REPASAR LOS CUARTOS MENTAL Y EXAMINAR LOS PENSAMENTOS Y CREENCIAS QUE HAY EN ELLOS. ALGUNOS LOS PULO, LES SACO BRILLO Y LOS HAGO MAS UTILES. </a:t>
            </a:r>
          </a:p>
          <a:p>
            <a:pPr algn="just"/>
            <a:endParaRPr lang="es-MX" sz="2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OTROS TIENEN QUE SER REPARADOS  O REPUESTOS Y HAY QUE ENFRENTARLOS.</a:t>
            </a:r>
          </a:p>
          <a:p>
            <a:pPr algn="just"/>
            <a:endParaRPr lang="es-MX" sz="2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OTROS SON COMO LOS PERODICOS DE AYER Y VIEJAS REVISTAS O ROPA YA NO SIRVEN . ESTOS SE TIRAN A LA BASURA  HAY QUE DESHACERSE DE ELLOS PARA SIEMPRE</a:t>
            </a:r>
            <a:endParaRPr lang="es-MX" sz="2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4526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uede ser una imagen de texto que dice &quot;ALMA CUERPO MENTE EMOCION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47" y="161017"/>
            <a:ext cx="4866367" cy="642846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5239659" y="161017"/>
            <a:ext cx="6749142" cy="618630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MX" b="0" i="0" dirty="0" smtClean="0">
                <a:solidFill>
                  <a:srgbClr val="050505"/>
                </a:solidFill>
                <a:effectLst/>
                <a:latin typeface="Aharoni" panose="02010803020104030203" pitchFamily="2" charset="-79"/>
                <a:cs typeface="Aharoni" panose="02010803020104030203" pitchFamily="2" charset="-79"/>
              </a:rPr>
              <a:t>NUESTRO SER </a:t>
            </a:r>
          </a:p>
          <a:p>
            <a:pPr algn="just"/>
            <a:r>
              <a:rPr lang="es-MX" b="0" i="0" dirty="0" smtClean="0">
                <a:solidFill>
                  <a:srgbClr val="050505"/>
                </a:solidFill>
                <a:effectLst/>
                <a:latin typeface="Aharoni" panose="02010803020104030203" pitchFamily="2" charset="-79"/>
                <a:cs typeface="Aharoni" panose="02010803020104030203" pitchFamily="2" charset="-79"/>
              </a:rPr>
              <a:t>CUANDO EL ENTRENADOR QUE ES LA MENTE, ESTÁ CONFUNDIDO Y NO SABE A DÓNDE IR. EL CARRUAJE QUE ES EL CUERPO, ES IMPULSADO POR LOS CABALLOS QUE SON LAS EMOCIONES. </a:t>
            </a:r>
          </a:p>
          <a:p>
            <a:pPr algn="just"/>
            <a:endParaRPr lang="es-MX" b="0" i="0" dirty="0" smtClean="0">
              <a:solidFill>
                <a:srgbClr val="050505"/>
              </a:solidFill>
              <a:effectLst/>
              <a:latin typeface="Aharoni" panose="02010803020104030203" pitchFamily="2" charset="-79"/>
              <a:cs typeface="Aharoni" panose="02010803020104030203" pitchFamily="2" charset="-79"/>
            </a:endParaRPr>
          </a:p>
          <a:p>
            <a:pPr algn="just"/>
            <a:r>
              <a:rPr lang="es-MX" b="0" i="0" dirty="0" smtClean="0">
                <a:solidFill>
                  <a:srgbClr val="050505"/>
                </a:solidFill>
                <a:effectLst/>
                <a:latin typeface="Aharoni" panose="02010803020104030203" pitchFamily="2" charset="-79"/>
                <a:cs typeface="Aharoni" panose="02010803020104030203" pitchFamily="2" charset="-79"/>
              </a:rPr>
              <a:t>AUTOMÁTICAMENTE LO TIRAN SIN NINGUNA DIRECCIÓN. MIENTRAS EL PASAJERO QUE ES "LA CONCIENCIA DEL ALMA" DUERME. Y SI NUESTRA CONCIENCIA DUERME:</a:t>
            </a:r>
          </a:p>
          <a:p>
            <a:pPr algn="just"/>
            <a:endParaRPr lang="es-MX" b="0" i="0" dirty="0" smtClean="0">
              <a:solidFill>
                <a:srgbClr val="050505"/>
              </a:solidFill>
              <a:effectLst/>
              <a:latin typeface="Aharoni" panose="02010803020104030203" pitchFamily="2" charset="-79"/>
              <a:cs typeface="Aharoni" panose="02010803020104030203" pitchFamily="2" charset="-79"/>
            </a:endParaRPr>
          </a:p>
          <a:p>
            <a:pPr algn="just"/>
            <a:r>
              <a:rPr lang="es-MX" b="0" i="0" dirty="0" smtClean="0">
                <a:solidFill>
                  <a:srgbClr val="050505"/>
                </a:solidFill>
                <a:effectLst/>
                <a:latin typeface="Aharoni" panose="02010803020104030203" pitchFamily="2" charset="-79"/>
                <a:cs typeface="Aharoni" panose="02010803020104030203" pitchFamily="2" charset="-79"/>
              </a:rPr>
              <a:t>• CUÁNTA CONCIENCIA PODEMOS TENER SOBRE LO QUE HACEMOS, DECIMOS Y DECIDIMOS?</a:t>
            </a:r>
          </a:p>
          <a:p>
            <a:pPr algn="just"/>
            <a:r>
              <a:rPr lang="es-MX" b="0" i="0" dirty="0" smtClean="0">
                <a:solidFill>
                  <a:srgbClr val="050505"/>
                </a:solidFill>
                <a:effectLst/>
                <a:latin typeface="Aharoni" panose="02010803020104030203" pitchFamily="2" charset="-79"/>
                <a:cs typeface="Aharoni" panose="02010803020104030203" pitchFamily="2" charset="-79"/>
              </a:rPr>
              <a:t>• CÓMO PUEDE EL ENTRENADOR DAR INSTRUCCIONES ADECUADAS A LOS CABALLOS SI NO SABEN A DÓNDE IR? Y PARA SABER A DONDE IR:</a:t>
            </a:r>
          </a:p>
          <a:p>
            <a:pPr algn="just"/>
            <a:endParaRPr lang="es-MX" b="0" i="0" dirty="0" smtClean="0">
              <a:solidFill>
                <a:srgbClr val="050505"/>
              </a:solidFill>
              <a:effectLst/>
              <a:latin typeface="Aharoni" panose="02010803020104030203" pitchFamily="2" charset="-79"/>
              <a:cs typeface="Aharoni" panose="02010803020104030203" pitchFamily="2" charset="-79"/>
            </a:endParaRPr>
          </a:p>
          <a:p>
            <a:pPr algn="just"/>
            <a:r>
              <a:rPr lang="es-MX" b="0" i="0" dirty="0" smtClean="0">
                <a:solidFill>
                  <a:srgbClr val="050505"/>
                </a:solidFill>
                <a:effectLst/>
                <a:latin typeface="Aharoni" panose="02010803020104030203" pitchFamily="2" charset="-79"/>
                <a:cs typeface="Aharoni" panose="02010803020104030203" pitchFamily="2" charset="-79"/>
              </a:rPr>
              <a:t>NECESITAS ESCUCHAR LA VOZ DEL PASAJERO QUE ES EL ALMA PARA PODER TOMAR EL CONTROL. Y LLEVAR A LOS CABALLOS EN LA DIRECCIÓN DESEADA.</a:t>
            </a:r>
          </a:p>
          <a:p>
            <a:pPr algn="just"/>
            <a:endParaRPr lang="es-MX" b="0" i="0" dirty="0" smtClean="0">
              <a:solidFill>
                <a:srgbClr val="050505"/>
              </a:solidFill>
              <a:effectLst/>
              <a:latin typeface="Aharoni" panose="02010803020104030203" pitchFamily="2" charset="-79"/>
              <a:cs typeface="Aharoni" panose="02010803020104030203" pitchFamily="2" charset="-79"/>
            </a:endParaRPr>
          </a:p>
          <a:p>
            <a:pPr algn="just"/>
            <a:r>
              <a:rPr lang="es-MX" b="0" i="0" dirty="0" smtClean="0">
                <a:solidFill>
                  <a:srgbClr val="050505"/>
                </a:solidFill>
                <a:effectLst/>
                <a:latin typeface="Aharoni" panose="02010803020104030203" pitchFamily="2" charset="-79"/>
                <a:cs typeface="Aharoni" panose="02010803020104030203" pitchFamily="2" charset="-79"/>
              </a:rPr>
              <a:t>PIENSA EN CUÁNTAS ACCIONES Y PENSAMIENTOS HACES SIN USAR TU CONCIENCIA.</a:t>
            </a:r>
            <a:endParaRPr lang="es-MX" b="0" i="0" dirty="0">
              <a:solidFill>
                <a:srgbClr val="050505"/>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6044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0748" y="848250"/>
            <a:ext cx="7053021" cy="923330"/>
          </a:xfrm>
          <a:prstGeom prst="rect">
            <a:avLst/>
          </a:prstGeom>
          <a:scene3d>
            <a:camera prst="isometricOffAxis1Right"/>
            <a:lightRig rig="threePt" dir="t"/>
          </a:scene3d>
        </p:spPr>
        <p:style>
          <a:lnRef idx="3">
            <a:schemeClr val="lt1"/>
          </a:lnRef>
          <a:fillRef idx="1">
            <a:schemeClr val="accent1"/>
          </a:fillRef>
          <a:effectRef idx="1">
            <a:schemeClr val="accent1"/>
          </a:effectRef>
          <a:fontRef idx="minor">
            <a:schemeClr val="lt1"/>
          </a:fontRef>
        </p:style>
        <p:txBody>
          <a:bodyPr wrap="none" lIns="91440" tIns="45720" rIns="91440" bIns="45720">
            <a:spAutoFit/>
            <a:scene3d>
              <a:camera prst="isometricOffAxis1Right"/>
              <a:lightRig rig="threePt" dir="t"/>
            </a:scene3d>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RESISTENCIA AL CAMBIO</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5122" name="Picture 2" descr="Superando los 3 niveles de resistencia al cambio – Desarrollo de Negocio y  Co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48" y="2438400"/>
            <a:ext cx="6719652" cy="428171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343769" y="354764"/>
            <a:ext cx="4528917" cy="6001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INDICIOS NO VERBALES:</a:t>
            </a:r>
          </a:p>
          <a:p>
            <a:pPr algn="just"/>
            <a:endParaRPr lang="es-MX" sz="24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CAMBIAR EL TEMA.</a:t>
            </a: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SALIR DE LA HABITACION, IR AL BAÑO.</a:t>
            </a:r>
          </a:p>
          <a:p>
            <a:pPr algn="just"/>
            <a:endPar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LLEGAR TARDE, ENFERMARSE</a:t>
            </a: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MIRAR A OTRO LADO, MIRAR POR LA VENTANA, HOJEAR UNA REVISTA, NEGARTE A PRESTAR ATENCION.</a:t>
            </a:r>
          </a:p>
          <a:p>
            <a:pPr algn="just"/>
            <a:endPar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COMER, BEBER, FUMAR</a:t>
            </a:r>
          </a:p>
          <a:p>
            <a:pPr algn="just"/>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TERMINAR UNA RELACION, CREAR DESCOMPOSTURAS DE CARROS, APARTOS, ETC</a:t>
            </a:r>
            <a:r>
              <a:rPr lang="es-MX" sz="2400" dirty="0" smtClean="0">
                <a:latin typeface="Aharoni" panose="02010803020104030203" pitchFamily="2" charset="-79"/>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0522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istencias al cambio personal - monicatimo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543" y="0"/>
            <a:ext cx="4528457" cy="21771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ensamiento Administrativo: El ciclo de la resistencia al cambio y los 10  factores de recha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543" y="2177143"/>
            <a:ext cx="4528457" cy="22577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l paradigma de los 5 Monos: Resistencia al Cambio - Universidad Benito  Juárez 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43" y="4434878"/>
            <a:ext cx="4528457" cy="242312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59657" y="335966"/>
            <a:ext cx="7271657" cy="62478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s-MX" sz="2000" dirty="0" smtClean="0">
                <a:latin typeface="Aharoni" panose="02010803020104030203" pitchFamily="2" charset="-79"/>
                <a:cs typeface="Aharoni" panose="02010803020104030203" pitchFamily="2" charset="-79"/>
              </a:rPr>
              <a:t>SUPOSICIONES:  DE TODAS FORMAS NO SIRVE PARA NADA, NADIE LO COMPRENDERIA, TENDRIA QUE CAMBIAR TODA MI PERSONALIDAD, SOLO LOS LOCOS VAN A TERAPIA.</a:t>
            </a:r>
          </a:p>
          <a:p>
            <a:pPr algn="just"/>
            <a:endParaRPr lang="es-MX" sz="2000" dirty="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CREENCIAS: NO ES CORRECTO, ESO NO ES ESPIRITUAL, LOS HOMBRES O MUJERES NO HACEN ESO, EL AMOR NO ES PARA MI, ESO ES TONTO,  MI FAMILIA NUNCA HIZO ESO.</a:t>
            </a:r>
          </a:p>
          <a:p>
            <a:pPr algn="just"/>
            <a:endParaRPr lang="es-MX" sz="2000" dirty="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ENTORNO: DIOS NO LO APRUEBA, NO ES EL AMBIENTE ADECUADO, ESPERO QUE LAS ESTRELLAS ME DIGAN QUE HACER, ELLOS NO ME PERMITEN CAMBIAR,  ES CULPA DE ELLOS,  ELLOS TIENEN QUE CAMBIAR PRIMERO.</a:t>
            </a:r>
          </a:p>
          <a:p>
            <a:pPr algn="just"/>
            <a:endParaRPr lang="es-MX" sz="2000" dirty="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POSTERGACION: LO HARE DESPUES, NO TENGO TIEMPO,  LO PENSARE, EN CUANTO REGRESE…</a:t>
            </a:r>
          </a:p>
          <a:p>
            <a:pPr algn="just"/>
            <a:endParaRPr lang="es-MX" sz="2000" dirty="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NEGACION: NO HAY NADA MAL EN MI.</a:t>
            </a:r>
          </a:p>
          <a:p>
            <a:pPr algn="just"/>
            <a:endParaRPr lang="es-MX" sz="2000" dirty="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TEMOR: TODAVIA NO ESTOY LISTO, PODRIA FRACASAR,</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2454751"/>
      </p:ext>
    </p:extLst>
  </p:cSld>
  <p:clrMapOvr>
    <a:masterClrMapping/>
  </p:clrMapOvr>
</p:sld>
</file>

<file path=ppt/theme/theme1.xml><?xml version="1.0" encoding="utf-8"?>
<a:theme xmlns:a="http://schemas.openxmlformats.org/drawingml/2006/main" name="Metropolitana">
  <a:themeElements>
    <a:clrScheme name="Metropolitana">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docProps/app.xml><?xml version="1.0" encoding="utf-8"?>
<Properties xmlns="http://schemas.openxmlformats.org/officeDocument/2006/extended-properties" xmlns:vt="http://schemas.openxmlformats.org/officeDocument/2006/docPropsVTypes">
  <Template>Metropolitano</Template>
  <TotalTime>357</TotalTime>
  <Words>567</Words>
  <Application>Microsoft Office PowerPoint</Application>
  <PresentationFormat>Panorámica</PresentationFormat>
  <Paragraphs>76</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Aharoni</vt:lpstr>
      <vt:lpstr>Arial</vt:lpstr>
      <vt:lpstr>Calibri</vt:lpstr>
      <vt:lpstr>Calibri Light</vt:lpstr>
      <vt:lpstr>Wingdings</vt:lpstr>
      <vt:lpstr>Metropolitana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20</cp:revision>
  <dcterms:created xsi:type="dcterms:W3CDTF">2022-11-06T22:12:44Z</dcterms:created>
  <dcterms:modified xsi:type="dcterms:W3CDTF">2022-11-07T04:10:07Z</dcterms:modified>
</cp:coreProperties>
</file>