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59" r:id="rId3"/>
    <p:sldId id="260" r:id="rId4"/>
    <p:sldId id="261" r:id="rId5"/>
    <p:sldId id="262" r:id="rId6"/>
    <p:sldId id="263" r:id="rId7"/>
    <p:sldId id="274" r:id="rId8"/>
    <p:sldId id="264" r:id="rId9"/>
    <p:sldId id="276" r:id="rId10"/>
    <p:sldId id="277" r:id="rId11"/>
    <p:sldId id="278" r:id="rId12"/>
    <p:sldId id="265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4BB55-24C3-4B8A-84A9-15BA79125344}" type="doc">
      <dgm:prSet loTypeId="urn:microsoft.com/office/officeart/2005/8/layout/hList3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9B305B7A-85E3-4314-97EF-E1D0FA5EAD99}">
      <dgm:prSet phldrT="[Texto]" custT="1"/>
      <dgm:spPr/>
      <dgm:t>
        <a:bodyPr/>
        <a:lstStyle/>
        <a:p>
          <a:r>
            <a:rPr lang="es-MX" sz="4000" dirty="0" smtClean="0">
              <a:latin typeface="Aharoni" panose="02010803020104030203" pitchFamily="2" charset="-79"/>
              <a:cs typeface="Aharoni" panose="02010803020104030203" pitchFamily="2" charset="-79"/>
            </a:rPr>
            <a:t>LA MUERTE EN LA SOCIEDAD ACTUAL</a:t>
          </a:r>
          <a:endParaRPr lang="es-MX" sz="4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21E7DE2-C0A8-492B-9353-C20BAEBA75ED}" type="parTrans" cxnId="{FD0CB7FC-B9AD-4B43-B0C6-6F9083A67606}">
      <dgm:prSet/>
      <dgm:spPr/>
      <dgm:t>
        <a:bodyPr/>
        <a:lstStyle/>
        <a:p>
          <a:endParaRPr lang="es-MX"/>
        </a:p>
      </dgm:t>
    </dgm:pt>
    <dgm:pt modelId="{956B529F-D5BC-487C-ACDA-80344F9E65AE}" type="sibTrans" cxnId="{FD0CB7FC-B9AD-4B43-B0C6-6F9083A67606}">
      <dgm:prSet/>
      <dgm:spPr/>
      <dgm:t>
        <a:bodyPr/>
        <a:lstStyle/>
        <a:p>
          <a:endParaRPr lang="es-MX"/>
        </a:p>
      </dgm:t>
    </dgm:pt>
    <dgm:pt modelId="{E0C1BC92-E06F-477F-BD1E-AE5D22496620}">
      <dgm:prSet phldrT="[Texto]" custT="1"/>
      <dgm:spPr/>
      <dgm:t>
        <a:bodyPr/>
        <a:lstStyle/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CONCEPTO DE MUERTE:</a:t>
          </a:r>
        </a:p>
        <a:p>
          <a:pPr algn="ctr"/>
          <a:endParaRPr lang="es-MX" sz="24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A).-EXPERIENCIAS CERCANAS A LA MUERTE.</a:t>
          </a: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B).- CULTURA.</a:t>
          </a: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C).- RELIGION.</a:t>
          </a: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D).- FAMILIA.</a:t>
          </a: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E).- EDUCACION.</a:t>
          </a: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F).- CONCEPTO DE TRASCENDENCIA.</a:t>
          </a:r>
        </a:p>
        <a:p>
          <a:pPr algn="just"/>
          <a:r>
            <a:rPr lang="es-MX" sz="2700" dirty="0" smtClean="0">
              <a:latin typeface="Aharoni" panose="02010803020104030203" pitchFamily="2" charset="-79"/>
              <a:cs typeface="Aharoni" panose="02010803020104030203" pitchFamily="2" charset="-79"/>
            </a:rPr>
            <a:t>-</a:t>
          </a:r>
          <a:endParaRPr lang="es-MX" sz="27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AAD9DBC-D028-453A-8276-A356626EE90E}" type="parTrans" cxnId="{4E26EAA1-9E2F-4AAB-BF87-802B332B12C6}">
      <dgm:prSet/>
      <dgm:spPr/>
      <dgm:t>
        <a:bodyPr/>
        <a:lstStyle/>
        <a:p>
          <a:endParaRPr lang="es-MX"/>
        </a:p>
      </dgm:t>
    </dgm:pt>
    <dgm:pt modelId="{2F2F964C-94F5-4BCA-ADAD-57ED156538A6}" type="sibTrans" cxnId="{4E26EAA1-9E2F-4AAB-BF87-802B332B12C6}">
      <dgm:prSet/>
      <dgm:spPr/>
      <dgm:t>
        <a:bodyPr/>
        <a:lstStyle/>
        <a:p>
          <a:endParaRPr lang="es-MX"/>
        </a:p>
      </dgm:t>
    </dgm:pt>
    <dgm:pt modelId="{7077E582-74B9-4A39-AB93-CFDA853AFC25}">
      <dgm:prSet phldrT="[Texto]" custT="1"/>
      <dgm:spPr/>
      <dgm:t>
        <a:bodyPr/>
        <a:lstStyle/>
        <a:p>
          <a:r>
            <a:rPr lang="es-MX" sz="2400" b="1" dirty="0" smtClean="0">
              <a:latin typeface="Aharoni" panose="02010803020104030203" pitchFamily="2" charset="-79"/>
              <a:cs typeface="Aharoni" panose="02010803020104030203" pitchFamily="2" charset="-79"/>
            </a:rPr>
            <a:t>POLARIDADES DE LA VIDA:</a:t>
          </a:r>
        </a:p>
        <a:p>
          <a:endParaRPr lang="es-MX" sz="2400" b="1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es-MX" sz="2400" b="1" dirty="0" smtClean="0">
              <a:latin typeface="Aharoni" panose="02010803020104030203" pitchFamily="2" charset="-79"/>
              <a:cs typeface="Aharoni" panose="02010803020104030203" pitchFamily="2" charset="-79"/>
            </a:rPr>
            <a:t>-AMOR/ODIO</a:t>
          </a:r>
        </a:p>
        <a:p>
          <a:r>
            <a:rPr lang="es-MX" sz="2400" b="1" dirty="0" smtClean="0">
              <a:latin typeface="Aharoni" panose="02010803020104030203" pitchFamily="2" charset="-79"/>
              <a:cs typeface="Aharoni" panose="02010803020104030203" pitchFamily="2" charset="-79"/>
            </a:rPr>
            <a:t>-FORTALEZA/DEBILIDAD</a:t>
          </a:r>
        </a:p>
        <a:p>
          <a:r>
            <a:rPr lang="es-MX" sz="2400" b="1" dirty="0" smtClean="0">
              <a:latin typeface="Aharoni" panose="02010803020104030203" pitchFamily="2" charset="-79"/>
              <a:cs typeface="Aharoni" panose="02010803020104030203" pitchFamily="2" charset="-79"/>
            </a:rPr>
            <a:t>-SALUD/ENFERMEDAD</a:t>
          </a:r>
        </a:p>
        <a:p>
          <a:r>
            <a:rPr lang="es-MX" sz="2400" b="1" dirty="0" smtClean="0">
              <a:latin typeface="Aharoni" panose="02010803020104030203" pitchFamily="2" charset="-79"/>
              <a:cs typeface="Aharoni" panose="02010803020104030203" pitchFamily="2" charset="-79"/>
            </a:rPr>
            <a:t>-VIDA/MUERTE.</a:t>
          </a:r>
          <a:endParaRPr lang="es-MX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776EA9F-7F99-4CCC-916E-C4FDE11A960B}" type="parTrans" cxnId="{0B08225B-EB6D-4235-B14D-3BF410573142}">
      <dgm:prSet/>
      <dgm:spPr/>
      <dgm:t>
        <a:bodyPr/>
        <a:lstStyle/>
        <a:p>
          <a:endParaRPr lang="es-MX"/>
        </a:p>
      </dgm:t>
    </dgm:pt>
    <dgm:pt modelId="{6CEA0B5E-D924-4D03-A287-E202F328516F}" type="sibTrans" cxnId="{0B08225B-EB6D-4235-B14D-3BF410573142}">
      <dgm:prSet/>
      <dgm:spPr/>
      <dgm:t>
        <a:bodyPr/>
        <a:lstStyle/>
        <a:p>
          <a:endParaRPr lang="es-MX"/>
        </a:p>
      </dgm:t>
    </dgm:pt>
    <dgm:pt modelId="{6C57B206-3575-4A02-A188-8AD14EE18466}">
      <dgm:prSet phldrT="[Texto]" custT="1"/>
      <dgm:spPr/>
      <dgm:t>
        <a:bodyPr/>
        <a:lstStyle/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DIMENSIONES DE LA MUERTE</a:t>
          </a:r>
        </a:p>
        <a:p>
          <a:endParaRPr lang="es-MX" sz="24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A).-FIN. DESPOJO, PERDIDA, HUNDIMIENTO, ABANDONO, DERROTA.</a:t>
          </a:r>
        </a:p>
        <a:p>
          <a:endParaRPr lang="es-MX" sz="24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B).- DESCANSO, ENTREGA, CONSUMACION, PLENITUD, CORONAR, LLEGAR A LA CIMA, </a:t>
          </a:r>
          <a:endParaRPr lang="es-MX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5F7A6DB-EDEA-4017-8EF3-5E7CA568D398}" type="parTrans" cxnId="{EBD74640-8EE4-4E12-814D-39905295C9B1}">
      <dgm:prSet/>
      <dgm:spPr/>
      <dgm:t>
        <a:bodyPr/>
        <a:lstStyle/>
        <a:p>
          <a:endParaRPr lang="es-MX"/>
        </a:p>
      </dgm:t>
    </dgm:pt>
    <dgm:pt modelId="{92D85A0D-1803-4EB1-8187-ABA1A446CA1E}" type="sibTrans" cxnId="{EBD74640-8EE4-4E12-814D-39905295C9B1}">
      <dgm:prSet/>
      <dgm:spPr/>
      <dgm:t>
        <a:bodyPr/>
        <a:lstStyle/>
        <a:p>
          <a:endParaRPr lang="es-MX"/>
        </a:p>
      </dgm:t>
    </dgm:pt>
    <dgm:pt modelId="{4586A988-FBFC-4D7A-AF70-E3F46ED7A618}" type="pres">
      <dgm:prSet presAssocID="{C9F4BB55-24C3-4B8A-84A9-15BA791253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093A64D-3041-4239-9F06-1AD540C5BE9C}" type="pres">
      <dgm:prSet presAssocID="{9B305B7A-85E3-4314-97EF-E1D0FA5EAD99}" presName="roof" presStyleLbl="dkBgShp" presStyleIdx="0" presStyleCnt="2" custLinFactNeighborX="256" custLinFactNeighborY="-13510"/>
      <dgm:spPr/>
      <dgm:t>
        <a:bodyPr/>
        <a:lstStyle/>
        <a:p>
          <a:endParaRPr lang="es-MX"/>
        </a:p>
      </dgm:t>
    </dgm:pt>
    <dgm:pt modelId="{56E2FCA4-93E0-4128-9ED2-B8E5A6E6BE0F}" type="pres">
      <dgm:prSet presAssocID="{9B305B7A-85E3-4314-97EF-E1D0FA5EAD99}" presName="pillars" presStyleCnt="0"/>
      <dgm:spPr/>
    </dgm:pt>
    <dgm:pt modelId="{BB07A3AA-A544-4BF5-B9FB-4BFBB34E9BB0}" type="pres">
      <dgm:prSet presAssocID="{9B305B7A-85E3-4314-97EF-E1D0FA5EAD99}" presName="pillar1" presStyleLbl="node1" presStyleIdx="0" presStyleCnt="3" custScaleY="1223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A34950-D786-4255-BDB1-54A37CD82EAD}" type="pres">
      <dgm:prSet presAssocID="{7077E582-74B9-4A39-AB93-CFDA853AFC25}" presName="pillarX" presStyleLbl="node1" presStyleIdx="1" presStyleCnt="3" custScaleY="1224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6328CB-E63B-49CE-B5C4-EFFEE97B3972}" type="pres">
      <dgm:prSet presAssocID="{6C57B206-3575-4A02-A188-8AD14EE18466}" presName="pillarX" presStyleLbl="node1" presStyleIdx="2" presStyleCnt="3" custScaleY="1223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A2C209-163D-4FB9-A44C-408EFFD3EB93}" type="pres">
      <dgm:prSet presAssocID="{9B305B7A-85E3-4314-97EF-E1D0FA5EAD99}" presName="base" presStyleLbl="dkBgShp" presStyleIdx="1" presStyleCnt="2"/>
      <dgm:spPr/>
    </dgm:pt>
  </dgm:ptLst>
  <dgm:cxnLst>
    <dgm:cxn modelId="{24BD419E-4675-45BE-9EF6-9B1284A39CD0}" type="presOf" srcId="{9B305B7A-85E3-4314-97EF-E1D0FA5EAD99}" destId="{2093A64D-3041-4239-9F06-1AD540C5BE9C}" srcOrd="0" destOrd="0" presId="urn:microsoft.com/office/officeart/2005/8/layout/hList3"/>
    <dgm:cxn modelId="{5F67B436-B719-4B1D-A841-3EE2290F5C7A}" type="presOf" srcId="{C9F4BB55-24C3-4B8A-84A9-15BA79125344}" destId="{4586A988-FBFC-4D7A-AF70-E3F46ED7A618}" srcOrd="0" destOrd="0" presId="urn:microsoft.com/office/officeart/2005/8/layout/hList3"/>
    <dgm:cxn modelId="{A997B11D-B365-412B-8772-568F527885E0}" type="presOf" srcId="{6C57B206-3575-4A02-A188-8AD14EE18466}" destId="{996328CB-E63B-49CE-B5C4-EFFEE97B3972}" srcOrd="0" destOrd="0" presId="urn:microsoft.com/office/officeart/2005/8/layout/hList3"/>
    <dgm:cxn modelId="{48D69B20-2832-4EF4-AF4F-73CE48A1E8BF}" type="presOf" srcId="{7077E582-74B9-4A39-AB93-CFDA853AFC25}" destId="{95A34950-D786-4255-BDB1-54A37CD82EAD}" srcOrd="0" destOrd="0" presId="urn:microsoft.com/office/officeart/2005/8/layout/hList3"/>
    <dgm:cxn modelId="{EBD74640-8EE4-4E12-814D-39905295C9B1}" srcId="{9B305B7A-85E3-4314-97EF-E1D0FA5EAD99}" destId="{6C57B206-3575-4A02-A188-8AD14EE18466}" srcOrd="2" destOrd="0" parTransId="{D5F7A6DB-EDEA-4017-8EF3-5E7CA568D398}" sibTransId="{92D85A0D-1803-4EB1-8187-ABA1A446CA1E}"/>
    <dgm:cxn modelId="{0B08225B-EB6D-4235-B14D-3BF410573142}" srcId="{9B305B7A-85E3-4314-97EF-E1D0FA5EAD99}" destId="{7077E582-74B9-4A39-AB93-CFDA853AFC25}" srcOrd="1" destOrd="0" parTransId="{E776EA9F-7F99-4CCC-916E-C4FDE11A960B}" sibTransId="{6CEA0B5E-D924-4D03-A287-E202F328516F}"/>
    <dgm:cxn modelId="{4E26EAA1-9E2F-4AAB-BF87-802B332B12C6}" srcId="{9B305B7A-85E3-4314-97EF-E1D0FA5EAD99}" destId="{E0C1BC92-E06F-477F-BD1E-AE5D22496620}" srcOrd="0" destOrd="0" parTransId="{0AAD9DBC-D028-453A-8276-A356626EE90E}" sibTransId="{2F2F964C-94F5-4BCA-ADAD-57ED156538A6}"/>
    <dgm:cxn modelId="{7CDFEEB3-86E3-4860-8569-09709C71A859}" type="presOf" srcId="{E0C1BC92-E06F-477F-BD1E-AE5D22496620}" destId="{BB07A3AA-A544-4BF5-B9FB-4BFBB34E9BB0}" srcOrd="0" destOrd="0" presId="urn:microsoft.com/office/officeart/2005/8/layout/hList3"/>
    <dgm:cxn modelId="{FD0CB7FC-B9AD-4B43-B0C6-6F9083A67606}" srcId="{C9F4BB55-24C3-4B8A-84A9-15BA79125344}" destId="{9B305B7A-85E3-4314-97EF-E1D0FA5EAD99}" srcOrd="0" destOrd="0" parTransId="{221E7DE2-C0A8-492B-9353-C20BAEBA75ED}" sibTransId="{956B529F-D5BC-487C-ACDA-80344F9E65AE}"/>
    <dgm:cxn modelId="{58ACD85A-4AC6-4231-81C0-EB2D7993A80D}" type="presParOf" srcId="{4586A988-FBFC-4D7A-AF70-E3F46ED7A618}" destId="{2093A64D-3041-4239-9F06-1AD540C5BE9C}" srcOrd="0" destOrd="0" presId="urn:microsoft.com/office/officeart/2005/8/layout/hList3"/>
    <dgm:cxn modelId="{8179FF6D-BB87-42C8-9063-52E71120E8F1}" type="presParOf" srcId="{4586A988-FBFC-4D7A-AF70-E3F46ED7A618}" destId="{56E2FCA4-93E0-4128-9ED2-B8E5A6E6BE0F}" srcOrd="1" destOrd="0" presId="urn:microsoft.com/office/officeart/2005/8/layout/hList3"/>
    <dgm:cxn modelId="{C58CE98F-45EE-46B9-9B1E-04118FF07CEA}" type="presParOf" srcId="{56E2FCA4-93E0-4128-9ED2-B8E5A6E6BE0F}" destId="{BB07A3AA-A544-4BF5-B9FB-4BFBB34E9BB0}" srcOrd="0" destOrd="0" presId="urn:microsoft.com/office/officeart/2005/8/layout/hList3"/>
    <dgm:cxn modelId="{31A74F50-578F-4D3A-BCD8-034BF716CA02}" type="presParOf" srcId="{56E2FCA4-93E0-4128-9ED2-B8E5A6E6BE0F}" destId="{95A34950-D786-4255-BDB1-54A37CD82EAD}" srcOrd="1" destOrd="0" presId="urn:microsoft.com/office/officeart/2005/8/layout/hList3"/>
    <dgm:cxn modelId="{7AE992E6-FB07-4DC5-83F3-26577A693A76}" type="presParOf" srcId="{56E2FCA4-93E0-4128-9ED2-B8E5A6E6BE0F}" destId="{996328CB-E63B-49CE-B5C4-EFFEE97B3972}" srcOrd="2" destOrd="0" presId="urn:microsoft.com/office/officeart/2005/8/layout/hList3"/>
    <dgm:cxn modelId="{CC9270FA-8A33-4DA8-9F13-E857735A4F4F}" type="presParOf" srcId="{4586A988-FBFC-4D7A-AF70-E3F46ED7A618}" destId="{EEA2C209-163D-4FB9-A44C-408EFFD3EB9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33BEF-F8B2-4FAD-8296-7AEA5A097D0E}" type="doc">
      <dgm:prSet loTypeId="urn:microsoft.com/office/officeart/2005/8/layout/hList6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D046A4C0-272B-4EDE-9AD0-181D2077D3ED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ACEPTACION INCONDICIONAL</a:t>
          </a:r>
          <a:r>
            <a:rPr lang="es-MX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.</a:t>
          </a:r>
          <a:endParaRPr lang="es-MX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06AB816-E691-44AE-88A8-228641ACFF76}" type="parTrans" cxnId="{DC5D2534-E7AF-4695-A17B-3CB3E0B1AB41}">
      <dgm:prSet/>
      <dgm:spPr/>
      <dgm:t>
        <a:bodyPr/>
        <a:lstStyle/>
        <a:p>
          <a:endParaRPr lang="es-MX"/>
        </a:p>
      </dgm:t>
    </dgm:pt>
    <dgm:pt modelId="{F521F45C-FF7B-4AF7-9C0E-A223FF10D54D}" type="sibTrans" cxnId="{DC5D2534-E7AF-4695-A17B-3CB3E0B1AB41}">
      <dgm:prSet/>
      <dgm:spPr/>
      <dgm:t>
        <a:bodyPr/>
        <a:lstStyle/>
        <a:p>
          <a:endParaRPr lang="es-MX"/>
        </a:p>
      </dgm:t>
    </dgm:pt>
    <dgm:pt modelId="{32F52B99-CA9A-4BD6-A1F5-1D26F3EC7A6E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CONVIVIR CON LAS DIFERENCIAS Y ACEPTAR A LA PERSONA COMO ES.</a:t>
          </a:r>
          <a:endParaRPr lang="es-MX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7E6BCAB-EF3D-4384-BE39-4354D53B6BA4}" type="parTrans" cxnId="{AD66FC28-6A1C-483A-A2FD-D6DE0EB4ADA6}">
      <dgm:prSet/>
      <dgm:spPr/>
      <dgm:t>
        <a:bodyPr/>
        <a:lstStyle/>
        <a:p>
          <a:endParaRPr lang="es-MX"/>
        </a:p>
      </dgm:t>
    </dgm:pt>
    <dgm:pt modelId="{8D81D749-2DFE-49CF-AAF2-25FAC3275818}" type="sibTrans" cxnId="{AD66FC28-6A1C-483A-A2FD-D6DE0EB4ADA6}">
      <dgm:prSet/>
      <dgm:spPr/>
      <dgm:t>
        <a:bodyPr/>
        <a:lstStyle/>
        <a:p>
          <a:endParaRPr lang="es-MX"/>
        </a:p>
      </dgm:t>
    </dgm:pt>
    <dgm:pt modelId="{8D1C4F93-183B-4645-96C7-B1822F2A0C1E}">
      <dgm:prSet phldrT="[Texto]" custT="1"/>
      <dgm:spPr/>
      <dgm:t>
        <a:bodyPr/>
        <a:lstStyle/>
        <a:p>
          <a:pPr algn="just"/>
          <a:r>
            <a:rPr lang="es-MX" sz="20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EMPATIA</a:t>
          </a:r>
        </a:p>
        <a:p>
          <a:pPr algn="just"/>
          <a:endParaRPr lang="es-MX" sz="2000" dirty="0" smtClean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algn="just"/>
          <a:r>
            <a:rPr lang="es-MX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ACTITUD COGNITIVA.</a:t>
          </a:r>
        </a:p>
        <a:p>
          <a:pPr algn="just"/>
          <a:endParaRPr lang="es-MX" sz="2000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algn="just"/>
          <a:r>
            <a:rPr lang="es-MX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COMPRENDER EL MUNDO INTERNO DE LA OTRA PERSONA.</a:t>
          </a:r>
        </a:p>
        <a:p>
          <a:pPr algn="just"/>
          <a:endParaRPr lang="es-MX" sz="2000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algn="just"/>
          <a:r>
            <a:rPr lang="es-MX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TENER UNA ACTITUD NUTRISIA</a:t>
          </a:r>
        </a:p>
        <a:p>
          <a:pPr algn="just"/>
          <a:endParaRPr lang="es-MX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A02E50E-D0A3-47AD-94B8-4A6C225BD573}" type="parTrans" cxnId="{73B20FDF-444D-4E6C-AB8A-34F8E6FC949F}">
      <dgm:prSet/>
      <dgm:spPr/>
      <dgm:t>
        <a:bodyPr/>
        <a:lstStyle/>
        <a:p>
          <a:endParaRPr lang="es-MX"/>
        </a:p>
      </dgm:t>
    </dgm:pt>
    <dgm:pt modelId="{CA1678A6-8721-4F4F-9966-B1228E6B7D77}" type="sibTrans" cxnId="{73B20FDF-444D-4E6C-AB8A-34F8E6FC949F}">
      <dgm:prSet/>
      <dgm:spPr/>
      <dgm:t>
        <a:bodyPr/>
        <a:lstStyle/>
        <a:p>
          <a:endParaRPr lang="es-MX"/>
        </a:p>
      </dgm:t>
    </dgm:pt>
    <dgm:pt modelId="{E72FEAB7-B872-4312-A49A-4AEF6E37E7CA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CONGRUENCIA</a:t>
          </a:r>
        </a:p>
        <a:p>
          <a:endParaRPr lang="es-MX" sz="20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F57407B4-3889-4AC3-A503-51B41D61E062}" type="parTrans" cxnId="{14C0A0B6-E2DE-411D-B955-FF88FB6AB339}">
      <dgm:prSet/>
      <dgm:spPr/>
      <dgm:t>
        <a:bodyPr/>
        <a:lstStyle/>
        <a:p>
          <a:endParaRPr lang="es-MX"/>
        </a:p>
      </dgm:t>
    </dgm:pt>
    <dgm:pt modelId="{13CA57A2-C71E-41AF-AD2F-82F592E64DDC}" type="sibTrans" cxnId="{14C0A0B6-E2DE-411D-B955-FF88FB6AB339}">
      <dgm:prSet/>
      <dgm:spPr/>
      <dgm:t>
        <a:bodyPr/>
        <a:lstStyle/>
        <a:p>
          <a:endParaRPr lang="es-MX"/>
        </a:p>
      </dgm:t>
    </dgm:pt>
    <dgm:pt modelId="{00EB5838-2536-4B15-A2B2-F07F1BF9337D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SER AUTENTICO.</a:t>
          </a:r>
          <a:endParaRPr lang="es-MX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76CE3D8-EB71-413E-B0DE-B1A7CDA050E4}" type="parTrans" cxnId="{EA991DCE-BE8F-49E6-842E-B191C227376C}">
      <dgm:prSet/>
      <dgm:spPr/>
      <dgm:t>
        <a:bodyPr/>
        <a:lstStyle/>
        <a:p>
          <a:endParaRPr lang="es-MX"/>
        </a:p>
      </dgm:t>
    </dgm:pt>
    <dgm:pt modelId="{2BF4B3B1-7488-4180-98C8-5EDBD70CD303}" type="sibTrans" cxnId="{EA991DCE-BE8F-49E6-842E-B191C227376C}">
      <dgm:prSet/>
      <dgm:spPr/>
      <dgm:t>
        <a:bodyPr/>
        <a:lstStyle/>
        <a:p>
          <a:endParaRPr lang="es-MX"/>
        </a:p>
      </dgm:t>
    </dgm:pt>
    <dgm:pt modelId="{E2431C9E-EA94-4489-B809-BF0EF63662E4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CREER EN SU CAPACIDAD DE CAMBIO.</a:t>
          </a:r>
          <a:endParaRPr lang="es-MX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26C7CD6-775F-49C5-B970-E17B80A7A624}" type="parTrans" cxnId="{ACE356E0-F958-422D-8206-50510AA1D98A}">
      <dgm:prSet/>
      <dgm:spPr/>
      <dgm:t>
        <a:bodyPr/>
        <a:lstStyle/>
        <a:p>
          <a:endParaRPr lang="es-MX"/>
        </a:p>
      </dgm:t>
    </dgm:pt>
    <dgm:pt modelId="{D82EE4FA-C539-4F57-A4A0-038C95D86741}" type="sibTrans" cxnId="{ACE356E0-F958-422D-8206-50510AA1D98A}">
      <dgm:prSet/>
      <dgm:spPr/>
      <dgm:t>
        <a:bodyPr/>
        <a:lstStyle/>
        <a:p>
          <a:endParaRPr lang="es-MX"/>
        </a:p>
      </dgm:t>
    </dgm:pt>
    <dgm:pt modelId="{FDA040F4-1563-4181-ADE7-ED2586BECDAC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NO JUZGAR NI ETIQUETAR</a:t>
          </a:r>
          <a:r>
            <a:rPr lang="es-MX" sz="2000" dirty="0" smtClean="0">
              <a:latin typeface="Aharoni" panose="02010803020104030203" pitchFamily="2" charset="-79"/>
              <a:cs typeface="Aharoni" panose="02010803020104030203" pitchFamily="2" charset="-79"/>
            </a:rPr>
            <a:t>.</a:t>
          </a:r>
          <a:endParaRPr lang="es-MX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EBFB312-950D-4779-BB5F-2C3193A13921}" type="parTrans" cxnId="{5DE67E92-9B31-43C5-B85C-979D0C720850}">
      <dgm:prSet/>
      <dgm:spPr/>
      <dgm:t>
        <a:bodyPr/>
        <a:lstStyle/>
        <a:p>
          <a:endParaRPr lang="es-MX"/>
        </a:p>
      </dgm:t>
    </dgm:pt>
    <dgm:pt modelId="{B2F217FB-9141-46F9-B2D2-0CAC26565380}" type="sibTrans" cxnId="{5DE67E92-9B31-43C5-B85C-979D0C720850}">
      <dgm:prSet/>
      <dgm:spPr/>
      <dgm:t>
        <a:bodyPr/>
        <a:lstStyle/>
        <a:p>
          <a:endParaRPr lang="es-MX"/>
        </a:p>
      </dgm:t>
    </dgm:pt>
    <dgm:pt modelId="{6BE77E4E-F0F4-4D6F-A1D4-14DD62E1AC9D}">
      <dgm:prSet phldrT="[Texto]" custT="1"/>
      <dgm:spPr/>
      <dgm:t>
        <a:bodyPr/>
        <a:lstStyle/>
        <a:p>
          <a:endParaRPr lang="es-MX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56B02BE-1817-410F-8FB6-AF74BEC362ED}" type="parTrans" cxnId="{40A9F10F-95ED-49C2-B067-1417D4903E0D}">
      <dgm:prSet/>
      <dgm:spPr/>
      <dgm:t>
        <a:bodyPr/>
        <a:lstStyle/>
        <a:p>
          <a:endParaRPr lang="es-MX"/>
        </a:p>
      </dgm:t>
    </dgm:pt>
    <dgm:pt modelId="{FE2BF976-B829-49DF-9E23-BBE1D8CB82D3}" type="sibTrans" cxnId="{40A9F10F-95ED-49C2-B067-1417D4903E0D}">
      <dgm:prSet/>
      <dgm:spPr/>
      <dgm:t>
        <a:bodyPr/>
        <a:lstStyle/>
        <a:p>
          <a:endParaRPr lang="es-MX"/>
        </a:p>
      </dgm:t>
    </dgm:pt>
    <dgm:pt modelId="{A6F87F62-4525-40FD-BCF4-B166D2226DCE}">
      <dgm:prSet phldrT="[Texto]" custT="1"/>
      <dgm:spPr/>
      <dgm:t>
        <a:bodyPr/>
        <a:lstStyle/>
        <a:p>
          <a:endParaRPr lang="es-MX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E03189E-F5A8-4BB4-8E04-B97E4C666B6C}" type="parTrans" cxnId="{BC4106D7-54FC-4BA9-9154-085DB7EF0D8A}">
      <dgm:prSet/>
      <dgm:spPr/>
      <dgm:t>
        <a:bodyPr/>
        <a:lstStyle/>
        <a:p>
          <a:endParaRPr lang="es-MX"/>
        </a:p>
      </dgm:t>
    </dgm:pt>
    <dgm:pt modelId="{185A2639-C967-42E5-85E7-A46D9B42F553}" type="sibTrans" cxnId="{BC4106D7-54FC-4BA9-9154-085DB7EF0D8A}">
      <dgm:prSet/>
      <dgm:spPr/>
      <dgm:t>
        <a:bodyPr/>
        <a:lstStyle/>
        <a:p>
          <a:endParaRPr lang="es-MX"/>
        </a:p>
      </dgm:t>
    </dgm:pt>
    <dgm:pt modelId="{06327E87-BCA1-4E79-9560-F4C7CED6F5C1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NO ENGAÑARSE A SI MISMO NI A LOS DEMAS.</a:t>
          </a:r>
          <a:endParaRPr lang="es-MX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35F79D5-8967-4EFC-A9CB-88789E87857D}" type="parTrans" cxnId="{00F5EEDB-3774-434F-95FF-FA5A49A05A7F}">
      <dgm:prSet/>
      <dgm:spPr/>
      <dgm:t>
        <a:bodyPr/>
        <a:lstStyle/>
        <a:p>
          <a:endParaRPr lang="es-MX"/>
        </a:p>
      </dgm:t>
    </dgm:pt>
    <dgm:pt modelId="{36791176-776C-4B35-98CE-D96BBBC114E8}" type="sibTrans" cxnId="{00F5EEDB-3774-434F-95FF-FA5A49A05A7F}">
      <dgm:prSet/>
      <dgm:spPr/>
      <dgm:t>
        <a:bodyPr/>
        <a:lstStyle/>
        <a:p>
          <a:endParaRPr lang="es-MX"/>
        </a:p>
      </dgm:t>
    </dgm:pt>
    <dgm:pt modelId="{87992859-557C-41B3-821F-B80480B3B843}">
      <dgm:prSet phldrT="[Texto]" custT="1"/>
      <dgm:spPr/>
      <dgm:t>
        <a:bodyPr/>
        <a:lstStyle/>
        <a:p>
          <a:endParaRPr lang="es-MX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2A92232-5EAA-406C-BF86-FC24FC549643}" type="parTrans" cxnId="{75E33578-569A-49D8-ADA4-CBE7479B9A7E}">
      <dgm:prSet/>
      <dgm:spPr/>
      <dgm:t>
        <a:bodyPr/>
        <a:lstStyle/>
        <a:p>
          <a:endParaRPr lang="es-MX"/>
        </a:p>
      </dgm:t>
    </dgm:pt>
    <dgm:pt modelId="{D2AE3DEE-DCEA-4D5A-89EA-B1B283221703}" type="sibTrans" cxnId="{75E33578-569A-49D8-ADA4-CBE7479B9A7E}">
      <dgm:prSet/>
      <dgm:spPr/>
      <dgm:t>
        <a:bodyPr/>
        <a:lstStyle/>
        <a:p>
          <a:endParaRPr lang="es-MX"/>
        </a:p>
      </dgm:t>
    </dgm:pt>
    <dgm:pt modelId="{5ADE5775-976B-4E63-B89C-470F486F847B}">
      <dgm:prSet phldrT="[Texto]" custT="1"/>
      <dgm:spPr/>
      <dgm:t>
        <a:bodyPr/>
        <a:lstStyle/>
        <a:p>
          <a:endParaRPr lang="es-MX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83D83EA-8034-4CEB-A701-896EBBACC63A}" type="parTrans" cxnId="{FA75BD91-E952-44C6-8373-06FBA31A8961}">
      <dgm:prSet/>
      <dgm:spPr/>
      <dgm:t>
        <a:bodyPr/>
        <a:lstStyle/>
        <a:p>
          <a:endParaRPr lang="es-MX"/>
        </a:p>
      </dgm:t>
    </dgm:pt>
    <dgm:pt modelId="{8F2DC9D3-FD66-4CE7-AB33-BB7DA7FE472C}" type="sibTrans" cxnId="{FA75BD91-E952-44C6-8373-06FBA31A8961}">
      <dgm:prSet/>
      <dgm:spPr/>
      <dgm:t>
        <a:bodyPr/>
        <a:lstStyle/>
        <a:p>
          <a:endParaRPr lang="es-MX"/>
        </a:p>
      </dgm:t>
    </dgm:pt>
    <dgm:pt modelId="{D097E403-52DE-4966-BC37-6706818A141F}" type="pres">
      <dgm:prSet presAssocID="{FDC33BEF-F8B2-4FAD-8296-7AEA5A097D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A654248-30F0-4EB5-A156-E88CF5C25E7B}" type="pres">
      <dgm:prSet presAssocID="{D046A4C0-272B-4EDE-9AD0-181D2077D3ED}" presName="node" presStyleLbl="node1" presStyleIdx="0" presStyleCnt="3" custLinFactX="-7269" custLinFactNeighborX="-100000" custLinFactNeighborY="-37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B25194-970C-481B-82AE-AFAD2DA696A1}" type="pres">
      <dgm:prSet presAssocID="{F521F45C-FF7B-4AF7-9C0E-A223FF10D54D}" presName="sibTrans" presStyleCnt="0"/>
      <dgm:spPr/>
    </dgm:pt>
    <dgm:pt modelId="{9ED827FC-1BBA-4665-B5AC-0F5F126E596D}" type="pres">
      <dgm:prSet presAssocID="{8D1C4F93-183B-4645-96C7-B1822F2A0C1E}" presName="node" presStyleLbl="node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080286-CC04-4EBE-AC24-8BF4A5A32076}" type="pres">
      <dgm:prSet presAssocID="{CA1678A6-8721-4F4F-9966-B1228E6B7D77}" presName="sibTrans" presStyleCnt="0"/>
      <dgm:spPr/>
    </dgm:pt>
    <dgm:pt modelId="{790E4B14-0D6F-452F-98D4-C4DE39A7D211}" type="pres">
      <dgm:prSet presAssocID="{E72FEAB7-B872-4312-A49A-4AEF6E37E7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3E82E2A-73FC-408B-9B1F-6060079D3853}" type="presOf" srcId="{FDC33BEF-F8B2-4FAD-8296-7AEA5A097D0E}" destId="{D097E403-52DE-4966-BC37-6706818A141F}" srcOrd="0" destOrd="0" presId="urn:microsoft.com/office/officeart/2005/8/layout/hList6"/>
    <dgm:cxn modelId="{AF5B06EA-1F92-42C9-B787-680BF8A981A0}" type="presOf" srcId="{5ADE5775-976B-4E63-B89C-470F486F847B}" destId="{790E4B14-0D6F-452F-98D4-C4DE39A7D211}" srcOrd="0" destOrd="2" presId="urn:microsoft.com/office/officeart/2005/8/layout/hList6"/>
    <dgm:cxn modelId="{EA991DCE-BE8F-49E6-842E-B191C227376C}" srcId="{E72FEAB7-B872-4312-A49A-4AEF6E37E7CA}" destId="{00EB5838-2536-4B15-A2B2-F07F1BF9337D}" srcOrd="0" destOrd="0" parTransId="{E76CE3D8-EB71-413E-B0DE-B1A7CDA050E4}" sibTransId="{2BF4B3B1-7488-4180-98C8-5EDBD70CD303}"/>
    <dgm:cxn modelId="{DC5D2534-E7AF-4695-A17B-3CB3E0B1AB41}" srcId="{FDC33BEF-F8B2-4FAD-8296-7AEA5A097D0E}" destId="{D046A4C0-272B-4EDE-9AD0-181D2077D3ED}" srcOrd="0" destOrd="0" parTransId="{D06AB816-E691-44AE-88A8-228641ACFF76}" sibTransId="{F521F45C-FF7B-4AF7-9C0E-A223FF10D54D}"/>
    <dgm:cxn modelId="{91CAB321-861A-42F9-B153-70CF99C2B466}" type="presOf" srcId="{06327E87-BCA1-4E79-9560-F4C7CED6F5C1}" destId="{790E4B14-0D6F-452F-98D4-C4DE39A7D211}" srcOrd="0" destOrd="3" presId="urn:microsoft.com/office/officeart/2005/8/layout/hList6"/>
    <dgm:cxn modelId="{9BEF80FB-388A-4963-AAC0-F1DB94430F5B}" type="presOf" srcId="{D046A4C0-272B-4EDE-9AD0-181D2077D3ED}" destId="{1A654248-30F0-4EB5-A156-E88CF5C25E7B}" srcOrd="0" destOrd="0" presId="urn:microsoft.com/office/officeart/2005/8/layout/hList6"/>
    <dgm:cxn modelId="{ACE356E0-F958-422D-8206-50510AA1D98A}" srcId="{D046A4C0-272B-4EDE-9AD0-181D2077D3ED}" destId="{E2431C9E-EA94-4489-B809-BF0EF63662E4}" srcOrd="2" destOrd="0" parTransId="{226C7CD6-775F-49C5-B970-E17B80A7A624}" sibTransId="{D82EE4FA-C539-4F57-A4A0-038C95D86741}"/>
    <dgm:cxn modelId="{31E3EF16-7A20-4CC6-B77E-1140A2CA6C7C}" type="presOf" srcId="{32F52B99-CA9A-4BD6-A1F5-1D26F3EC7A6E}" destId="{1A654248-30F0-4EB5-A156-E88CF5C25E7B}" srcOrd="0" destOrd="1" presId="urn:microsoft.com/office/officeart/2005/8/layout/hList6"/>
    <dgm:cxn modelId="{1628C906-1364-483A-8E5E-A6A333F40273}" type="presOf" srcId="{A6F87F62-4525-40FD-BCF4-B166D2226DCE}" destId="{1A654248-30F0-4EB5-A156-E88CF5C25E7B}" srcOrd="0" destOrd="4" presId="urn:microsoft.com/office/officeart/2005/8/layout/hList6"/>
    <dgm:cxn modelId="{2F82BAA3-F772-4EAF-9639-F7352E21C133}" type="presOf" srcId="{E72FEAB7-B872-4312-A49A-4AEF6E37E7CA}" destId="{790E4B14-0D6F-452F-98D4-C4DE39A7D211}" srcOrd="0" destOrd="0" presId="urn:microsoft.com/office/officeart/2005/8/layout/hList6"/>
    <dgm:cxn modelId="{AD66FC28-6A1C-483A-A2FD-D6DE0EB4ADA6}" srcId="{D046A4C0-272B-4EDE-9AD0-181D2077D3ED}" destId="{32F52B99-CA9A-4BD6-A1F5-1D26F3EC7A6E}" srcOrd="0" destOrd="0" parTransId="{27E6BCAB-EF3D-4384-BE39-4354D53B6BA4}" sibTransId="{8D81D749-2DFE-49CF-AAF2-25FAC3275818}"/>
    <dgm:cxn modelId="{ACCF2356-564E-4367-B429-A95913A378CC}" type="presOf" srcId="{87992859-557C-41B3-821F-B80480B3B843}" destId="{790E4B14-0D6F-452F-98D4-C4DE39A7D211}" srcOrd="0" destOrd="4" presId="urn:microsoft.com/office/officeart/2005/8/layout/hList6"/>
    <dgm:cxn modelId="{5DE67E92-9B31-43C5-B85C-979D0C720850}" srcId="{D046A4C0-272B-4EDE-9AD0-181D2077D3ED}" destId="{FDA040F4-1563-4181-ADE7-ED2586BECDAC}" srcOrd="4" destOrd="0" parTransId="{9EBFB312-950D-4779-BB5F-2C3193A13921}" sibTransId="{B2F217FB-9141-46F9-B2D2-0CAC26565380}"/>
    <dgm:cxn modelId="{32A09A34-37C7-445F-AD98-E4BF23C21F1D}" type="presOf" srcId="{00EB5838-2536-4B15-A2B2-F07F1BF9337D}" destId="{790E4B14-0D6F-452F-98D4-C4DE39A7D211}" srcOrd="0" destOrd="1" presId="urn:microsoft.com/office/officeart/2005/8/layout/hList6"/>
    <dgm:cxn modelId="{6B1EE5BE-7328-412D-BE50-823CA971FB39}" type="presOf" srcId="{6BE77E4E-F0F4-4D6F-A1D4-14DD62E1AC9D}" destId="{1A654248-30F0-4EB5-A156-E88CF5C25E7B}" srcOrd="0" destOrd="2" presId="urn:microsoft.com/office/officeart/2005/8/layout/hList6"/>
    <dgm:cxn modelId="{E70F0718-33CD-4128-BED5-74A9D8C6BFB2}" type="presOf" srcId="{8D1C4F93-183B-4645-96C7-B1822F2A0C1E}" destId="{9ED827FC-1BBA-4665-B5AC-0F5F126E596D}" srcOrd="0" destOrd="0" presId="urn:microsoft.com/office/officeart/2005/8/layout/hList6"/>
    <dgm:cxn modelId="{73B20FDF-444D-4E6C-AB8A-34F8E6FC949F}" srcId="{FDC33BEF-F8B2-4FAD-8296-7AEA5A097D0E}" destId="{8D1C4F93-183B-4645-96C7-B1822F2A0C1E}" srcOrd="1" destOrd="0" parTransId="{BA02E50E-D0A3-47AD-94B8-4A6C225BD573}" sibTransId="{CA1678A6-8721-4F4F-9966-B1228E6B7D77}"/>
    <dgm:cxn modelId="{75E33578-569A-49D8-ADA4-CBE7479B9A7E}" srcId="{E72FEAB7-B872-4312-A49A-4AEF6E37E7CA}" destId="{87992859-557C-41B3-821F-B80480B3B843}" srcOrd="3" destOrd="0" parTransId="{B2A92232-5EAA-406C-BF86-FC24FC549643}" sibTransId="{D2AE3DEE-DCEA-4D5A-89EA-B1B283221703}"/>
    <dgm:cxn modelId="{BC4106D7-54FC-4BA9-9154-085DB7EF0D8A}" srcId="{D046A4C0-272B-4EDE-9AD0-181D2077D3ED}" destId="{A6F87F62-4525-40FD-BCF4-B166D2226DCE}" srcOrd="3" destOrd="0" parTransId="{0E03189E-F5A8-4BB4-8E04-B97E4C666B6C}" sibTransId="{185A2639-C967-42E5-85E7-A46D9B42F553}"/>
    <dgm:cxn modelId="{00F5EEDB-3774-434F-95FF-FA5A49A05A7F}" srcId="{E72FEAB7-B872-4312-A49A-4AEF6E37E7CA}" destId="{06327E87-BCA1-4E79-9560-F4C7CED6F5C1}" srcOrd="2" destOrd="0" parTransId="{035F79D5-8967-4EFC-A9CB-88789E87857D}" sibTransId="{36791176-776C-4B35-98CE-D96BBBC114E8}"/>
    <dgm:cxn modelId="{14C0A0B6-E2DE-411D-B955-FF88FB6AB339}" srcId="{FDC33BEF-F8B2-4FAD-8296-7AEA5A097D0E}" destId="{E72FEAB7-B872-4312-A49A-4AEF6E37E7CA}" srcOrd="2" destOrd="0" parTransId="{F57407B4-3889-4AC3-A503-51B41D61E062}" sibTransId="{13CA57A2-C71E-41AF-AD2F-82F592E64DDC}"/>
    <dgm:cxn modelId="{6BE9E0F1-DE7F-4A7A-BC0E-4AFC9CAFF3AD}" type="presOf" srcId="{E2431C9E-EA94-4489-B809-BF0EF63662E4}" destId="{1A654248-30F0-4EB5-A156-E88CF5C25E7B}" srcOrd="0" destOrd="3" presId="urn:microsoft.com/office/officeart/2005/8/layout/hList6"/>
    <dgm:cxn modelId="{40A9F10F-95ED-49C2-B067-1417D4903E0D}" srcId="{D046A4C0-272B-4EDE-9AD0-181D2077D3ED}" destId="{6BE77E4E-F0F4-4D6F-A1D4-14DD62E1AC9D}" srcOrd="1" destOrd="0" parTransId="{656B02BE-1817-410F-8FB6-AF74BEC362ED}" sibTransId="{FE2BF976-B829-49DF-9E23-BBE1D8CB82D3}"/>
    <dgm:cxn modelId="{FA75BD91-E952-44C6-8373-06FBA31A8961}" srcId="{E72FEAB7-B872-4312-A49A-4AEF6E37E7CA}" destId="{5ADE5775-976B-4E63-B89C-470F486F847B}" srcOrd="1" destOrd="0" parTransId="{C83D83EA-8034-4CEB-A701-896EBBACC63A}" sibTransId="{8F2DC9D3-FD66-4CE7-AB33-BB7DA7FE472C}"/>
    <dgm:cxn modelId="{0597E0E3-0A91-4EDF-8189-3E5F739C8A05}" type="presOf" srcId="{FDA040F4-1563-4181-ADE7-ED2586BECDAC}" destId="{1A654248-30F0-4EB5-A156-E88CF5C25E7B}" srcOrd="0" destOrd="5" presId="urn:microsoft.com/office/officeart/2005/8/layout/hList6"/>
    <dgm:cxn modelId="{5C5CEF1D-3291-4DE4-9180-921255F2EDF9}" type="presParOf" srcId="{D097E403-52DE-4966-BC37-6706818A141F}" destId="{1A654248-30F0-4EB5-A156-E88CF5C25E7B}" srcOrd="0" destOrd="0" presId="urn:microsoft.com/office/officeart/2005/8/layout/hList6"/>
    <dgm:cxn modelId="{EBA611EA-792E-4F0F-A3D2-77328820E7DB}" type="presParOf" srcId="{D097E403-52DE-4966-BC37-6706818A141F}" destId="{90B25194-970C-481B-82AE-AFAD2DA696A1}" srcOrd="1" destOrd="0" presId="urn:microsoft.com/office/officeart/2005/8/layout/hList6"/>
    <dgm:cxn modelId="{1A24ECD7-2011-4C00-B4D1-BEAD04BB5698}" type="presParOf" srcId="{D097E403-52DE-4966-BC37-6706818A141F}" destId="{9ED827FC-1BBA-4665-B5AC-0F5F126E596D}" srcOrd="2" destOrd="0" presId="urn:microsoft.com/office/officeart/2005/8/layout/hList6"/>
    <dgm:cxn modelId="{DD4E62DE-7BB2-4A0C-9A3D-1F866A13ADAE}" type="presParOf" srcId="{D097E403-52DE-4966-BC37-6706818A141F}" destId="{3D080286-CC04-4EBE-AC24-8BF4A5A32076}" srcOrd="3" destOrd="0" presId="urn:microsoft.com/office/officeart/2005/8/layout/hList6"/>
    <dgm:cxn modelId="{0978A2ED-CE51-4EF0-860A-F1B24139EBDB}" type="presParOf" srcId="{D097E403-52DE-4966-BC37-6706818A141F}" destId="{790E4B14-0D6F-452F-98D4-C4DE39A7D21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5757D-AD69-42BA-9460-DFFD65B6FBFD}" type="doc">
      <dgm:prSet loTypeId="urn:microsoft.com/office/officeart/2005/8/layout/arrow5" loCatId="relationship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AC4AED1-BCD8-432C-B440-64F2ABEFFCEF}">
      <dgm:prSet phldrT="[Texto]" custT="1"/>
      <dgm:spPr/>
      <dgm:t>
        <a:bodyPr/>
        <a:lstStyle/>
        <a:p>
          <a:r>
            <a:rPr lang="es-MX" sz="2800" dirty="0" smtClean="0">
              <a:latin typeface="Aharoni" panose="02010803020104030203" pitchFamily="2" charset="-79"/>
              <a:cs typeface="Aharoni" panose="02010803020104030203" pitchFamily="2" charset="-79"/>
            </a:rPr>
            <a:t>PERSONAL DE FUNERARIA</a:t>
          </a:r>
          <a:endParaRPr lang="es-MX" sz="28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26633E2-200B-4CFD-8F42-1F506F5DA9C8}" type="parTrans" cxnId="{E0F8FA88-49C1-4DC0-A3BB-B1C143D874AD}">
      <dgm:prSet/>
      <dgm:spPr/>
      <dgm:t>
        <a:bodyPr/>
        <a:lstStyle/>
        <a:p>
          <a:endParaRPr lang="es-MX"/>
        </a:p>
      </dgm:t>
    </dgm:pt>
    <dgm:pt modelId="{2D79697E-7272-451F-9A1F-9BF0C83094D3}" type="sibTrans" cxnId="{E0F8FA88-49C1-4DC0-A3BB-B1C143D874AD}">
      <dgm:prSet/>
      <dgm:spPr/>
      <dgm:t>
        <a:bodyPr/>
        <a:lstStyle/>
        <a:p>
          <a:endParaRPr lang="es-MX"/>
        </a:p>
      </dgm:t>
    </dgm:pt>
    <dgm:pt modelId="{432D2EC9-959E-453B-934E-CECBF196980A}">
      <dgm:prSet phldrT="[Texto]" custT="1"/>
      <dgm:spPr/>
      <dgm:t>
        <a:bodyPr/>
        <a:lstStyle/>
        <a:p>
          <a:r>
            <a:rPr lang="es-MX" sz="4000" dirty="0" smtClean="0">
              <a:latin typeface="Aharoni" panose="02010803020104030203" pitchFamily="2" charset="-79"/>
              <a:cs typeface="Aharoni" panose="02010803020104030203" pitchFamily="2" charset="-79"/>
            </a:rPr>
            <a:t>DOLIENTE</a:t>
          </a:r>
          <a:endParaRPr lang="es-MX" sz="4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407E564-BC34-4FEA-99DD-F0B98ED082B9}" type="parTrans" cxnId="{4BADD9EE-554F-4013-9960-5380CAA251AB}">
      <dgm:prSet/>
      <dgm:spPr/>
      <dgm:t>
        <a:bodyPr/>
        <a:lstStyle/>
        <a:p>
          <a:endParaRPr lang="es-MX"/>
        </a:p>
      </dgm:t>
    </dgm:pt>
    <dgm:pt modelId="{D6FFFE94-55E4-45C6-8F16-B21F0B50D3EF}" type="sibTrans" cxnId="{4BADD9EE-554F-4013-9960-5380CAA251AB}">
      <dgm:prSet/>
      <dgm:spPr/>
      <dgm:t>
        <a:bodyPr/>
        <a:lstStyle/>
        <a:p>
          <a:endParaRPr lang="es-MX"/>
        </a:p>
      </dgm:t>
    </dgm:pt>
    <dgm:pt modelId="{680D3C68-CA1C-4945-819B-447A3B2F1EFF}" type="pres">
      <dgm:prSet presAssocID="{6C85757D-AD69-42BA-9460-DFFD65B6FB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EA9B257-C4CF-439C-BFF8-7FCF60FF1E5B}" type="pres">
      <dgm:prSet presAssocID="{4AC4AED1-BCD8-432C-B440-64F2ABEFFCEF}" presName="arrow" presStyleLbl="node1" presStyleIdx="0" presStyleCnt="2" custRadScaleRad="155713" custRadScaleInc="-115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07623B-E9A4-4B11-9CA5-D8B37D9FCE70}" type="pres">
      <dgm:prSet presAssocID="{432D2EC9-959E-453B-934E-CECBF196980A}" presName="arrow" presStyleLbl="node1" presStyleIdx="1" presStyleCnt="2" custRadScaleRad="106111" custRadScaleInc="78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0F8FA88-49C1-4DC0-A3BB-B1C143D874AD}" srcId="{6C85757D-AD69-42BA-9460-DFFD65B6FBFD}" destId="{4AC4AED1-BCD8-432C-B440-64F2ABEFFCEF}" srcOrd="0" destOrd="0" parTransId="{926633E2-200B-4CFD-8F42-1F506F5DA9C8}" sibTransId="{2D79697E-7272-451F-9A1F-9BF0C83094D3}"/>
    <dgm:cxn modelId="{4BADD9EE-554F-4013-9960-5380CAA251AB}" srcId="{6C85757D-AD69-42BA-9460-DFFD65B6FBFD}" destId="{432D2EC9-959E-453B-934E-CECBF196980A}" srcOrd="1" destOrd="0" parTransId="{C407E564-BC34-4FEA-99DD-F0B98ED082B9}" sibTransId="{D6FFFE94-55E4-45C6-8F16-B21F0B50D3EF}"/>
    <dgm:cxn modelId="{C212E60E-746B-4FDF-843A-6AA6FD766C4D}" type="presOf" srcId="{432D2EC9-959E-453B-934E-CECBF196980A}" destId="{E407623B-E9A4-4B11-9CA5-D8B37D9FCE70}" srcOrd="0" destOrd="0" presId="urn:microsoft.com/office/officeart/2005/8/layout/arrow5"/>
    <dgm:cxn modelId="{047C596D-7C2E-493F-AA69-DD4126FCCAA9}" type="presOf" srcId="{4AC4AED1-BCD8-432C-B440-64F2ABEFFCEF}" destId="{5EA9B257-C4CF-439C-BFF8-7FCF60FF1E5B}" srcOrd="0" destOrd="0" presId="urn:microsoft.com/office/officeart/2005/8/layout/arrow5"/>
    <dgm:cxn modelId="{109A761C-B082-4B8F-ADA4-DA37D9E5EBA9}" type="presOf" srcId="{6C85757D-AD69-42BA-9460-DFFD65B6FBFD}" destId="{680D3C68-CA1C-4945-819B-447A3B2F1EFF}" srcOrd="0" destOrd="0" presId="urn:microsoft.com/office/officeart/2005/8/layout/arrow5"/>
    <dgm:cxn modelId="{9065C0ED-C9A6-4CF5-ADC8-23CFCCD17A59}" type="presParOf" srcId="{680D3C68-CA1C-4945-819B-447A3B2F1EFF}" destId="{5EA9B257-C4CF-439C-BFF8-7FCF60FF1E5B}" srcOrd="0" destOrd="0" presId="urn:microsoft.com/office/officeart/2005/8/layout/arrow5"/>
    <dgm:cxn modelId="{94F1A7C9-D6FB-470A-82FC-630305F169EE}" type="presParOf" srcId="{680D3C68-CA1C-4945-819B-447A3B2F1EFF}" destId="{E407623B-E9A4-4B11-9CA5-D8B37D9FCE7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3A64D-3041-4239-9F06-1AD540C5BE9C}">
      <dsp:nvSpPr>
        <dsp:cNvPr id="0" name=""/>
        <dsp:cNvSpPr/>
      </dsp:nvSpPr>
      <dsp:spPr>
        <a:xfrm>
          <a:off x="0" y="-2404"/>
          <a:ext cx="11266053" cy="19425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LA MUERTE EN LA SOCIEDAD ACTUAL</a:t>
          </a:r>
          <a:endParaRPr lang="es-MX" sz="4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0" y="-2404"/>
        <a:ext cx="11266053" cy="1942537"/>
      </dsp:txXfrm>
    </dsp:sp>
    <dsp:sp modelId="{BB07A3AA-A544-4BF5-B9FB-4BFBB34E9BB0}">
      <dsp:nvSpPr>
        <dsp:cNvPr id="0" name=""/>
        <dsp:cNvSpPr/>
      </dsp:nvSpPr>
      <dsp:spPr>
        <a:xfrm>
          <a:off x="5501" y="1484471"/>
          <a:ext cx="3751683" cy="4990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CONCEPTO DE MUERTE: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A).-EXPERIENCIAS CERCANAS A LA MUERTE.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B).- CULTURA.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C).- RELIGION.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D).- FAMILIA.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E).- EDUCACION.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F).- CONCEPTO DE TRASCENDENCIA.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</a:t>
          </a:r>
          <a:endParaRPr lang="es-MX" sz="2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501" y="1484471"/>
        <a:ext cx="3751683" cy="4990650"/>
      </dsp:txXfrm>
    </dsp:sp>
    <dsp:sp modelId="{95A34950-D786-4255-BDB1-54A37CD82EAD}">
      <dsp:nvSpPr>
        <dsp:cNvPr id="0" name=""/>
        <dsp:cNvSpPr/>
      </dsp:nvSpPr>
      <dsp:spPr>
        <a:xfrm>
          <a:off x="3757184" y="1482064"/>
          <a:ext cx="3751683" cy="499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POLARIDADES DE LA VIDA: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-AMOR/ODIO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-FORTALEZA/DEBILIDAD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-SALUD/ENFERMEDAD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-VIDA/MUERTE.</a:t>
          </a:r>
          <a:endParaRPr lang="es-MX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757184" y="1482064"/>
        <a:ext cx="3751683" cy="4995463"/>
      </dsp:txXfrm>
    </dsp:sp>
    <dsp:sp modelId="{996328CB-E63B-49CE-B5C4-EFFEE97B3972}">
      <dsp:nvSpPr>
        <dsp:cNvPr id="0" name=""/>
        <dsp:cNvSpPr/>
      </dsp:nvSpPr>
      <dsp:spPr>
        <a:xfrm>
          <a:off x="7508868" y="1484471"/>
          <a:ext cx="3751683" cy="4990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DIMENSIONES DE LA MUERTE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A).-FIN. DESPOJO, PERDIDA, HUNDIMIENTO, ABANDONO, DERROTA.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B).- DESCANSO, ENTREGA, CONSUMACION, PLENITUD, CORONAR, LLEGAR A LA CIMA, </a:t>
          </a:r>
          <a:endParaRPr lang="es-MX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508868" y="1484471"/>
        <a:ext cx="3751683" cy="4990650"/>
      </dsp:txXfrm>
    </dsp:sp>
    <dsp:sp modelId="{EEA2C209-163D-4FB9-A44C-408EFFD3EB93}">
      <dsp:nvSpPr>
        <dsp:cNvPr id="0" name=""/>
        <dsp:cNvSpPr/>
      </dsp:nvSpPr>
      <dsp:spPr>
        <a:xfrm>
          <a:off x="0" y="6019460"/>
          <a:ext cx="11266053" cy="45325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54248-30F0-4EB5-A156-E88CF5C25E7B}">
      <dsp:nvSpPr>
        <dsp:cNvPr id="0" name=""/>
        <dsp:cNvSpPr/>
      </dsp:nvSpPr>
      <dsp:spPr>
        <a:xfrm rot="16200000">
          <a:off x="-1342905" y="1342905"/>
          <a:ext cx="5418667" cy="273285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ACEPTACION INCONDICIONAL</a:t>
          </a:r>
          <a:r>
            <a:rPr lang="es-MX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.</a:t>
          </a:r>
          <a:endParaRPr lang="es-MX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CONVIVIR CON LAS DIFERENCIAS Y ACEPTAR A LA PERSONA COMO ES.</a:t>
          </a:r>
          <a:endParaRPr lang="es-MX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CREER EN SU CAPACIDAD DE CAMBIO.</a:t>
          </a:r>
          <a:endParaRPr lang="es-MX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NO JUZGAR NI ETIQUETAR</a:t>
          </a:r>
          <a:r>
            <a:rPr lang="es-MX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.</a:t>
          </a:r>
          <a:endParaRPr lang="es-MX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5400000">
        <a:off x="0" y="1083733"/>
        <a:ext cx="2732856" cy="3251201"/>
      </dsp:txXfrm>
    </dsp:sp>
    <dsp:sp modelId="{9ED827FC-1BBA-4665-B5AC-0F5F126E596D}">
      <dsp:nvSpPr>
        <dsp:cNvPr id="0" name=""/>
        <dsp:cNvSpPr/>
      </dsp:nvSpPr>
      <dsp:spPr>
        <a:xfrm rot="16200000">
          <a:off x="1595966" y="1342905"/>
          <a:ext cx="5418667" cy="273285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EMPATIA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ACTITUD COGNITIVA.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COMPRENDER EL MUNDO INTERNO DE LA OTRA PERSONA.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 smtClean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TENER UNA ACTITUD NUTRISIA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5400000">
        <a:off x="2938871" y="1083733"/>
        <a:ext cx="2732856" cy="3251201"/>
      </dsp:txXfrm>
    </dsp:sp>
    <dsp:sp modelId="{790E4B14-0D6F-452F-98D4-C4DE39A7D211}">
      <dsp:nvSpPr>
        <dsp:cNvPr id="0" name=""/>
        <dsp:cNvSpPr/>
      </dsp:nvSpPr>
      <dsp:spPr>
        <a:xfrm rot="16200000">
          <a:off x="4533787" y="1342905"/>
          <a:ext cx="5418667" cy="273285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CONGRUENCIA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SER AUTENTICO.</a:t>
          </a:r>
          <a:endParaRPr lang="es-MX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NO ENGAÑARSE A SI MISMO NI A LOS DEMAS.</a:t>
          </a:r>
          <a:endParaRPr lang="es-MX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5400000">
        <a:off x="5876692" y="1083733"/>
        <a:ext cx="2732856" cy="3251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B257-C4CF-439C-BFF8-7FCF60FF1E5B}">
      <dsp:nvSpPr>
        <dsp:cNvPr id="0" name=""/>
        <dsp:cNvSpPr/>
      </dsp:nvSpPr>
      <dsp:spPr>
        <a:xfrm rot="16200000">
          <a:off x="0" y="1302502"/>
          <a:ext cx="4116164" cy="411616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PERSONAL DE FUNERARIA</a:t>
          </a:r>
          <a:endParaRPr lang="es-MX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5400000">
        <a:off x="1" y="2331543"/>
        <a:ext cx="3395835" cy="2058082"/>
      </dsp:txXfrm>
    </dsp:sp>
    <dsp:sp modelId="{E407623B-E9A4-4B11-9CA5-D8B37D9FCE70}">
      <dsp:nvSpPr>
        <dsp:cNvPr id="0" name=""/>
        <dsp:cNvSpPr/>
      </dsp:nvSpPr>
      <dsp:spPr>
        <a:xfrm rot="5400000">
          <a:off x="4381723" y="1216953"/>
          <a:ext cx="4116164" cy="411616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DOLIENTE</a:t>
          </a:r>
          <a:endParaRPr lang="es-MX" sz="4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-5400000">
        <a:off x="5102053" y="2245994"/>
        <a:ext cx="3395835" cy="2058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46154-4427-4EB1-8A41-30D9D0F8E72E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63C1D-6B6C-4962-ADB3-A6C1EA0EAB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55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29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14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230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01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66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09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989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72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89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03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90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43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12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26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0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43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5DB9-C723-4880-8565-EC4F033A76F4}" type="datetimeFigureOut">
              <a:rPr lang="es-MX" smtClean="0"/>
              <a:t>02/10/2022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9485C4-FD8A-443B-BEB3-EE20C7485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28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legir la vida por sobre la mu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6" y="142875"/>
            <a:ext cx="4586287" cy="645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71475" y="452736"/>
            <a:ext cx="6372225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MEJOR TRATO…EN MI TRABAJO</a:t>
            </a:r>
            <a:endParaRPr lang="es-E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71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7675" y="415141"/>
            <a:ext cx="645318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 DISCRIMINACIÓN, IGUALDAD EN EL TRATO</a:t>
            </a:r>
            <a:r>
              <a:rPr lang="es-MX" dirty="0" smtClean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80986" y="1675254"/>
            <a:ext cx="6453189" cy="1938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SERÁ ATENTO CON TODOS, SIN DISTINCIÓN DE PERSONAS, CLASE SOCIAL O POSICIÓN ECONÓMICA. NO ESCATIME EL USO DE “ MUCHAS GRACIAS”, “DISCULPE USTED”, POR FAVOR, PERMITAME, ETC.</a:t>
            </a:r>
            <a:endParaRPr lang="es-MX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 descr="Amabilidad percibida en las marcas y su impacto en el consumi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043362"/>
            <a:ext cx="6453188" cy="2357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303801" y="314026"/>
            <a:ext cx="4643359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RECUERDE QUE ES UN SER QUE SIENTE, PIENSA Y REACCIONA  COMO TAL, QUE POR SU SITUACIÓN ES MUY SENSIBLE, POR LO MISMO  AL RETIRARSE DEBE TENER LA MEJOR IMPRESIÓN RESPECTO AL TRATO Y CALIDAD DE LAS PRESTACIONES QUE SE LE OTORGAN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4" descr="La #amabilidad, como manifestación de #respeto y consideración, es dar  #valor a la otra persona. | Frases de amabilidad, Amabilidad, Mensaj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81" y="4306506"/>
            <a:ext cx="4377831" cy="24371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1950" y="251282"/>
            <a:ext cx="6096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PERSONA QUE ENTIENDE:</a:t>
            </a:r>
          </a:p>
          <a:p>
            <a:pPr algn="just"/>
            <a:endParaRPr lang="es-MX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 ESPERA QUE LE DEN INFORMACIÓN COMPLETA SOBRE EL SERVICIO, TENER ACCESO A LA INFORMACIÓN A TRAVÉS DE OTROS MEDIOS Y, CUANDO ACUDEN AL PRESTADOR CON SUS DUDAS Y PREOCUPACIONES SE LES RESUELVAN</a:t>
            </a:r>
            <a:r>
              <a:rPr lang="es-MX" sz="24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1950" y="3543211"/>
            <a:ext cx="6096000" cy="1785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CUANTO MÁS DÉBIL SEA LA SITUACIÓN DE UNA PERSONA, DE UN ENFERMO, DE UN ANCIANO, DE ALGUIEN QUE SUFRE, MÁS INTENSO DEBE SER EL ESFUERZO EN TRATARLO DIGNAMENTE</a:t>
            </a:r>
            <a:endParaRPr lang="es-MX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77050" y="4435763"/>
            <a:ext cx="4752975" cy="22728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 MUERTE NO SÓLO PRODUCE  DOLOR O SUFRIMIENTO, SINO QUE, EN LAS SITUACIONES SEVERAS O ASÍ VIVIDAS POR LA PERSONA, PROVOCA UN ESTADO DE ABATIMIENTO QUE LA DEJA MÁS INDEFENSA ANTE EL </a:t>
            </a:r>
          </a:p>
          <a:p>
            <a:pPr algn="just">
              <a:lnSpc>
                <a:spcPct val="80000"/>
              </a:lnSpc>
              <a:defRPr/>
            </a:pPr>
            <a:r>
              <a:rPr lang="es-MX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ENTORNO</a:t>
            </a:r>
            <a:endParaRPr lang="es-MX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6" name="Picture 4" descr="Pin on FR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51282"/>
            <a:ext cx="4872037" cy="39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4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0788371"/>
              </p:ext>
            </p:extLst>
          </p:nvPr>
        </p:nvGraphicFramePr>
        <p:xfrm>
          <a:off x="2860674" y="1439333"/>
          <a:ext cx="84978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04006" y="331800"/>
            <a:ext cx="4534694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IDENTIFICADO Y COMPROMETIDO CON LAS NECESIDADES INDIVIDUALES Y SOCIALES DE LOS DOLIENTES.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SENSIBILIDAD.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ASERTIVO, PRO ACTIVO, PRO POSITIVO.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RESPETUOSO DE LOS DERECHOS HUMANOS.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78499" y="350334"/>
            <a:ext cx="5580063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HABILIDAD PARA IDENTIFICAR LAS NECESIDADES DEL PACIENTE.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CONOCIMIENTOS  SOBRE LA VIDA Y LA MUERTE.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COMPASIVO.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HUMILDAD, ALTO SENTIDO HUMANO, GENEROSIDAD, ESPIRITUALIDAD, CONGRUENCIA…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4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2900" y="555963"/>
            <a:ext cx="11501438" cy="56323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COMENZANDO EN ESTE INSTANTE TODO LO HARE CON TODA CALIDAD.</a:t>
            </a:r>
          </a:p>
          <a:p>
            <a:pPr algn="ctr"/>
            <a:r>
              <a:rPr lang="es-MX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YA NO VOLVERE A HACER ALGO “AL AVENTON”</a:t>
            </a:r>
          </a:p>
          <a:p>
            <a:pPr algn="ctr"/>
            <a:r>
              <a:rPr lang="es-MX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PENSARE BIEN LAS COSAS ANTES DE REALIZARLAS, PARA ASEGURARME DE QUE TENDRAN UNA CALIDAD DIGNA DE MI PERSONA. LA CALIDAD SERA MI  MARCA Y HARE QUE ME DISTINGA DE LOS DEMAS.</a:t>
            </a:r>
          </a:p>
          <a:p>
            <a:pPr algn="ctr"/>
            <a:r>
              <a:rPr lang="es-MX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HARE BIEN TODO Y AL PRIMER INTENTO.</a:t>
            </a:r>
          </a:p>
          <a:p>
            <a:pPr algn="just"/>
            <a:endParaRPr lang="es-MX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s-MX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>
              <a:buNone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just">
              <a:buNone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>
              <a:buNone/>
            </a:pP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102" name="Picture 6" descr="Alegría se relaciona con empatía y placer sin ser sinónimo de felicidad,  asegura académico - Vora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15" y="3110861"/>
            <a:ext cx="8577942" cy="35366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3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35 frases positivas para comenzar el d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77823"/>
            <a:ext cx="6059487" cy="6165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Las 100 Mejores Frases de Zig Ziglar - Life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21" y="377823"/>
            <a:ext cx="5256212" cy="6165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659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nemos la capacidad de aprender, crecer y trascender en todas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15"/>
            <a:ext cx="4868346" cy="6115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1" y="3957638"/>
            <a:ext cx="6586537" cy="2786062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7" descr="WhatsApp Image 2020-02-06 a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000-000004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5143500" y="367645"/>
            <a:ext cx="6586537" cy="25470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10" name="Rectángulo 9"/>
          <p:cNvSpPr/>
          <p:nvPr/>
        </p:nvSpPr>
        <p:spPr>
          <a:xfrm>
            <a:off x="5143500" y="311297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4400" b="1" dirty="0" smtClean="0">
                <a:ln/>
              </a:rPr>
              <a:t>     MUCHAS GRACIAS</a:t>
            </a:r>
            <a:endParaRPr lang="es-ES" sz="44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61116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263226"/>
            <a:ext cx="9868278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PARA TI…¿QUE ES LA MUERTE?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8" descr="Definición de Muerte » Concepto en Definición 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3699164"/>
            <a:ext cx="4143375" cy="29176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xiste la vida después de la muerte? - entre nosot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278" y="3699164"/>
            <a:ext cx="4572000" cy="2571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▷ 1001 + ideas de tatuajes de mariposas super boni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527" y="0"/>
            <a:ext cx="2812473" cy="1537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ther Popular Clip Arts - Mariposas Dibujos En Png Transparent Png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65" y="2525512"/>
            <a:ext cx="3480665" cy="177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50158850"/>
              </p:ext>
            </p:extLst>
          </p:nvPr>
        </p:nvGraphicFramePr>
        <p:xfrm>
          <a:off x="271463" y="257175"/>
          <a:ext cx="11266053" cy="647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8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19642" y="329887"/>
            <a:ext cx="92097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PARABOLA DE LOS GEMELOS</a:t>
            </a:r>
            <a:endParaRPr lang="es-ES" sz="5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94245" y="1253217"/>
            <a:ext cx="9060494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NACER-MORIR-TRASCENDER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Nace “enfadada”, con el ceño fruncido y cruzada de braz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176547"/>
            <a:ext cx="11987212" cy="45671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electrocardiog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309487"/>
            <a:ext cx="4772025" cy="2719461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09488"/>
            <a:ext cx="5214937" cy="2719461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ceisal.com/wp-content/uploads/2015/07/5.-asistol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3373071"/>
            <a:ext cx="11387137" cy="1156068"/>
          </a:xfrm>
          <a:prstGeom prst="rect">
            <a:avLst/>
          </a:prstGeom>
          <a:noFill/>
          <a:effectLst>
            <a:glow rad="127000">
              <a:schemeClr val="accent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sultado de imagen para muerte en electrocardiogra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" y="4873261"/>
            <a:ext cx="11387137" cy="1334500"/>
          </a:xfrm>
          <a:prstGeom prst="rect">
            <a:avLst/>
          </a:prstGeom>
          <a:noFill/>
          <a:effectLst>
            <a:glow rad="127000">
              <a:schemeClr val="accent2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09854" cy="833438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chemeClr val="tx1"/>
                </a:solidFill>
              </a:rPr>
              <a:t>EJERCICIOS: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/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>REFLEXION: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>LA TAZA DE TE VACIA.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/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>¿QUÉ ME ESTORBA PARA ENFRENTAR LA MUERTE?</a:t>
            </a:r>
            <a:r>
              <a:rPr lang="es-MX" dirty="0">
                <a:solidFill>
                  <a:schemeClr val="tx1"/>
                </a:solidFill>
              </a:rPr>
              <a:t/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>¿QUÉ ME AYUDA A ENFRENTAR LA MUERTE?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>¿QUÉ ME HAN DICHO MIS CREENCIAS Y LAS PERSONAS SOBRE LA MUERTE?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>¿QUÉ ME DICE MI FE SOBRE LA MUERTE?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>¿QUÉ CREO SOBRE LA MUERTE?</a:t>
            </a:r>
            <a:r>
              <a:rPr lang="es-MX" dirty="0">
                <a:solidFill>
                  <a:schemeClr val="tx1"/>
                </a:solidFill>
              </a:rPr>
              <a:t/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3" name="Imagen 2" descr="La historia de las mariposas moradas en las cunas de los hospital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91782"/>
            <a:ext cx="4144327" cy="2637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6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4363" y="542925"/>
            <a:ext cx="113157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 DIGNIDAD PÓSTUMA SE ERIGE ENTONCES COMO EL VALOR RECONOCIDO AL CUERPO SIN VIDA DE LA PERSONA, EL CUAL CONSTITUYE SU MEMORIA Y LA DE SU RED DE RELACIONES SIGNIFICATIVAS, DE LO CUAL SE DERIVA UNA ACTITUD DE RESPETO A SUS VALORES, CREENCIAS, PREFERENCIAS RELIGIOSAS, IDEOLÓGICAS Y ÉTICAS, ASÍ COMO DE SU INTEGRIDAD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es-MX" dirty="0"/>
              <a:t> 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14363" y="2690336"/>
            <a:ext cx="113157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 TRATO DIGNO AL CADÁVER ES MOSTRAR RESPETO POR EL SER HUMANO COMPRENDER QUE SIGUE SIENDO UN SER HUMANO Y JAMÁS LLEGARÁ A SER UN OBJETO. TAMBIÉN.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adáver emparedado en un piso de Valencia | La policía trata de localizar a  moradores del piso de Benimaclet donde emparedaron el cadáver | Las  Provin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099084"/>
            <a:ext cx="11315700" cy="246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9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23314492"/>
              </p:ext>
            </p:extLst>
          </p:nvPr>
        </p:nvGraphicFramePr>
        <p:xfrm>
          <a:off x="3116262" y="414866"/>
          <a:ext cx="8610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57200" y="2300816"/>
            <a:ext cx="2159000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LOS TRES ELEMENTOS DEL DESARROLLO HUMANO</a:t>
            </a:r>
            <a:endParaRPr lang="es-MX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Importancia del desarrollo humano dentro de las empresas – Revista Cero  Grad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4429125"/>
            <a:ext cx="2732919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É ES EL DESARROLLO PERSONAL? - Gamma Psicólog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4" y="520824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0512" y="225921"/>
            <a:ext cx="6096000" cy="6370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MX" sz="24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 </a:t>
            </a:r>
            <a:r>
              <a:rPr lang="es-MX" sz="2400" b="1" i="1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TRATADOS COMO PERSONAS</a:t>
            </a:r>
            <a:r>
              <a:rPr lang="es-MX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</a:p>
          <a:p>
            <a:endParaRPr lang="es-MX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MIREN, ESCUCHEN, SALUDEN, TENGAN EN CONSIDERACIÓN SU OPINIÓN, SEAN CORDIALES E, INCLUSO, CARIÑOSOS. ES INTERESANTE OBSERVAR QUE EN ALGUNOS DE ELLOS (QUE “SALUDEN”) EN SÍ MISMO SE VINCULA MENTALMENTE A LA PRESENCIA DE LA SONRISA Y/O ACTITUD DE ALEGRÍA, QUE ES VALORADO MÁS ALLÁ QUE UN SALUDO AMABLE. EL SALUDO UNIDO A LA SONRISA SE PERCIBE POSITIVAMENTE Y ES INTERPRETADO COMO QUE A ESA PERSONA “LE GUSTA LO QUE HACE”, LE IMPORTO Y SIENTE QUE DISMINUYE SU ANSIEDAD</a:t>
            </a:r>
            <a:r>
              <a:rPr lang="es-MX" sz="2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endParaRPr lang="es-MX" sz="2400" dirty="0"/>
          </a:p>
        </p:txBody>
      </p:sp>
      <p:pic>
        <p:nvPicPr>
          <p:cNvPr id="3" name="Imagen 2" descr="BUEN TRATO LABOR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25921"/>
            <a:ext cx="5386387" cy="63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78465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</TotalTime>
  <Words>602</Words>
  <Application>Microsoft Office PowerPoint</Application>
  <PresentationFormat>Panorámica</PresentationFormat>
  <Paragraphs>80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Aharoni</vt:lpstr>
      <vt:lpstr>Arial</vt:lpstr>
      <vt:lpstr>Calibri</vt:lpstr>
      <vt:lpstr>Trebuchet MS</vt:lpstr>
      <vt:lpstr>Verdana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EJERCICIOS:  REFLEXION: LA TAZA DE TE VACIA.  ¿QUÉ ME ESTORBA PARA ENFRENTAR LA MUERTE? ¿QUÉ ME AYUDA A ENFRENTAR LA MUERTE? ¿QUÉ ME HAN DICHO MIS CREENCIAS Y LAS PERSONAS SOBRE LA MUERTE? ¿QUÉ ME DICE MI FE SOBRE LA MUERTE? ¿QUÉ CREO SOBRE LA MUERTE?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18</cp:revision>
  <dcterms:created xsi:type="dcterms:W3CDTF">2021-03-01T04:56:35Z</dcterms:created>
  <dcterms:modified xsi:type="dcterms:W3CDTF">2022-10-03T02:05:26Z</dcterms:modified>
</cp:coreProperties>
</file>