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75" r:id="rId2"/>
    <p:sldId id="259" r:id="rId3"/>
    <p:sldId id="260" r:id="rId4"/>
    <p:sldId id="261" r:id="rId5"/>
    <p:sldId id="262" r:id="rId6"/>
    <p:sldId id="263" r:id="rId7"/>
    <p:sldId id="274" r:id="rId8"/>
    <p:sldId id="264" r:id="rId9"/>
    <p:sldId id="276" r:id="rId10"/>
    <p:sldId id="277" r:id="rId11"/>
    <p:sldId id="278" r:id="rId12"/>
    <p:sldId id="265" r:id="rId13"/>
    <p:sldId id="270" r:id="rId14"/>
    <p:sldId id="272" r:id="rId15"/>
    <p:sldId id="273" r:id="rId16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4" autoAdjust="0"/>
    <p:restoredTop sz="94660"/>
  </p:normalViewPr>
  <p:slideViewPr>
    <p:cSldViewPr snapToGrid="0">
      <p:cViewPr varScale="1">
        <p:scale>
          <a:sx n="67" d="100"/>
          <a:sy n="67" d="100"/>
        </p:scale>
        <p:origin x="12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9F4BB55-24C3-4B8A-84A9-15BA79125344}" type="doc">
      <dgm:prSet loTypeId="urn:microsoft.com/office/officeart/2005/8/layout/hList3" loCatId="list" qsTypeId="urn:microsoft.com/office/officeart/2005/8/quickstyle/3d3" qsCatId="3D" csTypeId="urn:microsoft.com/office/officeart/2005/8/colors/accent2_2" csCatId="accent2" phldr="1"/>
      <dgm:spPr/>
      <dgm:t>
        <a:bodyPr/>
        <a:lstStyle/>
        <a:p>
          <a:endParaRPr lang="es-MX"/>
        </a:p>
      </dgm:t>
    </dgm:pt>
    <dgm:pt modelId="{9B305B7A-85E3-4314-97EF-E1D0FA5EAD99}">
      <dgm:prSet phldrT="[Texto]" custT="1"/>
      <dgm:spPr/>
      <dgm:t>
        <a:bodyPr/>
        <a:lstStyle/>
        <a:p>
          <a:r>
            <a:rPr lang="es-MX" sz="4000" dirty="0" smtClean="0">
              <a:latin typeface="Aharoni" panose="02010803020104030203" pitchFamily="2" charset="-79"/>
              <a:cs typeface="Aharoni" panose="02010803020104030203" pitchFamily="2" charset="-79"/>
            </a:rPr>
            <a:t>LA MUERTE EN LA SOCIEDAD ACTUAL</a:t>
          </a:r>
          <a:endParaRPr lang="es-MX" sz="4000" dirty="0">
            <a:latin typeface="Aharoni" panose="02010803020104030203" pitchFamily="2" charset="-79"/>
            <a:cs typeface="Aharoni" panose="02010803020104030203" pitchFamily="2" charset="-79"/>
          </a:endParaRPr>
        </a:p>
      </dgm:t>
    </dgm:pt>
    <dgm:pt modelId="{221E7DE2-C0A8-492B-9353-C20BAEBA75ED}" type="parTrans" cxnId="{FD0CB7FC-B9AD-4B43-B0C6-6F9083A67606}">
      <dgm:prSet/>
      <dgm:spPr/>
      <dgm:t>
        <a:bodyPr/>
        <a:lstStyle/>
        <a:p>
          <a:endParaRPr lang="es-MX"/>
        </a:p>
      </dgm:t>
    </dgm:pt>
    <dgm:pt modelId="{956B529F-D5BC-487C-ACDA-80344F9E65AE}" type="sibTrans" cxnId="{FD0CB7FC-B9AD-4B43-B0C6-6F9083A67606}">
      <dgm:prSet/>
      <dgm:spPr/>
      <dgm:t>
        <a:bodyPr/>
        <a:lstStyle/>
        <a:p>
          <a:endParaRPr lang="es-MX"/>
        </a:p>
      </dgm:t>
    </dgm:pt>
    <dgm:pt modelId="{E0C1BC92-E06F-477F-BD1E-AE5D22496620}">
      <dgm:prSet phldrT="[Texto]" custT="1"/>
      <dgm:spPr/>
      <dgm:t>
        <a:bodyPr/>
        <a:lstStyle/>
        <a:p>
          <a:pPr algn="ctr"/>
          <a:r>
            <a:rPr lang="es-MX" sz="2400" dirty="0" smtClean="0">
              <a:latin typeface="Aharoni" panose="02010803020104030203" pitchFamily="2" charset="-79"/>
              <a:cs typeface="Aharoni" panose="02010803020104030203" pitchFamily="2" charset="-79"/>
            </a:rPr>
            <a:t>CONCEPTO DE MUERTE:</a:t>
          </a:r>
        </a:p>
        <a:p>
          <a:pPr algn="ctr"/>
          <a:endParaRPr lang="es-MX" sz="2400" dirty="0" smtClean="0">
            <a:latin typeface="Aharoni" panose="02010803020104030203" pitchFamily="2" charset="-79"/>
            <a:cs typeface="Aharoni" panose="02010803020104030203" pitchFamily="2" charset="-79"/>
          </a:endParaRPr>
        </a:p>
        <a:p>
          <a:pPr algn="ctr"/>
          <a:r>
            <a:rPr lang="es-MX" sz="2400" dirty="0" smtClean="0">
              <a:latin typeface="Aharoni" panose="02010803020104030203" pitchFamily="2" charset="-79"/>
              <a:cs typeface="Aharoni" panose="02010803020104030203" pitchFamily="2" charset="-79"/>
            </a:rPr>
            <a:t>A).-EXPERIENCIAS CERCANAS A LA MUERTE.</a:t>
          </a:r>
        </a:p>
        <a:p>
          <a:pPr algn="ctr"/>
          <a:r>
            <a:rPr lang="es-MX" sz="2400" dirty="0" smtClean="0">
              <a:latin typeface="Aharoni" panose="02010803020104030203" pitchFamily="2" charset="-79"/>
              <a:cs typeface="Aharoni" panose="02010803020104030203" pitchFamily="2" charset="-79"/>
            </a:rPr>
            <a:t>B).- CULTURA.</a:t>
          </a:r>
        </a:p>
        <a:p>
          <a:pPr algn="ctr"/>
          <a:r>
            <a:rPr lang="es-MX" sz="2400" dirty="0" smtClean="0">
              <a:latin typeface="Aharoni" panose="02010803020104030203" pitchFamily="2" charset="-79"/>
              <a:cs typeface="Aharoni" panose="02010803020104030203" pitchFamily="2" charset="-79"/>
            </a:rPr>
            <a:t>C).- RELIGION.</a:t>
          </a:r>
        </a:p>
        <a:p>
          <a:pPr algn="ctr"/>
          <a:r>
            <a:rPr lang="es-MX" sz="2400" dirty="0" smtClean="0">
              <a:latin typeface="Aharoni" panose="02010803020104030203" pitchFamily="2" charset="-79"/>
              <a:cs typeface="Aharoni" panose="02010803020104030203" pitchFamily="2" charset="-79"/>
            </a:rPr>
            <a:t>D).- FAMILIA.</a:t>
          </a:r>
        </a:p>
        <a:p>
          <a:pPr algn="ctr"/>
          <a:r>
            <a:rPr lang="es-MX" sz="2400" dirty="0" smtClean="0">
              <a:latin typeface="Aharoni" panose="02010803020104030203" pitchFamily="2" charset="-79"/>
              <a:cs typeface="Aharoni" panose="02010803020104030203" pitchFamily="2" charset="-79"/>
            </a:rPr>
            <a:t>E).- EDUCACION.</a:t>
          </a:r>
        </a:p>
        <a:p>
          <a:pPr algn="ctr"/>
          <a:r>
            <a:rPr lang="es-MX" sz="2400" dirty="0" smtClean="0">
              <a:latin typeface="Aharoni" panose="02010803020104030203" pitchFamily="2" charset="-79"/>
              <a:cs typeface="Aharoni" panose="02010803020104030203" pitchFamily="2" charset="-79"/>
            </a:rPr>
            <a:t>F).- CONCEPTO DE TRASCENDENCIA.</a:t>
          </a:r>
        </a:p>
        <a:p>
          <a:pPr algn="just"/>
          <a:r>
            <a:rPr lang="es-MX" sz="2700" dirty="0" smtClean="0">
              <a:latin typeface="Aharoni" panose="02010803020104030203" pitchFamily="2" charset="-79"/>
              <a:cs typeface="Aharoni" panose="02010803020104030203" pitchFamily="2" charset="-79"/>
            </a:rPr>
            <a:t>-</a:t>
          </a:r>
          <a:endParaRPr lang="es-MX" sz="2700" dirty="0">
            <a:latin typeface="Aharoni" panose="02010803020104030203" pitchFamily="2" charset="-79"/>
            <a:cs typeface="Aharoni" panose="02010803020104030203" pitchFamily="2" charset="-79"/>
          </a:endParaRPr>
        </a:p>
      </dgm:t>
    </dgm:pt>
    <dgm:pt modelId="{0AAD9DBC-D028-453A-8276-A356626EE90E}" type="parTrans" cxnId="{4E26EAA1-9E2F-4AAB-BF87-802B332B12C6}">
      <dgm:prSet/>
      <dgm:spPr/>
      <dgm:t>
        <a:bodyPr/>
        <a:lstStyle/>
        <a:p>
          <a:endParaRPr lang="es-MX"/>
        </a:p>
      </dgm:t>
    </dgm:pt>
    <dgm:pt modelId="{2F2F964C-94F5-4BCA-ADAD-57ED156538A6}" type="sibTrans" cxnId="{4E26EAA1-9E2F-4AAB-BF87-802B332B12C6}">
      <dgm:prSet/>
      <dgm:spPr/>
      <dgm:t>
        <a:bodyPr/>
        <a:lstStyle/>
        <a:p>
          <a:endParaRPr lang="es-MX"/>
        </a:p>
      </dgm:t>
    </dgm:pt>
    <dgm:pt modelId="{7077E582-74B9-4A39-AB93-CFDA853AFC25}">
      <dgm:prSet phldrT="[Texto]" custT="1"/>
      <dgm:spPr/>
      <dgm:t>
        <a:bodyPr/>
        <a:lstStyle/>
        <a:p>
          <a:r>
            <a:rPr lang="es-MX" sz="2400" b="1" dirty="0" smtClean="0">
              <a:latin typeface="Aharoni" panose="02010803020104030203" pitchFamily="2" charset="-79"/>
              <a:cs typeface="Aharoni" panose="02010803020104030203" pitchFamily="2" charset="-79"/>
            </a:rPr>
            <a:t>POLARIDADES DE LA VIDA:</a:t>
          </a:r>
        </a:p>
        <a:p>
          <a:endParaRPr lang="es-MX" sz="2400" b="1" dirty="0" smtClean="0">
            <a:latin typeface="Aharoni" panose="02010803020104030203" pitchFamily="2" charset="-79"/>
            <a:cs typeface="Aharoni" panose="02010803020104030203" pitchFamily="2" charset="-79"/>
          </a:endParaRPr>
        </a:p>
        <a:p>
          <a:r>
            <a:rPr lang="es-MX" sz="2400" b="1" dirty="0" smtClean="0">
              <a:latin typeface="Aharoni" panose="02010803020104030203" pitchFamily="2" charset="-79"/>
              <a:cs typeface="Aharoni" panose="02010803020104030203" pitchFamily="2" charset="-79"/>
            </a:rPr>
            <a:t>-AMOR/ODIO</a:t>
          </a:r>
        </a:p>
        <a:p>
          <a:r>
            <a:rPr lang="es-MX" sz="2400" b="1" dirty="0" smtClean="0">
              <a:latin typeface="Aharoni" panose="02010803020104030203" pitchFamily="2" charset="-79"/>
              <a:cs typeface="Aharoni" panose="02010803020104030203" pitchFamily="2" charset="-79"/>
            </a:rPr>
            <a:t>-FORTALEZA/DEBILIDAD</a:t>
          </a:r>
        </a:p>
        <a:p>
          <a:r>
            <a:rPr lang="es-MX" sz="2400" b="1" dirty="0" smtClean="0">
              <a:latin typeface="Aharoni" panose="02010803020104030203" pitchFamily="2" charset="-79"/>
              <a:cs typeface="Aharoni" panose="02010803020104030203" pitchFamily="2" charset="-79"/>
            </a:rPr>
            <a:t>-SALUD/ENFERMEDAD</a:t>
          </a:r>
        </a:p>
        <a:p>
          <a:r>
            <a:rPr lang="es-MX" sz="2400" b="1" dirty="0" smtClean="0">
              <a:latin typeface="Aharoni" panose="02010803020104030203" pitchFamily="2" charset="-79"/>
              <a:cs typeface="Aharoni" panose="02010803020104030203" pitchFamily="2" charset="-79"/>
            </a:rPr>
            <a:t>-VIDA/MUERTE.</a:t>
          </a:r>
          <a:endParaRPr lang="es-MX" sz="2400" dirty="0">
            <a:latin typeface="Aharoni" panose="02010803020104030203" pitchFamily="2" charset="-79"/>
            <a:cs typeface="Aharoni" panose="02010803020104030203" pitchFamily="2" charset="-79"/>
          </a:endParaRPr>
        </a:p>
      </dgm:t>
    </dgm:pt>
    <dgm:pt modelId="{E776EA9F-7F99-4CCC-916E-C4FDE11A960B}" type="parTrans" cxnId="{0B08225B-EB6D-4235-B14D-3BF410573142}">
      <dgm:prSet/>
      <dgm:spPr/>
      <dgm:t>
        <a:bodyPr/>
        <a:lstStyle/>
        <a:p>
          <a:endParaRPr lang="es-MX"/>
        </a:p>
      </dgm:t>
    </dgm:pt>
    <dgm:pt modelId="{6CEA0B5E-D924-4D03-A287-E202F328516F}" type="sibTrans" cxnId="{0B08225B-EB6D-4235-B14D-3BF410573142}">
      <dgm:prSet/>
      <dgm:spPr/>
      <dgm:t>
        <a:bodyPr/>
        <a:lstStyle/>
        <a:p>
          <a:endParaRPr lang="es-MX"/>
        </a:p>
      </dgm:t>
    </dgm:pt>
    <dgm:pt modelId="{6C57B206-3575-4A02-A188-8AD14EE18466}">
      <dgm:prSet phldrT="[Texto]" custT="1"/>
      <dgm:spPr/>
      <dgm:t>
        <a:bodyPr/>
        <a:lstStyle/>
        <a:p>
          <a:r>
            <a:rPr lang="es-MX" sz="2400" dirty="0" smtClean="0">
              <a:latin typeface="Aharoni" panose="02010803020104030203" pitchFamily="2" charset="-79"/>
              <a:cs typeface="Aharoni" panose="02010803020104030203" pitchFamily="2" charset="-79"/>
            </a:rPr>
            <a:t>DIMENSIONES DE LA MUERTE</a:t>
          </a:r>
        </a:p>
        <a:p>
          <a:endParaRPr lang="es-MX" sz="2400" dirty="0" smtClean="0">
            <a:latin typeface="Aharoni" panose="02010803020104030203" pitchFamily="2" charset="-79"/>
            <a:cs typeface="Aharoni" panose="02010803020104030203" pitchFamily="2" charset="-79"/>
          </a:endParaRPr>
        </a:p>
        <a:p>
          <a:r>
            <a:rPr lang="es-MX" sz="2400" dirty="0" smtClean="0">
              <a:latin typeface="Aharoni" panose="02010803020104030203" pitchFamily="2" charset="-79"/>
              <a:cs typeface="Aharoni" panose="02010803020104030203" pitchFamily="2" charset="-79"/>
            </a:rPr>
            <a:t>A).-FIN. DESPOJO, PERDIDA, HUNDIMIENTO, ABANDONO, DERROTA.</a:t>
          </a:r>
        </a:p>
        <a:p>
          <a:endParaRPr lang="es-MX" sz="2400" dirty="0" smtClean="0">
            <a:latin typeface="Aharoni" panose="02010803020104030203" pitchFamily="2" charset="-79"/>
            <a:cs typeface="Aharoni" panose="02010803020104030203" pitchFamily="2" charset="-79"/>
          </a:endParaRPr>
        </a:p>
        <a:p>
          <a:r>
            <a:rPr lang="es-MX" sz="2400" dirty="0" smtClean="0">
              <a:latin typeface="Aharoni" panose="02010803020104030203" pitchFamily="2" charset="-79"/>
              <a:cs typeface="Aharoni" panose="02010803020104030203" pitchFamily="2" charset="-79"/>
            </a:rPr>
            <a:t>B).- DESCANSO, ENTREGA, CONSUMACION, PLENITUD, CORONAR, LLEGAR A LA CIMA, </a:t>
          </a:r>
          <a:endParaRPr lang="es-MX" sz="2400" dirty="0">
            <a:latin typeface="Aharoni" panose="02010803020104030203" pitchFamily="2" charset="-79"/>
            <a:cs typeface="Aharoni" panose="02010803020104030203" pitchFamily="2" charset="-79"/>
          </a:endParaRPr>
        </a:p>
      </dgm:t>
    </dgm:pt>
    <dgm:pt modelId="{D5F7A6DB-EDEA-4017-8EF3-5E7CA568D398}" type="parTrans" cxnId="{EBD74640-8EE4-4E12-814D-39905295C9B1}">
      <dgm:prSet/>
      <dgm:spPr/>
      <dgm:t>
        <a:bodyPr/>
        <a:lstStyle/>
        <a:p>
          <a:endParaRPr lang="es-MX"/>
        </a:p>
      </dgm:t>
    </dgm:pt>
    <dgm:pt modelId="{92D85A0D-1803-4EB1-8187-ABA1A446CA1E}" type="sibTrans" cxnId="{EBD74640-8EE4-4E12-814D-39905295C9B1}">
      <dgm:prSet/>
      <dgm:spPr/>
      <dgm:t>
        <a:bodyPr/>
        <a:lstStyle/>
        <a:p>
          <a:endParaRPr lang="es-MX"/>
        </a:p>
      </dgm:t>
    </dgm:pt>
    <dgm:pt modelId="{4586A988-FBFC-4D7A-AF70-E3F46ED7A618}" type="pres">
      <dgm:prSet presAssocID="{C9F4BB55-24C3-4B8A-84A9-15BA79125344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2093A64D-3041-4239-9F06-1AD540C5BE9C}" type="pres">
      <dgm:prSet presAssocID="{9B305B7A-85E3-4314-97EF-E1D0FA5EAD99}" presName="roof" presStyleLbl="dkBgShp" presStyleIdx="0" presStyleCnt="2" custLinFactNeighborX="256" custLinFactNeighborY="-13510"/>
      <dgm:spPr/>
      <dgm:t>
        <a:bodyPr/>
        <a:lstStyle/>
        <a:p>
          <a:endParaRPr lang="es-MX"/>
        </a:p>
      </dgm:t>
    </dgm:pt>
    <dgm:pt modelId="{56E2FCA4-93E0-4128-9ED2-B8E5A6E6BE0F}" type="pres">
      <dgm:prSet presAssocID="{9B305B7A-85E3-4314-97EF-E1D0FA5EAD99}" presName="pillars" presStyleCnt="0"/>
      <dgm:spPr/>
    </dgm:pt>
    <dgm:pt modelId="{BB07A3AA-A544-4BF5-B9FB-4BFBB34E9BB0}" type="pres">
      <dgm:prSet presAssocID="{9B305B7A-85E3-4314-97EF-E1D0FA5EAD99}" presName="pillar1" presStyleLbl="node1" presStyleIdx="0" presStyleCnt="3" custScaleY="122340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95A34950-D786-4255-BDB1-54A37CD82EAD}" type="pres">
      <dgm:prSet presAssocID="{7077E582-74B9-4A39-AB93-CFDA853AFC25}" presName="pillarX" presStyleLbl="node1" presStyleIdx="1" presStyleCnt="3" custScaleY="122458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996328CB-E63B-49CE-B5C4-EFFEE97B3972}" type="pres">
      <dgm:prSet presAssocID="{6C57B206-3575-4A02-A188-8AD14EE18466}" presName="pillarX" presStyleLbl="node1" presStyleIdx="2" presStyleCnt="3" custScaleY="122340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EEA2C209-163D-4FB9-A44C-408EFFD3EB93}" type="pres">
      <dgm:prSet presAssocID="{9B305B7A-85E3-4314-97EF-E1D0FA5EAD99}" presName="base" presStyleLbl="dkBgShp" presStyleIdx="1" presStyleCnt="2"/>
      <dgm:spPr/>
    </dgm:pt>
  </dgm:ptLst>
  <dgm:cxnLst>
    <dgm:cxn modelId="{24BD419E-4675-45BE-9EF6-9B1284A39CD0}" type="presOf" srcId="{9B305B7A-85E3-4314-97EF-E1D0FA5EAD99}" destId="{2093A64D-3041-4239-9F06-1AD540C5BE9C}" srcOrd="0" destOrd="0" presId="urn:microsoft.com/office/officeart/2005/8/layout/hList3"/>
    <dgm:cxn modelId="{5F67B436-B719-4B1D-A841-3EE2290F5C7A}" type="presOf" srcId="{C9F4BB55-24C3-4B8A-84A9-15BA79125344}" destId="{4586A988-FBFC-4D7A-AF70-E3F46ED7A618}" srcOrd="0" destOrd="0" presId="urn:microsoft.com/office/officeart/2005/8/layout/hList3"/>
    <dgm:cxn modelId="{A997B11D-B365-412B-8772-568F527885E0}" type="presOf" srcId="{6C57B206-3575-4A02-A188-8AD14EE18466}" destId="{996328CB-E63B-49CE-B5C4-EFFEE97B3972}" srcOrd="0" destOrd="0" presId="urn:microsoft.com/office/officeart/2005/8/layout/hList3"/>
    <dgm:cxn modelId="{48D69B20-2832-4EF4-AF4F-73CE48A1E8BF}" type="presOf" srcId="{7077E582-74B9-4A39-AB93-CFDA853AFC25}" destId="{95A34950-D786-4255-BDB1-54A37CD82EAD}" srcOrd="0" destOrd="0" presId="urn:microsoft.com/office/officeart/2005/8/layout/hList3"/>
    <dgm:cxn modelId="{EBD74640-8EE4-4E12-814D-39905295C9B1}" srcId="{9B305B7A-85E3-4314-97EF-E1D0FA5EAD99}" destId="{6C57B206-3575-4A02-A188-8AD14EE18466}" srcOrd="2" destOrd="0" parTransId="{D5F7A6DB-EDEA-4017-8EF3-5E7CA568D398}" sibTransId="{92D85A0D-1803-4EB1-8187-ABA1A446CA1E}"/>
    <dgm:cxn modelId="{0B08225B-EB6D-4235-B14D-3BF410573142}" srcId="{9B305B7A-85E3-4314-97EF-E1D0FA5EAD99}" destId="{7077E582-74B9-4A39-AB93-CFDA853AFC25}" srcOrd="1" destOrd="0" parTransId="{E776EA9F-7F99-4CCC-916E-C4FDE11A960B}" sibTransId="{6CEA0B5E-D924-4D03-A287-E202F328516F}"/>
    <dgm:cxn modelId="{4E26EAA1-9E2F-4AAB-BF87-802B332B12C6}" srcId="{9B305B7A-85E3-4314-97EF-E1D0FA5EAD99}" destId="{E0C1BC92-E06F-477F-BD1E-AE5D22496620}" srcOrd="0" destOrd="0" parTransId="{0AAD9DBC-D028-453A-8276-A356626EE90E}" sibTransId="{2F2F964C-94F5-4BCA-ADAD-57ED156538A6}"/>
    <dgm:cxn modelId="{7CDFEEB3-86E3-4860-8569-09709C71A859}" type="presOf" srcId="{E0C1BC92-E06F-477F-BD1E-AE5D22496620}" destId="{BB07A3AA-A544-4BF5-B9FB-4BFBB34E9BB0}" srcOrd="0" destOrd="0" presId="urn:microsoft.com/office/officeart/2005/8/layout/hList3"/>
    <dgm:cxn modelId="{FD0CB7FC-B9AD-4B43-B0C6-6F9083A67606}" srcId="{C9F4BB55-24C3-4B8A-84A9-15BA79125344}" destId="{9B305B7A-85E3-4314-97EF-E1D0FA5EAD99}" srcOrd="0" destOrd="0" parTransId="{221E7DE2-C0A8-492B-9353-C20BAEBA75ED}" sibTransId="{956B529F-D5BC-487C-ACDA-80344F9E65AE}"/>
    <dgm:cxn modelId="{58ACD85A-4AC6-4231-81C0-EB2D7993A80D}" type="presParOf" srcId="{4586A988-FBFC-4D7A-AF70-E3F46ED7A618}" destId="{2093A64D-3041-4239-9F06-1AD540C5BE9C}" srcOrd="0" destOrd="0" presId="urn:microsoft.com/office/officeart/2005/8/layout/hList3"/>
    <dgm:cxn modelId="{8179FF6D-BB87-42C8-9063-52E71120E8F1}" type="presParOf" srcId="{4586A988-FBFC-4D7A-AF70-E3F46ED7A618}" destId="{56E2FCA4-93E0-4128-9ED2-B8E5A6E6BE0F}" srcOrd="1" destOrd="0" presId="urn:microsoft.com/office/officeart/2005/8/layout/hList3"/>
    <dgm:cxn modelId="{C58CE98F-45EE-46B9-9B1E-04118FF07CEA}" type="presParOf" srcId="{56E2FCA4-93E0-4128-9ED2-B8E5A6E6BE0F}" destId="{BB07A3AA-A544-4BF5-B9FB-4BFBB34E9BB0}" srcOrd="0" destOrd="0" presId="urn:microsoft.com/office/officeart/2005/8/layout/hList3"/>
    <dgm:cxn modelId="{31A74F50-578F-4D3A-BCD8-034BF716CA02}" type="presParOf" srcId="{56E2FCA4-93E0-4128-9ED2-B8E5A6E6BE0F}" destId="{95A34950-D786-4255-BDB1-54A37CD82EAD}" srcOrd="1" destOrd="0" presId="urn:microsoft.com/office/officeart/2005/8/layout/hList3"/>
    <dgm:cxn modelId="{7AE992E6-FB07-4DC5-83F3-26577A693A76}" type="presParOf" srcId="{56E2FCA4-93E0-4128-9ED2-B8E5A6E6BE0F}" destId="{996328CB-E63B-49CE-B5C4-EFFEE97B3972}" srcOrd="2" destOrd="0" presId="urn:microsoft.com/office/officeart/2005/8/layout/hList3"/>
    <dgm:cxn modelId="{CC9270FA-8A33-4DA8-9F13-E857735A4F4F}" type="presParOf" srcId="{4586A988-FBFC-4D7A-AF70-E3F46ED7A618}" destId="{EEA2C209-163D-4FB9-A44C-408EFFD3EB93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DC33BEF-F8B2-4FAD-8296-7AEA5A097D0E}" type="doc">
      <dgm:prSet loTypeId="urn:microsoft.com/office/officeart/2005/8/layout/hList6" loCatId="list" qsTypeId="urn:microsoft.com/office/officeart/2005/8/quickstyle/3d2" qsCatId="3D" csTypeId="urn:microsoft.com/office/officeart/2005/8/colors/accent2_2" csCatId="accent2" phldr="1"/>
      <dgm:spPr/>
      <dgm:t>
        <a:bodyPr/>
        <a:lstStyle/>
        <a:p>
          <a:endParaRPr lang="es-MX"/>
        </a:p>
      </dgm:t>
    </dgm:pt>
    <dgm:pt modelId="{D046A4C0-272B-4EDE-9AD0-181D2077D3ED}">
      <dgm:prSet phldrT="[Texto]" custT="1"/>
      <dgm:spPr/>
      <dgm:t>
        <a:bodyPr/>
        <a:lstStyle/>
        <a:p>
          <a:r>
            <a:rPr lang="es-MX" sz="2000" dirty="0" smtClean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rPr>
            <a:t>ACEPTACION INCONDICIONAL</a:t>
          </a:r>
          <a:r>
            <a:rPr lang="es-MX" sz="2000" dirty="0" smtClean="0">
              <a:solidFill>
                <a:schemeClr val="tx1"/>
              </a:solidFill>
              <a:latin typeface="Aharoni" panose="02010803020104030203" pitchFamily="2" charset="-79"/>
              <a:cs typeface="Aharoni" panose="02010803020104030203" pitchFamily="2" charset="-79"/>
            </a:rPr>
            <a:t>.</a:t>
          </a:r>
          <a:endParaRPr lang="es-MX" sz="2000" dirty="0">
            <a:solidFill>
              <a:schemeClr val="tx1"/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gm:t>
    </dgm:pt>
    <dgm:pt modelId="{D06AB816-E691-44AE-88A8-228641ACFF76}" type="parTrans" cxnId="{DC5D2534-E7AF-4695-A17B-3CB3E0B1AB41}">
      <dgm:prSet/>
      <dgm:spPr/>
      <dgm:t>
        <a:bodyPr/>
        <a:lstStyle/>
        <a:p>
          <a:endParaRPr lang="es-MX"/>
        </a:p>
      </dgm:t>
    </dgm:pt>
    <dgm:pt modelId="{F521F45C-FF7B-4AF7-9C0E-A223FF10D54D}" type="sibTrans" cxnId="{DC5D2534-E7AF-4695-A17B-3CB3E0B1AB41}">
      <dgm:prSet/>
      <dgm:spPr/>
      <dgm:t>
        <a:bodyPr/>
        <a:lstStyle/>
        <a:p>
          <a:endParaRPr lang="es-MX"/>
        </a:p>
      </dgm:t>
    </dgm:pt>
    <dgm:pt modelId="{32F52B99-CA9A-4BD6-A1F5-1D26F3EC7A6E}">
      <dgm:prSet phldrT="[Texto]" custT="1"/>
      <dgm:spPr/>
      <dgm:t>
        <a:bodyPr/>
        <a:lstStyle/>
        <a:p>
          <a:r>
            <a:rPr lang="es-MX" sz="2000" dirty="0" smtClean="0">
              <a:solidFill>
                <a:schemeClr val="tx1"/>
              </a:solidFill>
              <a:latin typeface="Aharoni" panose="02010803020104030203" pitchFamily="2" charset="-79"/>
              <a:cs typeface="Aharoni" panose="02010803020104030203" pitchFamily="2" charset="-79"/>
            </a:rPr>
            <a:t>CONVIVIR CON LAS DIFERENCIAS Y ACEPTAR A LA PERSONA COMO ES.</a:t>
          </a:r>
          <a:endParaRPr lang="es-MX" sz="2000" dirty="0">
            <a:solidFill>
              <a:schemeClr val="tx1"/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gm:t>
    </dgm:pt>
    <dgm:pt modelId="{27E6BCAB-EF3D-4384-BE39-4354D53B6BA4}" type="parTrans" cxnId="{AD66FC28-6A1C-483A-A2FD-D6DE0EB4ADA6}">
      <dgm:prSet/>
      <dgm:spPr/>
      <dgm:t>
        <a:bodyPr/>
        <a:lstStyle/>
        <a:p>
          <a:endParaRPr lang="es-MX"/>
        </a:p>
      </dgm:t>
    </dgm:pt>
    <dgm:pt modelId="{8D81D749-2DFE-49CF-AAF2-25FAC3275818}" type="sibTrans" cxnId="{AD66FC28-6A1C-483A-A2FD-D6DE0EB4ADA6}">
      <dgm:prSet/>
      <dgm:spPr/>
      <dgm:t>
        <a:bodyPr/>
        <a:lstStyle/>
        <a:p>
          <a:endParaRPr lang="es-MX"/>
        </a:p>
      </dgm:t>
    </dgm:pt>
    <dgm:pt modelId="{8D1C4F93-183B-4645-96C7-B1822F2A0C1E}">
      <dgm:prSet phldrT="[Texto]" custT="1"/>
      <dgm:spPr/>
      <dgm:t>
        <a:bodyPr/>
        <a:lstStyle/>
        <a:p>
          <a:pPr algn="just"/>
          <a:r>
            <a:rPr lang="es-MX" sz="2000" dirty="0" smtClean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rPr>
            <a:t>EMPATIA</a:t>
          </a:r>
        </a:p>
        <a:p>
          <a:pPr algn="just"/>
          <a:endParaRPr lang="es-MX" sz="2000" dirty="0" smtClean="0">
            <a:solidFill>
              <a:schemeClr val="bg1"/>
            </a:solidFill>
            <a:latin typeface="Aharoni" panose="02010803020104030203" pitchFamily="2" charset="-79"/>
            <a:cs typeface="Aharoni" panose="02010803020104030203" pitchFamily="2" charset="-79"/>
          </a:endParaRPr>
        </a:p>
        <a:p>
          <a:pPr algn="just"/>
          <a:r>
            <a:rPr lang="es-MX" sz="2000" dirty="0" smtClean="0">
              <a:solidFill>
                <a:schemeClr val="tx1"/>
              </a:solidFill>
              <a:latin typeface="Aharoni" panose="02010803020104030203" pitchFamily="2" charset="-79"/>
              <a:cs typeface="Aharoni" panose="02010803020104030203" pitchFamily="2" charset="-79"/>
            </a:rPr>
            <a:t>ACTITUD COGNITIVA.</a:t>
          </a:r>
        </a:p>
        <a:p>
          <a:pPr algn="just"/>
          <a:endParaRPr lang="es-MX" sz="2000" dirty="0" smtClean="0">
            <a:solidFill>
              <a:schemeClr val="tx1"/>
            </a:solidFill>
            <a:latin typeface="Aharoni" panose="02010803020104030203" pitchFamily="2" charset="-79"/>
            <a:cs typeface="Aharoni" panose="02010803020104030203" pitchFamily="2" charset="-79"/>
          </a:endParaRPr>
        </a:p>
        <a:p>
          <a:pPr algn="just"/>
          <a:r>
            <a:rPr lang="es-MX" sz="2000" dirty="0" smtClean="0">
              <a:solidFill>
                <a:schemeClr val="tx1"/>
              </a:solidFill>
              <a:latin typeface="Aharoni" panose="02010803020104030203" pitchFamily="2" charset="-79"/>
              <a:cs typeface="Aharoni" panose="02010803020104030203" pitchFamily="2" charset="-79"/>
            </a:rPr>
            <a:t>COMPRENDER EL MUNDO INTERNO DE LA OTRA PERSONA.</a:t>
          </a:r>
        </a:p>
        <a:p>
          <a:pPr algn="just"/>
          <a:endParaRPr lang="es-MX" sz="2000" dirty="0" smtClean="0">
            <a:solidFill>
              <a:schemeClr val="tx1"/>
            </a:solidFill>
            <a:latin typeface="Aharoni" panose="02010803020104030203" pitchFamily="2" charset="-79"/>
            <a:cs typeface="Aharoni" panose="02010803020104030203" pitchFamily="2" charset="-79"/>
          </a:endParaRPr>
        </a:p>
        <a:p>
          <a:pPr algn="just"/>
          <a:r>
            <a:rPr lang="es-MX" sz="2000" dirty="0" smtClean="0">
              <a:solidFill>
                <a:schemeClr val="tx1"/>
              </a:solidFill>
              <a:latin typeface="Aharoni" panose="02010803020104030203" pitchFamily="2" charset="-79"/>
              <a:cs typeface="Aharoni" panose="02010803020104030203" pitchFamily="2" charset="-79"/>
            </a:rPr>
            <a:t>TENER UNA ACTITUD NUTRISIA</a:t>
          </a:r>
        </a:p>
        <a:p>
          <a:pPr algn="just"/>
          <a:endParaRPr lang="es-MX" sz="2000" dirty="0">
            <a:latin typeface="Aharoni" panose="02010803020104030203" pitchFamily="2" charset="-79"/>
            <a:cs typeface="Aharoni" panose="02010803020104030203" pitchFamily="2" charset="-79"/>
          </a:endParaRPr>
        </a:p>
      </dgm:t>
    </dgm:pt>
    <dgm:pt modelId="{BA02E50E-D0A3-47AD-94B8-4A6C225BD573}" type="parTrans" cxnId="{73B20FDF-444D-4E6C-AB8A-34F8E6FC949F}">
      <dgm:prSet/>
      <dgm:spPr/>
      <dgm:t>
        <a:bodyPr/>
        <a:lstStyle/>
        <a:p>
          <a:endParaRPr lang="es-MX"/>
        </a:p>
      </dgm:t>
    </dgm:pt>
    <dgm:pt modelId="{CA1678A6-8721-4F4F-9966-B1228E6B7D77}" type="sibTrans" cxnId="{73B20FDF-444D-4E6C-AB8A-34F8E6FC949F}">
      <dgm:prSet/>
      <dgm:spPr/>
      <dgm:t>
        <a:bodyPr/>
        <a:lstStyle/>
        <a:p>
          <a:endParaRPr lang="es-MX"/>
        </a:p>
      </dgm:t>
    </dgm:pt>
    <dgm:pt modelId="{E72FEAB7-B872-4312-A49A-4AEF6E37E7CA}">
      <dgm:prSet phldrT="[Texto]" custT="1"/>
      <dgm:spPr/>
      <dgm:t>
        <a:bodyPr/>
        <a:lstStyle/>
        <a:p>
          <a:r>
            <a:rPr lang="es-MX" sz="2000" dirty="0" smtClean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rPr>
            <a:t>CONGRUENCIA</a:t>
          </a:r>
        </a:p>
        <a:p>
          <a:endParaRPr lang="es-MX" sz="2000" dirty="0">
            <a:solidFill>
              <a:schemeClr val="bg1"/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gm:t>
    </dgm:pt>
    <dgm:pt modelId="{F57407B4-3889-4AC3-A503-51B41D61E062}" type="parTrans" cxnId="{14C0A0B6-E2DE-411D-B955-FF88FB6AB339}">
      <dgm:prSet/>
      <dgm:spPr/>
      <dgm:t>
        <a:bodyPr/>
        <a:lstStyle/>
        <a:p>
          <a:endParaRPr lang="es-MX"/>
        </a:p>
      </dgm:t>
    </dgm:pt>
    <dgm:pt modelId="{13CA57A2-C71E-41AF-AD2F-82F592E64DDC}" type="sibTrans" cxnId="{14C0A0B6-E2DE-411D-B955-FF88FB6AB339}">
      <dgm:prSet/>
      <dgm:spPr/>
      <dgm:t>
        <a:bodyPr/>
        <a:lstStyle/>
        <a:p>
          <a:endParaRPr lang="es-MX"/>
        </a:p>
      </dgm:t>
    </dgm:pt>
    <dgm:pt modelId="{00EB5838-2536-4B15-A2B2-F07F1BF9337D}">
      <dgm:prSet phldrT="[Texto]" custT="1"/>
      <dgm:spPr/>
      <dgm:t>
        <a:bodyPr/>
        <a:lstStyle/>
        <a:p>
          <a:r>
            <a:rPr lang="es-MX" sz="2000" dirty="0" smtClean="0">
              <a:solidFill>
                <a:schemeClr val="tx1"/>
              </a:solidFill>
              <a:latin typeface="Aharoni" panose="02010803020104030203" pitchFamily="2" charset="-79"/>
              <a:cs typeface="Aharoni" panose="02010803020104030203" pitchFamily="2" charset="-79"/>
            </a:rPr>
            <a:t>SER AUTENTICO.</a:t>
          </a:r>
          <a:endParaRPr lang="es-MX" sz="2000" dirty="0">
            <a:solidFill>
              <a:schemeClr val="tx1"/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gm:t>
    </dgm:pt>
    <dgm:pt modelId="{E76CE3D8-EB71-413E-B0DE-B1A7CDA050E4}" type="parTrans" cxnId="{EA991DCE-BE8F-49E6-842E-B191C227376C}">
      <dgm:prSet/>
      <dgm:spPr/>
      <dgm:t>
        <a:bodyPr/>
        <a:lstStyle/>
        <a:p>
          <a:endParaRPr lang="es-MX"/>
        </a:p>
      </dgm:t>
    </dgm:pt>
    <dgm:pt modelId="{2BF4B3B1-7488-4180-98C8-5EDBD70CD303}" type="sibTrans" cxnId="{EA991DCE-BE8F-49E6-842E-B191C227376C}">
      <dgm:prSet/>
      <dgm:spPr/>
      <dgm:t>
        <a:bodyPr/>
        <a:lstStyle/>
        <a:p>
          <a:endParaRPr lang="es-MX"/>
        </a:p>
      </dgm:t>
    </dgm:pt>
    <dgm:pt modelId="{E2431C9E-EA94-4489-B809-BF0EF63662E4}">
      <dgm:prSet phldrT="[Texto]" custT="1"/>
      <dgm:spPr/>
      <dgm:t>
        <a:bodyPr/>
        <a:lstStyle/>
        <a:p>
          <a:r>
            <a:rPr lang="es-MX" sz="2000" dirty="0" smtClean="0">
              <a:solidFill>
                <a:schemeClr val="tx1"/>
              </a:solidFill>
              <a:latin typeface="Aharoni" panose="02010803020104030203" pitchFamily="2" charset="-79"/>
              <a:cs typeface="Aharoni" panose="02010803020104030203" pitchFamily="2" charset="-79"/>
            </a:rPr>
            <a:t>CREER EN SU CAPACIDAD DE CAMBIO.</a:t>
          </a:r>
          <a:endParaRPr lang="es-MX" sz="2000" dirty="0">
            <a:solidFill>
              <a:schemeClr val="tx1"/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gm:t>
    </dgm:pt>
    <dgm:pt modelId="{226C7CD6-775F-49C5-B970-E17B80A7A624}" type="parTrans" cxnId="{ACE356E0-F958-422D-8206-50510AA1D98A}">
      <dgm:prSet/>
      <dgm:spPr/>
      <dgm:t>
        <a:bodyPr/>
        <a:lstStyle/>
        <a:p>
          <a:endParaRPr lang="es-MX"/>
        </a:p>
      </dgm:t>
    </dgm:pt>
    <dgm:pt modelId="{D82EE4FA-C539-4F57-A4A0-038C95D86741}" type="sibTrans" cxnId="{ACE356E0-F958-422D-8206-50510AA1D98A}">
      <dgm:prSet/>
      <dgm:spPr/>
      <dgm:t>
        <a:bodyPr/>
        <a:lstStyle/>
        <a:p>
          <a:endParaRPr lang="es-MX"/>
        </a:p>
      </dgm:t>
    </dgm:pt>
    <dgm:pt modelId="{FDA040F4-1563-4181-ADE7-ED2586BECDAC}">
      <dgm:prSet phldrT="[Texto]" custT="1"/>
      <dgm:spPr/>
      <dgm:t>
        <a:bodyPr/>
        <a:lstStyle/>
        <a:p>
          <a:r>
            <a:rPr lang="es-MX" sz="2000" dirty="0" smtClean="0">
              <a:solidFill>
                <a:schemeClr val="tx1"/>
              </a:solidFill>
              <a:latin typeface="Aharoni" panose="02010803020104030203" pitchFamily="2" charset="-79"/>
              <a:cs typeface="Aharoni" panose="02010803020104030203" pitchFamily="2" charset="-79"/>
            </a:rPr>
            <a:t>NO JUZGAR NI ETIQUETAR</a:t>
          </a:r>
          <a:r>
            <a:rPr lang="es-MX" sz="2000" dirty="0" smtClean="0">
              <a:latin typeface="Aharoni" panose="02010803020104030203" pitchFamily="2" charset="-79"/>
              <a:cs typeface="Aharoni" panose="02010803020104030203" pitchFamily="2" charset="-79"/>
            </a:rPr>
            <a:t>.</a:t>
          </a:r>
          <a:endParaRPr lang="es-MX" sz="2000" dirty="0">
            <a:latin typeface="Aharoni" panose="02010803020104030203" pitchFamily="2" charset="-79"/>
            <a:cs typeface="Aharoni" panose="02010803020104030203" pitchFamily="2" charset="-79"/>
          </a:endParaRPr>
        </a:p>
      </dgm:t>
    </dgm:pt>
    <dgm:pt modelId="{9EBFB312-950D-4779-BB5F-2C3193A13921}" type="parTrans" cxnId="{5DE67E92-9B31-43C5-B85C-979D0C720850}">
      <dgm:prSet/>
      <dgm:spPr/>
      <dgm:t>
        <a:bodyPr/>
        <a:lstStyle/>
        <a:p>
          <a:endParaRPr lang="es-MX"/>
        </a:p>
      </dgm:t>
    </dgm:pt>
    <dgm:pt modelId="{B2F217FB-9141-46F9-B2D2-0CAC26565380}" type="sibTrans" cxnId="{5DE67E92-9B31-43C5-B85C-979D0C720850}">
      <dgm:prSet/>
      <dgm:spPr/>
      <dgm:t>
        <a:bodyPr/>
        <a:lstStyle/>
        <a:p>
          <a:endParaRPr lang="es-MX"/>
        </a:p>
      </dgm:t>
    </dgm:pt>
    <dgm:pt modelId="{6BE77E4E-F0F4-4D6F-A1D4-14DD62E1AC9D}">
      <dgm:prSet phldrT="[Texto]" custT="1"/>
      <dgm:spPr/>
      <dgm:t>
        <a:bodyPr/>
        <a:lstStyle/>
        <a:p>
          <a:endParaRPr lang="es-MX" sz="2000" dirty="0">
            <a:solidFill>
              <a:schemeClr val="tx1"/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gm:t>
    </dgm:pt>
    <dgm:pt modelId="{656B02BE-1817-410F-8FB6-AF74BEC362ED}" type="parTrans" cxnId="{40A9F10F-95ED-49C2-B067-1417D4903E0D}">
      <dgm:prSet/>
      <dgm:spPr/>
      <dgm:t>
        <a:bodyPr/>
        <a:lstStyle/>
        <a:p>
          <a:endParaRPr lang="es-MX"/>
        </a:p>
      </dgm:t>
    </dgm:pt>
    <dgm:pt modelId="{FE2BF976-B829-49DF-9E23-BBE1D8CB82D3}" type="sibTrans" cxnId="{40A9F10F-95ED-49C2-B067-1417D4903E0D}">
      <dgm:prSet/>
      <dgm:spPr/>
      <dgm:t>
        <a:bodyPr/>
        <a:lstStyle/>
        <a:p>
          <a:endParaRPr lang="es-MX"/>
        </a:p>
      </dgm:t>
    </dgm:pt>
    <dgm:pt modelId="{A6F87F62-4525-40FD-BCF4-B166D2226DCE}">
      <dgm:prSet phldrT="[Texto]" custT="1"/>
      <dgm:spPr/>
      <dgm:t>
        <a:bodyPr/>
        <a:lstStyle/>
        <a:p>
          <a:endParaRPr lang="es-MX" sz="2000" dirty="0">
            <a:solidFill>
              <a:schemeClr val="tx1"/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gm:t>
    </dgm:pt>
    <dgm:pt modelId="{0E03189E-F5A8-4BB4-8E04-B97E4C666B6C}" type="parTrans" cxnId="{BC4106D7-54FC-4BA9-9154-085DB7EF0D8A}">
      <dgm:prSet/>
      <dgm:spPr/>
      <dgm:t>
        <a:bodyPr/>
        <a:lstStyle/>
        <a:p>
          <a:endParaRPr lang="es-MX"/>
        </a:p>
      </dgm:t>
    </dgm:pt>
    <dgm:pt modelId="{185A2639-C967-42E5-85E7-A46D9B42F553}" type="sibTrans" cxnId="{BC4106D7-54FC-4BA9-9154-085DB7EF0D8A}">
      <dgm:prSet/>
      <dgm:spPr/>
      <dgm:t>
        <a:bodyPr/>
        <a:lstStyle/>
        <a:p>
          <a:endParaRPr lang="es-MX"/>
        </a:p>
      </dgm:t>
    </dgm:pt>
    <dgm:pt modelId="{06327E87-BCA1-4E79-9560-F4C7CED6F5C1}">
      <dgm:prSet phldrT="[Texto]" custT="1"/>
      <dgm:spPr/>
      <dgm:t>
        <a:bodyPr/>
        <a:lstStyle/>
        <a:p>
          <a:r>
            <a:rPr lang="es-MX" sz="2000" dirty="0" smtClean="0">
              <a:solidFill>
                <a:schemeClr val="tx1"/>
              </a:solidFill>
              <a:latin typeface="Aharoni" panose="02010803020104030203" pitchFamily="2" charset="-79"/>
              <a:cs typeface="Aharoni" panose="02010803020104030203" pitchFamily="2" charset="-79"/>
            </a:rPr>
            <a:t>NO ENGAÑARSE A SI MISMO NI A LOS DEMAS.</a:t>
          </a:r>
          <a:endParaRPr lang="es-MX" sz="2000" dirty="0">
            <a:solidFill>
              <a:schemeClr val="tx1"/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gm:t>
    </dgm:pt>
    <dgm:pt modelId="{035F79D5-8967-4EFC-A9CB-88789E87857D}" type="parTrans" cxnId="{00F5EEDB-3774-434F-95FF-FA5A49A05A7F}">
      <dgm:prSet/>
      <dgm:spPr/>
      <dgm:t>
        <a:bodyPr/>
        <a:lstStyle/>
        <a:p>
          <a:endParaRPr lang="es-MX"/>
        </a:p>
      </dgm:t>
    </dgm:pt>
    <dgm:pt modelId="{36791176-776C-4B35-98CE-D96BBBC114E8}" type="sibTrans" cxnId="{00F5EEDB-3774-434F-95FF-FA5A49A05A7F}">
      <dgm:prSet/>
      <dgm:spPr/>
      <dgm:t>
        <a:bodyPr/>
        <a:lstStyle/>
        <a:p>
          <a:endParaRPr lang="es-MX"/>
        </a:p>
      </dgm:t>
    </dgm:pt>
    <dgm:pt modelId="{87992859-557C-41B3-821F-B80480B3B843}">
      <dgm:prSet phldrT="[Texto]" custT="1"/>
      <dgm:spPr/>
      <dgm:t>
        <a:bodyPr/>
        <a:lstStyle/>
        <a:p>
          <a:endParaRPr lang="es-MX" sz="2000" dirty="0">
            <a:latin typeface="Aharoni" panose="02010803020104030203" pitchFamily="2" charset="-79"/>
            <a:cs typeface="Aharoni" panose="02010803020104030203" pitchFamily="2" charset="-79"/>
          </a:endParaRPr>
        </a:p>
      </dgm:t>
    </dgm:pt>
    <dgm:pt modelId="{B2A92232-5EAA-406C-BF86-FC24FC549643}" type="parTrans" cxnId="{75E33578-569A-49D8-ADA4-CBE7479B9A7E}">
      <dgm:prSet/>
      <dgm:spPr/>
      <dgm:t>
        <a:bodyPr/>
        <a:lstStyle/>
        <a:p>
          <a:endParaRPr lang="es-MX"/>
        </a:p>
      </dgm:t>
    </dgm:pt>
    <dgm:pt modelId="{D2AE3DEE-DCEA-4D5A-89EA-B1B283221703}" type="sibTrans" cxnId="{75E33578-569A-49D8-ADA4-CBE7479B9A7E}">
      <dgm:prSet/>
      <dgm:spPr/>
      <dgm:t>
        <a:bodyPr/>
        <a:lstStyle/>
        <a:p>
          <a:endParaRPr lang="es-MX"/>
        </a:p>
      </dgm:t>
    </dgm:pt>
    <dgm:pt modelId="{5ADE5775-976B-4E63-B89C-470F486F847B}">
      <dgm:prSet phldrT="[Texto]" custT="1"/>
      <dgm:spPr/>
      <dgm:t>
        <a:bodyPr/>
        <a:lstStyle/>
        <a:p>
          <a:endParaRPr lang="es-MX" sz="2000" dirty="0">
            <a:solidFill>
              <a:schemeClr val="tx1"/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gm:t>
    </dgm:pt>
    <dgm:pt modelId="{C83D83EA-8034-4CEB-A701-896EBBACC63A}" type="parTrans" cxnId="{FA75BD91-E952-44C6-8373-06FBA31A8961}">
      <dgm:prSet/>
      <dgm:spPr/>
      <dgm:t>
        <a:bodyPr/>
        <a:lstStyle/>
        <a:p>
          <a:endParaRPr lang="es-MX"/>
        </a:p>
      </dgm:t>
    </dgm:pt>
    <dgm:pt modelId="{8F2DC9D3-FD66-4CE7-AB33-BB7DA7FE472C}" type="sibTrans" cxnId="{FA75BD91-E952-44C6-8373-06FBA31A8961}">
      <dgm:prSet/>
      <dgm:spPr/>
      <dgm:t>
        <a:bodyPr/>
        <a:lstStyle/>
        <a:p>
          <a:endParaRPr lang="es-MX"/>
        </a:p>
      </dgm:t>
    </dgm:pt>
    <dgm:pt modelId="{D097E403-52DE-4966-BC37-6706818A141F}" type="pres">
      <dgm:prSet presAssocID="{FDC33BEF-F8B2-4FAD-8296-7AEA5A097D0E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1A654248-30F0-4EB5-A156-E88CF5C25E7B}" type="pres">
      <dgm:prSet presAssocID="{D046A4C0-272B-4EDE-9AD0-181D2077D3ED}" presName="node" presStyleLbl="node1" presStyleIdx="0" presStyleCnt="3" custLinFactX="-7269" custLinFactNeighborX="-100000" custLinFactNeighborY="-3750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90B25194-970C-481B-82AE-AFAD2DA696A1}" type="pres">
      <dgm:prSet presAssocID="{F521F45C-FF7B-4AF7-9C0E-A223FF10D54D}" presName="sibTrans" presStyleCnt="0"/>
      <dgm:spPr/>
    </dgm:pt>
    <dgm:pt modelId="{9ED827FC-1BBA-4665-B5AC-0F5F126E596D}" type="pres">
      <dgm:prSet presAssocID="{8D1C4F93-183B-4645-96C7-B1822F2A0C1E}" presName="node" presStyleLbl="node1" presStyleIdx="1" presStyleCnt="3" custLinFactNeighborX="0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3D080286-CC04-4EBE-AC24-8BF4A5A32076}" type="pres">
      <dgm:prSet presAssocID="{CA1678A6-8721-4F4F-9966-B1228E6B7D77}" presName="sibTrans" presStyleCnt="0"/>
      <dgm:spPr/>
    </dgm:pt>
    <dgm:pt modelId="{790E4B14-0D6F-452F-98D4-C4DE39A7D211}" type="pres">
      <dgm:prSet presAssocID="{E72FEAB7-B872-4312-A49A-4AEF6E37E7CA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83E82E2A-73FC-408B-9B1F-6060079D3853}" type="presOf" srcId="{FDC33BEF-F8B2-4FAD-8296-7AEA5A097D0E}" destId="{D097E403-52DE-4966-BC37-6706818A141F}" srcOrd="0" destOrd="0" presId="urn:microsoft.com/office/officeart/2005/8/layout/hList6"/>
    <dgm:cxn modelId="{AF5B06EA-1F92-42C9-B787-680BF8A981A0}" type="presOf" srcId="{5ADE5775-976B-4E63-B89C-470F486F847B}" destId="{790E4B14-0D6F-452F-98D4-C4DE39A7D211}" srcOrd="0" destOrd="2" presId="urn:microsoft.com/office/officeart/2005/8/layout/hList6"/>
    <dgm:cxn modelId="{EA991DCE-BE8F-49E6-842E-B191C227376C}" srcId="{E72FEAB7-B872-4312-A49A-4AEF6E37E7CA}" destId="{00EB5838-2536-4B15-A2B2-F07F1BF9337D}" srcOrd="0" destOrd="0" parTransId="{E76CE3D8-EB71-413E-B0DE-B1A7CDA050E4}" sibTransId="{2BF4B3B1-7488-4180-98C8-5EDBD70CD303}"/>
    <dgm:cxn modelId="{DC5D2534-E7AF-4695-A17B-3CB3E0B1AB41}" srcId="{FDC33BEF-F8B2-4FAD-8296-7AEA5A097D0E}" destId="{D046A4C0-272B-4EDE-9AD0-181D2077D3ED}" srcOrd="0" destOrd="0" parTransId="{D06AB816-E691-44AE-88A8-228641ACFF76}" sibTransId="{F521F45C-FF7B-4AF7-9C0E-A223FF10D54D}"/>
    <dgm:cxn modelId="{91CAB321-861A-42F9-B153-70CF99C2B466}" type="presOf" srcId="{06327E87-BCA1-4E79-9560-F4C7CED6F5C1}" destId="{790E4B14-0D6F-452F-98D4-C4DE39A7D211}" srcOrd="0" destOrd="3" presId="urn:microsoft.com/office/officeart/2005/8/layout/hList6"/>
    <dgm:cxn modelId="{9BEF80FB-388A-4963-AAC0-F1DB94430F5B}" type="presOf" srcId="{D046A4C0-272B-4EDE-9AD0-181D2077D3ED}" destId="{1A654248-30F0-4EB5-A156-E88CF5C25E7B}" srcOrd="0" destOrd="0" presId="urn:microsoft.com/office/officeart/2005/8/layout/hList6"/>
    <dgm:cxn modelId="{ACE356E0-F958-422D-8206-50510AA1D98A}" srcId="{D046A4C0-272B-4EDE-9AD0-181D2077D3ED}" destId="{E2431C9E-EA94-4489-B809-BF0EF63662E4}" srcOrd="2" destOrd="0" parTransId="{226C7CD6-775F-49C5-B970-E17B80A7A624}" sibTransId="{D82EE4FA-C539-4F57-A4A0-038C95D86741}"/>
    <dgm:cxn modelId="{31E3EF16-7A20-4CC6-B77E-1140A2CA6C7C}" type="presOf" srcId="{32F52B99-CA9A-4BD6-A1F5-1D26F3EC7A6E}" destId="{1A654248-30F0-4EB5-A156-E88CF5C25E7B}" srcOrd="0" destOrd="1" presId="urn:microsoft.com/office/officeart/2005/8/layout/hList6"/>
    <dgm:cxn modelId="{1628C906-1364-483A-8E5E-A6A333F40273}" type="presOf" srcId="{A6F87F62-4525-40FD-BCF4-B166D2226DCE}" destId="{1A654248-30F0-4EB5-A156-E88CF5C25E7B}" srcOrd="0" destOrd="4" presId="urn:microsoft.com/office/officeart/2005/8/layout/hList6"/>
    <dgm:cxn modelId="{2F82BAA3-F772-4EAF-9639-F7352E21C133}" type="presOf" srcId="{E72FEAB7-B872-4312-A49A-4AEF6E37E7CA}" destId="{790E4B14-0D6F-452F-98D4-C4DE39A7D211}" srcOrd="0" destOrd="0" presId="urn:microsoft.com/office/officeart/2005/8/layout/hList6"/>
    <dgm:cxn modelId="{AD66FC28-6A1C-483A-A2FD-D6DE0EB4ADA6}" srcId="{D046A4C0-272B-4EDE-9AD0-181D2077D3ED}" destId="{32F52B99-CA9A-4BD6-A1F5-1D26F3EC7A6E}" srcOrd="0" destOrd="0" parTransId="{27E6BCAB-EF3D-4384-BE39-4354D53B6BA4}" sibTransId="{8D81D749-2DFE-49CF-AAF2-25FAC3275818}"/>
    <dgm:cxn modelId="{ACCF2356-564E-4367-B429-A95913A378CC}" type="presOf" srcId="{87992859-557C-41B3-821F-B80480B3B843}" destId="{790E4B14-0D6F-452F-98D4-C4DE39A7D211}" srcOrd="0" destOrd="4" presId="urn:microsoft.com/office/officeart/2005/8/layout/hList6"/>
    <dgm:cxn modelId="{5DE67E92-9B31-43C5-B85C-979D0C720850}" srcId="{D046A4C0-272B-4EDE-9AD0-181D2077D3ED}" destId="{FDA040F4-1563-4181-ADE7-ED2586BECDAC}" srcOrd="4" destOrd="0" parTransId="{9EBFB312-950D-4779-BB5F-2C3193A13921}" sibTransId="{B2F217FB-9141-46F9-B2D2-0CAC26565380}"/>
    <dgm:cxn modelId="{32A09A34-37C7-445F-AD98-E4BF23C21F1D}" type="presOf" srcId="{00EB5838-2536-4B15-A2B2-F07F1BF9337D}" destId="{790E4B14-0D6F-452F-98D4-C4DE39A7D211}" srcOrd="0" destOrd="1" presId="urn:microsoft.com/office/officeart/2005/8/layout/hList6"/>
    <dgm:cxn modelId="{6B1EE5BE-7328-412D-BE50-823CA971FB39}" type="presOf" srcId="{6BE77E4E-F0F4-4D6F-A1D4-14DD62E1AC9D}" destId="{1A654248-30F0-4EB5-A156-E88CF5C25E7B}" srcOrd="0" destOrd="2" presId="urn:microsoft.com/office/officeart/2005/8/layout/hList6"/>
    <dgm:cxn modelId="{E70F0718-33CD-4128-BED5-74A9D8C6BFB2}" type="presOf" srcId="{8D1C4F93-183B-4645-96C7-B1822F2A0C1E}" destId="{9ED827FC-1BBA-4665-B5AC-0F5F126E596D}" srcOrd="0" destOrd="0" presId="urn:microsoft.com/office/officeart/2005/8/layout/hList6"/>
    <dgm:cxn modelId="{73B20FDF-444D-4E6C-AB8A-34F8E6FC949F}" srcId="{FDC33BEF-F8B2-4FAD-8296-7AEA5A097D0E}" destId="{8D1C4F93-183B-4645-96C7-B1822F2A0C1E}" srcOrd="1" destOrd="0" parTransId="{BA02E50E-D0A3-47AD-94B8-4A6C225BD573}" sibTransId="{CA1678A6-8721-4F4F-9966-B1228E6B7D77}"/>
    <dgm:cxn modelId="{75E33578-569A-49D8-ADA4-CBE7479B9A7E}" srcId="{E72FEAB7-B872-4312-A49A-4AEF6E37E7CA}" destId="{87992859-557C-41B3-821F-B80480B3B843}" srcOrd="3" destOrd="0" parTransId="{B2A92232-5EAA-406C-BF86-FC24FC549643}" sibTransId="{D2AE3DEE-DCEA-4D5A-89EA-B1B283221703}"/>
    <dgm:cxn modelId="{BC4106D7-54FC-4BA9-9154-085DB7EF0D8A}" srcId="{D046A4C0-272B-4EDE-9AD0-181D2077D3ED}" destId="{A6F87F62-4525-40FD-BCF4-B166D2226DCE}" srcOrd="3" destOrd="0" parTransId="{0E03189E-F5A8-4BB4-8E04-B97E4C666B6C}" sibTransId="{185A2639-C967-42E5-85E7-A46D9B42F553}"/>
    <dgm:cxn modelId="{00F5EEDB-3774-434F-95FF-FA5A49A05A7F}" srcId="{E72FEAB7-B872-4312-A49A-4AEF6E37E7CA}" destId="{06327E87-BCA1-4E79-9560-F4C7CED6F5C1}" srcOrd="2" destOrd="0" parTransId="{035F79D5-8967-4EFC-A9CB-88789E87857D}" sibTransId="{36791176-776C-4B35-98CE-D96BBBC114E8}"/>
    <dgm:cxn modelId="{14C0A0B6-E2DE-411D-B955-FF88FB6AB339}" srcId="{FDC33BEF-F8B2-4FAD-8296-7AEA5A097D0E}" destId="{E72FEAB7-B872-4312-A49A-4AEF6E37E7CA}" srcOrd="2" destOrd="0" parTransId="{F57407B4-3889-4AC3-A503-51B41D61E062}" sibTransId="{13CA57A2-C71E-41AF-AD2F-82F592E64DDC}"/>
    <dgm:cxn modelId="{6BE9E0F1-DE7F-4A7A-BC0E-4AFC9CAFF3AD}" type="presOf" srcId="{E2431C9E-EA94-4489-B809-BF0EF63662E4}" destId="{1A654248-30F0-4EB5-A156-E88CF5C25E7B}" srcOrd="0" destOrd="3" presId="urn:microsoft.com/office/officeart/2005/8/layout/hList6"/>
    <dgm:cxn modelId="{40A9F10F-95ED-49C2-B067-1417D4903E0D}" srcId="{D046A4C0-272B-4EDE-9AD0-181D2077D3ED}" destId="{6BE77E4E-F0F4-4D6F-A1D4-14DD62E1AC9D}" srcOrd="1" destOrd="0" parTransId="{656B02BE-1817-410F-8FB6-AF74BEC362ED}" sibTransId="{FE2BF976-B829-49DF-9E23-BBE1D8CB82D3}"/>
    <dgm:cxn modelId="{FA75BD91-E952-44C6-8373-06FBA31A8961}" srcId="{E72FEAB7-B872-4312-A49A-4AEF6E37E7CA}" destId="{5ADE5775-976B-4E63-B89C-470F486F847B}" srcOrd="1" destOrd="0" parTransId="{C83D83EA-8034-4CEB-A701-896EBBACC63A}" sibTransId="{8F2DC9D3-FD66-4CE7-AB33-BB7DA7FE472C}"/>
    <dgm:cxn modelId="{0597E0E3-0A91-4EDF-8189-3E5F739C8A05}" type="presOf" srcId="{FDA040F4-1563-4181-ADE7-ED2586BECDAC}" destId="{1A654248-30F0-4EB5-A156-E88CF5C25E7B}" srcOrd="0" destOrd="5" presId="urn:microsoft.com/office/officeart/2005/8/layout/hList6"/>
    <dgm:cxn modelId="{5C5CEF1D-3291-4DE4-9180-921255F2EDF9}" type="presParOf" srcId="{D097E403-52DE-4966-BC37-6706818A141F}" destId="{1A654248-30F0-4EB5-A156-E88CF5C25E7B}" srcOrd="0" destOrd="0" presId="urn:microsoft.com/office/officeart/2005/8/layout/hList6"/>
    <dgm:cxn modelId="{EBA611EA-792E-4F0F-A3D2-77328820E7DB}" type="presParOf" srcId="{D097E403-52DE-4966-BC37-6706818A141F}" destId="{90B25194-970C-481B-82AE-AFAD2DA696A1}" srcOrd="1" destOrd="0" presId="urn:microsoft.com/office/officeart/2005/8/layout/hList6"/>
    <dgm:cxn modelId="{1A24ECD7-2011-4C00-B4D1-BEAD04BB5698}" type="presParOf" srcId="{D097E403-52DE-4966-BC37-6706818A141F}" destId="{9ED827FC-1BBA-4665-B5AC-0F5F126E596D}" srcOrd="2" destOrd="0" presId="urn:microsoft.com/office/officeart/2005/8/layout/hList6"/>
    <dgm:cxn modelId="{DD4E62DE-7BB2-4A0C-9A3D-1F866A13ADAE}" type="presParOf" srcId="{D097E403-52DE-4966-BC37-6706818A141F}" destId="{3D080286-CC04-4EBE-AC24-8BF4A5A32076}" srcOrd="3" destOrd="0" presId="urn:microsoft.com/office/officeart/2005/8/layout/hList6"/>
    <dgm:cxn modelId="{0978A2ED-CE51-4EF0-860A-F1B24139EBDB}" type="presParOf" srcId="{D097E403-52DE-4966-BC37-6706818A141F}" destId="{790E4B14-0D6F-452F-98D4-C4DE39A7D211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C85757D-AD69-42BA-9460-DFFD65B6FBFD}" type="doc">
      <dgm:prSet loTypeId="urn:microsoft.com/office/officeart/2005/8/layout/arrow5" loCatId="relationship" qsTypeId="urn:microsoft.com/office/officeart/2005/8/quickstyle/3d9" qsCatId="3D" csTypeId="urn:microsoft.com/office/officeart/2005/8/colors/accent2_2" csCatId="accent2" phldr="1"/>
      <dgm:spPr/>
      <dgm:t>
        <a:bodyPr/>
        <a:lstStyle/>
        <a:p>
          <a:endParaRPr lang="es-MX"/>
        </a:p>
      </dgm:t>
    </dgm:pt>
    <dgm:pt modelId="{4AC4AED1-BCD8-432C-B440-64F2ABEFFCEF}">
      <dgm:prSet phldrT="[Texto]" custT="1"/>
      <dgm:spPr/>
      <dgm:t>
        <a:bodyPr/>
        <a:lstStyle/>
        <a:p>
          <a:r>
            <a:rPr lang="es-MX" sz="2800" dirty="0" smtClean="0">
              <a:latin typeface="Aharoni" panose="02010803020104030203" pitchFamily="2" charset="-79"/>
              <a:cs typeface="Aharoni" panose="02010803020104030203" pitchFamily="2" charset="-79"/>
            </a:rPr>
            <a:t>PERSONAL DE FUNERARIA</a:t>
          </a:r>
          <a:endParaRPr lang="es-MX" sz="2800" dirty="0">
            <a:latin typeface="Aharoni" panose="02010803020104030203" pitchFamily="2" charset="-79"/>
            <a:cs typeface="Aharoni" panose="02010803020104030203" pitchFamily="2" charset="-79"/>
          </a:endParaRPr>
        </a:p>
      </dgm:t>
    </dgm:pt>
    <dgm:pt modelId="{926633E2-200B-4CFD-8F42-1F506F5DA9C8}" type="parTrans" cxnId="{E0F8FA88-49C1-4DC0-A3BB-B1C143D874AD}">
      <dgm:prSet/>
      <dgm:spPr/>
      <dgm:t>
        <a:bodyPr/>
        <a:lstStyle/>
        <a:p>
          <a:endParaRPr lang="es-MX"/>
        </a:p>
      </dgm:t>
    </dgm:pt>
    <dgm:pt modelId="{2D79697E-7272-451F-9A1F-9BF0C83094D3}" type="sibTrans" cxnId="{E0F8FA88-49C1-4DC0-A3BB-B1C143D874AD}">
      <dgm:prSet/>
      <dgm:spPr/>
      <dgm:t>
        <a:bodyPr/>
        <a:lstStyle/>
        <a:p>
          <a:endParaRPr lang="es-MX"/>
        </a:p>
      </dgm:t>
    </dgm:pt>
    <dgm:pt modelId="{432D2EC9-959E-453B-934E-CECBF196980A}">
      <dgm:prSet phldrT="[Texto]" custT="1"/>
      <dgm:spPr/>
      <dgm:t>
        <a:bodyPr/>
        <a:lstStyle/>
        <a:p>
          <a:r>
            <a:rPr lang="es-MX" sz="4000" dirty="0" smtClean="0">
              <a:latin typeface="Aharoni" panose="02010803020104030203" pitchFamily="2" charset="-79"/>
              <a:cs typeface="Aharoni" panose="02010803020104030203" pitchFamily="2" charset="-79"/>
            </a:rPr>
            <a:t>DOLIENTE</a:t>
          </a:r>
          <a:endParaRPr lang="es-MX" sz="4000" dirty="0">
            <a:latin typeface="Aharoni" panose="02010803020104030203" pitchFamily="2" charset="-79"/>
            <a:cs typeface="Aharoni" panose="02010803020104030203" pitchFamily="2" charset="-79"/>
          </a:endParaRPr>
        </a:p>
      </dgm:t>
    </dgm:pt>
    <dgm:pt modelId="{C407E564-BC34-4FEA-99DD-F0B98ED082B9}" type="parTrans" cxnId="{4BADD9EE-554F-4013-9960-5380CAA251AB}">
      <dgm:prSet/>
      <dgm:spPr/>
      <dgm:t>
        <a:bodyPr/>
        <a:lstStyle/>
        <a:p>
          <a:endParaRPr lang="es-MX"/>
        </a:p>
      </dgm:t>
    </dgm:pt>
    <dgm:pt modelId="{D6FFFE94-55E4-45C6-8F16-B21F0B50D3EF}" type="sibTrans" cxnId="{4BADD9EE-554F-4013-9960-5380CAA251AB}">
      <dgm:prSet/>
      <dgm:spPr/>
      <dgm:t>
        <a:bodyPr/>
        <a:lstStyle/>
        <a:p>
          <a:endParaRPr lang="es-MX"/>
        </a:p>
      </dgm:t>
    </dgm:pt>
    <dgm:pt modelId="{680D3C68-CA1C-4945-819B-447A3B2F1EFF}" type="pres">
      <dgm:prSet presAssocID="{6C85757D-AD69-42BA-9460-DFFD65B6FBFD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5EA9B257-C4CF-439C-BFF8-7FCF60FF1E5B}" type="pres">
      <dgm:prSet presAssocID="{4AC4AED1-BCD8-432C-B440-64F2ABEFFCEF}" presName="arrow" presStyleLbl="node1" presStyleIdx="0" presStyleCnt="2" custRadScaleRad="155713" custRadScaleInc="-1154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E407623B-E9A4-4B11-9CA5-D8B37D9FCE70}" type="pres">
      <dgm:prSet presAssocID="{432D2EC9-959E-453B-934E-CECBF196980A}" presName="arrow" presStyleLbl="node1" presStyleIdx="1" presStyleCnt="2" custRadScaleRad="106111" custRadScaleInc="7826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E0F8FA88-49C1-4DC0-A3BB-B1C143D874AD}" srcId="{6C85757D-AD69-42BA-9460-DFFD65B6FBFD}" destId="{4AC4AED1-BCD8-432C-B440-64F2ABEFFCEF}" srcOrd="0" destOrd="0" parTransId="{926633E2-200B-4CFD-8F42-1F506F5DA9C8}" sibTransId="{2D79697E-7272-451F-9A1F-9BF0C83094D3}"/>
    <dgm:cxn modelId="{4BADD9EE-554F-4013-9960-5380CAA251AB}" srcId="{6C85757D-AD69-42BA-9460-DFFD65B6FBFD}" destId="{432D2EC9-959E-453B-934E-CECBF196980A}" srcOrd="1" destOrd="0" parTransId="{C407E564-BC34-4FEA-99DD-F0B98ED082B9}" sibTransId="{D6FFFE94-55E4-45C6-8F16-B21F0B50D3EF}"/>
    <dgm:cxn modelId="{C212E60E-746B-4FDF-843A-6AA6FD766C4D}" type="presOf" srcId="{432D2EC9-959E-453B-934E-CECBF196980A}" destId="{E407623B-E9A4-4B11-9CA5-D8B37D9FCE70}" srcOrd="0" destOrd="0" presId="urn:microsoft.com/office/officeart/2005/8/layout/arrow5"/>
    <dgm:cxn modelId="{047C596D-7C2E-493F-AA69-DD4126FCCAA9}" type="presOf" srcId="{4AC4AED1-BCD8-432C-B440-64F2ABEFFCEF}" destId="{5EA9B257-C4CF-439C-BFF8-7FCF60FF1E5B}" srcOrd="0" destOrd="0" presId="urn:microsoft.com/office/officeart/2005/8/layout/arrow5"/>
    <dgm:cxn modelId="{109A761C-B082-4B8F-ADA4-DA37D9E5EBA9}" type="presOf" srcId="{6C85757D-AD69-42BA-9460-DFFD65B6FBFD}" destId="{680D3C68-CA1C-4945-819B-447A3B2F1EFF}" srcOrd="0" destOrd="0" presId="urn:microsoft.com/office/officeart/2005/8/layout/arrow5"/>
    <dgm:cxn modelId="{9065C0ED-C9A6-4CF5-ADC8-23CFCCD17A59}" type="presParOf" srcId="{680D3C68-CA1C-4945-819B-447A3B2F1EFF}" destId="{5EA9B257-C4CF-439C-BFF8-7FCF60FF1E5B}" srcOrd="0" destOrd="0" presId="urn:microsoft.com/office/officeart/2005/8/layout/arrow5"/>
    <dgm:cxn modelId="{94F1A7C9-D6FB-470A-82FC-630305F169EE}" type="presParOf" srcId="{680D3C68-CA1C-4945-819B-447A3B2F1EFF}" destId="{E407623B-E9A4-4B11-9CA5-D8B37D9FCE70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93A64D-3041-4239-9F06-1AD540C5BE9C}">
      <dsp:nvSpPr>
        <dsp:cNvPr id="0" name=""/>
        <dsp:cNvSpPr/>
      </dsp:nvSpPr>
      <dsp:spPr>
        <a:xfrm>
          <a:off x="0" y="-2404"/>
          <a:ext cx="11266053" cy="1942537"/>
        </a:xfrm>
        <a:prstGeom prst="rect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flat">
          <a:bevelT w="100800" h="1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4000" kern="1200" dirty="0" smtClean="0">
              <a:latin typeface="Aharoni" panose="02010803020104030203" pitchFamily="2" charset="-79"/>
              <a:cs typeface="Aharoni" panose="02010803020104030203" pitchFamily="2" charset="-79"/>
            </a:rPr>
            <a:t>LA MUERTE EN LA SOCIEDAD ACTUAL</a:t>
          </a:r>
          <a:endParaRPr lang="es-MX" sz="4000" kern="1200" dirty="0">
            <a:latin typeface="Aharoni" panose="02010803020104030203" pitchFamily="2" charset="-79"/>
            <a:cs typeface="Aharoni" panose="02010803020104030203" pitchFamily="2" charset="-79"/>
          </a:endParaRPr>
        </a:p>
      </dsp:txBody>
      <dsp:txXfrm>
        <a:off x="0" y="-2404"/>
        <a:ext cx="11266053" cy="1942537"/>
      </dsp:txXfrm>
    </dsp:sp>
    <dsp:sp modelId="{BB07A3AA-A544-4BF5-B9FB-4BFBB34E9BB0}">
      <dsp:nvSpPr>
        <dsp:cNvPr id="0" name=""/>
        <dsp:cNvSpPr/>
      </dsp:nvSpPr>
      <dsp:spPr>
        <a:xfrm>
          <a:off x="5501" y="1484471"/>
          <a:ext cx="3751683" cy="499065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400" kern="1200" dirty="0" smtClean="0">
              <a:latin typeface="Aharoni" panose="02010803020104030203" pitchFamily="2" charset="-79"/>
              <a:cs typeface="Aharoni" panose="02010803020104030203" pitchFamily="2" charset="-79"/>
            </a:rPr>
            <a:t>CONCEPTO DE MUERTE: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400" kern="1200" dirty="0" smtClean="0">
            <a:latin typeface="Aharoni" panose="02010803020104030203" pitchFamily="2" charset="-79"/>
            <a:cs typeface="Aharoni" panose="02010803020104030203" pitchFamily="2" charset="-79"/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400" kern="1200" dirty="0" smtClean="0">
              <a:latin typeface="Aharoni" panose="02010803020104030203" pitchFamily="2" charset="-79"/>
              <a:cs typeface="Aharoni" panose="02010803020104030203" pitchFamily="2" charset="-79"/>
            </a:rPr>
            <a:t>A).-EXPERIENCIAS CERCANAS A LA MUERTE.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400" kern="1200" dirty="0" smtClean="0">
              <a:latin typeface="Aharoni" panose="02010803020104030203" pitchFamily="2" charset="-79"/>
              <a:cs typeface="Aharoni" panose="02010803020104030203" pitchFamily="2" charset="-79"/>
            </a:rPr>
            <a:t>B).- CULTURA.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400" kern="1200" dirty="0" smtClean="0">
              <a:latin typeface="Aharoni" panose="02010803020104030203" pitchFamily="2" charset="-79"/>
              <a:cs typeface="Aharoni" panose="02010803020104030203" pitchFamily="2" charset="-79"/>
            </a:rPr>
            <a:t>C).- RELIGION.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400" kern="1200" dirty="0" smtClean="0">
              <a:latin typeface="Aharoni" panose="02010803020104030203" pitchFamily="2" charset="-79"/>
              <a:cs typeface="Aharoni" panose="02010803020104030203" pitchFamily="2" charset="-79"/>
            </a:rPr>
            <a:t>D).- FAMILIA.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400" kern="1200" dirty="0" smtClean="0">
              <a:latin typeface="Aharoni" panose="02010803020104030203" pitchFamily="2" charset="-79"/>
              <a:cs typeface="Aharoni" panose="02010803020104030203" pitchFamily="2" charset="-79"/>
            </a:rPr>
            <a:t>E).- EDUCACION.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400" kern="1200" dirty="0" smtClean="0">
              <a:latin typeface="Aharoni" panose="02010803020104030203" pitchFamily="2" charset="-79"/>
              <a:cs typeface="Aharoni" panose="02010803020104030203" pitchFamily="2" charset="-79"/>
            </a:rPr>
            <a:t>F).- CONCEPTO DE TRASCENDENCIA.</a:t>
          </a:r>
        </a:p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700" kern="1200" dirty="0" smtClean="0">
              <a:latin typeface="Aharoni" panose="02010803020104030203" pitchFamily="2" charset="-79"/>
              <a:cs typeface="Aharoni" panose="02010803020104030203" pitchFamily="2" charset="-79"/>
            </a:rPr>
            <a:t>-</a:t>
          </a:r>
          <a:endParaRPr lang="es-MX" sz="2700" kern="1200" dirty="0">
            <a:latin typeface="Aharoni" panose="02010803020104030203" pitchFamily="2" charset="-79"/>
            <a:cs typeface="Aharoni" panose="02010803020104030203" pitchFamily="2" charset="-79"/>
          </a:endParaRPr>
        </a:p>
      </dsp:txBody>
      <dsp:txXfrm>
        <a:off x="5501" y="1484471"/>
        <a:ext cx="3751683" cy="4990650"/>
      </dsp:txXfrm>
    </dsp:sp>
    <dsp:sp modelId="{95A34950-D786-4255-BDB1-54A37CD82EAD}">
      <dsp:nvSpPr>
        <dsp:cNvPr id="0" name=""/>
        <dsp:cNvSpPr/>
      </dsp:nvSpPr>
      <dsp:spPr>
        <a:xfrm>
          <a:off x="3757184" y="1482064"/>
          <a:ext cx="3751683" cy="499546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400" b="1" kern="1200" dirty="0" smtClean="0">
              <a:latin typeface="Aharoni" panose="02010803020104030203" pitchFamily="2" charset="-79"/>
              <a:cs typeface="Aharoni" panose="02010803020104030203" pitchFamily="2" charset="-79"/>
            </a:rPr>
            <a:t>POLARIDADES DE LA VIDA: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400" b="1" kern="1200" dirty="0" smtClean="0">
            <a:latin typeface="Aharoni" panose="02010803020104030203" pitchFamily="2" charset="-79"/>
            <a:cs typeface="Aharoni" panose="02010803020104030203" pitchFamily="2" charset="-79"/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400" b="1" kern="1200" dirty="0" smtClean="0">
              <a:latin typeface="Aharoni" panose="02010803020104030203" pitchFamily="2" charset="-79"/>
              <a:cs typeface="Aharoni" panose="02010803020104030203" pitchFamily="2" charset="-79"/>
            </a:rPr>
            <a:t>-AMOR/ODIO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400" b="1" kern="1200" dirty="0" smtClean="0">
              <a:latin typeface="Aharoni" panose="02010803020104030203" pitchFamily="2" charset="-79"/>
              <a:cs typeface="Aharoni" panose="02010803020104030203" pitchFamily="2" charset="-79"/>
            </a:rPr>
            <a:t>-FORTALEZA/DEBILIDAD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400" b="1" kern="1200" dirty="0" smtClean="0">
              <a:latin typeface="Aharoni" panose="02010803020104030203" pitchFamily="2" charset="-79"/>
              <a:cs typeface="Aharoni" panose="02010803020104030203" pitchFamily="2" charset="-79"/>
            </a:rPr>
            <a:t>-SALUD/ENFERMEDAD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400" b="1" kern="1200" dirty="0" smtClean="0">
              <a:latin typeface="Aharoni" panose="02010803020104030203" pitchFamily="2" charset="-79"/>
              <a:cs typeface="Aharoni" panose="02010803020104030203" pitchFamily="2" charset="-79"/>
            </a:rPr>
            <a:t>-VIDA/MUERTE.</a:t>
          </a:r>
          <a:endParaRPr lang="es-MX" sz="2400" kern="1200" dirty="0">
            <a:latin typeface="Aharoni" panose="02010803020104030203" pitchFamily="2" charset="-79"/>
            <a:cs typeface="Aharoni" panose="02010803020104030203" pitchFamily="2" charset="-79"/>
          </a:endParaRPr>
        </a:p>
      </dsp:txBody>
      <dsp:txXfrm>
        <a:off x="3757184" y="1482064"/>
        <a:ext cx="3751683" cy="4995463"/>
      </dsp:txXfrm>
    </dsp:sp>
    <dsp:sp modelId="{996328CB-E63B-49CE-B5C4-EFFEE97B3972}">
      <dsp:nvSpPr>
        <dsp:cNvPr id="0" name=""/>
        <dsp:cNvSpPr/>
      </dsp:nvSpPr>
      <dsp:spPr>
        <a:xfrm>
          <a:off x="7508868" y="1484471"/>
          <a:ext cx="3751683" cy="499065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400" kern="1200" dirty="0" smtClean="0">
              <a:latin typeface="Aharoni" panose="02010803020104030203" pitchFamily="2" charset="-79"/>
              <a:cs typeface="Aharoni" panose="02010803020104030203" pitchFamily="2" charset="-79"/>
            </a:rPr>
            <a:t>DIMENSIONES DE LA MUERTE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400" kern="1200" dirty="0" smtClean="0">
            <a:latin typeface="Aharoni" panose="02010803020104030203" pitchFamily="2" charset="-79"/>
            <a:cs typeface="Aharoni" panose="02010803020104030203" pitchFamily="2" charset="-79"/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400" kern="1200" dirty="0" smtClean="0">
              <a:latin typeface="Aharoni" panose="02010803020104030203" pitchFamily="2" charset="-79"/>
              <a:cs typeface="Aharoni" panose="02010803020104030203" pitchFamily="2" charset="-79"/>
            </a:rPr>
            <a:t>A).-FIN. DESPOJO, PERDIDA, HUNDIMIENTO, ABANDONO, DERROTA.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400" kern="1200" dirty="0" smtClean="0">
            <a:latin typeface="Aharoni" panose="02010803020104030203" pitchFamily="2" charset="-79"/>
            <a:cs typeface="Aharoni" panose="02010803020104030203" pitchFamily="2" charset="-79"/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400" kern="1200" dirty="0" smtClean="0">
              <a:latin typeface="Aharoni" panose="02010803020104030203" pitchFamily="2" charset="-79"/>
              <a:cs typeface="Aharoni" panose="02010803020104030203" pitchFamily="2" charset="-79"/>
            </a:rPr>
            <a:t>B).- DESCANSO, ENTREGA, CONSUMACION, PLENITUD, CORONAR, LLEGAR A LA CIMA, </a:t>
          </a:r>
          <a:endParaRPr lang="es-MX" sz="2400" kern="1200" dirty="0">
            <a:latin typeface="Aharoni" panose="02010803020104030203" pitchFamily="2" charset="-79"/>
            <a:cs typeface="Aharoni" panose="02010803020104030203" pitchFamily="2" charset="-79"/>
          </a:endParaRPr>
        </a:p>
      </dsp:txBody>
      <dsp:txXfrm>
        <a:off x="7508868" y="1484471"/>
        <a:ext cx="3751683" cy="4990650"/>
      </dsp:txXfrm>
    </dsp:sp>
    <dsp:sp modelId="{EEA2C209-163D-4FB9-A44C-408EFFD3EB93}">
      <dsp:nvSpPr>
        <dsp:cNvPr id="0" name=""/>
        <dsp:cNvSpPr/>
      </dsp:nvSpPr>
      <dsp:spPr>
        <a:xfrm>
          <a:off x="0" y="6019460"/>
          <a:ext cx="11266053" cy="453258"/>
        </a:xfrm>
        <a:prstGeom prst="rect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flat">
          <a:bevelT w="100800" h="1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654248-30F0-4EB5-A156-E88CF5C25E7B}">
      <dsp:nvSpPr>
        <dsp:cNvPr id="0" name=""/>
        <dsp:cNvSpPr/>
      </dsp:nvSpPr>
      <dsp:spPr>
        <a:xfrm rot="16200000">
          <a:off x="-1342905" y="1342905"/>
          <a:ext cx="5418667" cy="2732856"/>
        </a:xfrm>
        <a:prstGeom prst="flowChartManualOperati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0" tIns="0" rIns="127000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kern="1200" dirty="0" smtClean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rPr>
            <a:t>ACEPTACION INCONDICIONAL</a:t>
          </a:r>
          <a:r>
            <a:rPr lang="es-MX" sz="2000" kern="1200" dirty="0" smtClean="0">
              <a:solidFill>
                <a:schemeClr val="tx1"/>
              </a:solidFill>
              <a:latin typeface="Aharoni" panose="02010803020104030203" pitchFamily="2" charset="-79"/>
              <a:cs typeface="Aharoni" panose="02010803020104030203" pitchFamily="2" charset="-79"/>
            </a:rPr>
            <a:t>.</a:t>
          </a:r>
          <a:endParaRPr lang="es-MX" sz="2000" kern="1200" dirty="0">
            <a:solidFill>
              <a:schemeClr val="tx1"/>
            </a:solidFill>
            <a:latin typeface="Aharoni" panose="02010803020104030203" pitchFamily="2" charset="-79"/>
            <a:cs typeface="Aharoni" panose="02010803020104030203" pitchFamily="2" charset="-79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2000" kern="1200" dirty="0" smtClean="0">
              <a:solidFill>
                <a:schemeClr val="tx1"/>
              </a:solidFill>
              <a:latin typeface="Aharoni" panose="02010803020104030203" pitchFamily="2" charset="-79"/>
              <a:cs typeface="Aharoni" panose="02010803020104030203" pitchFamily="2" charset="-79"/>
            </a:rPr>
            <a:t>CONVIVIR CON LAS DIFERENCIAS Y ACEPTAR A LA PERSONA COMO ES.</a:t>
          </a:r>
          <a:endParaRPr lang="es-MX" sz="2000" kern="1200" dirty="0">
            <a:solidFill>
              <a:schemeClr val="tx1"/>
            </a:solidFill>
            <a:latin typeface="Aharoni" panose="02010803020104030203" pitchFamily="2" charset="-79"/>
            <a:cs typeface="Aharoni" panose="02010803020104030203" pitchFamily="2" charset="-79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MX" sz="2000" kern="1200" dirty="0">
            <a:solidFill>
              <a:schemeClr val="tx1"/>
            </a:solidFill>
            <a:latin typeface="Aharoni" panose="02010803020104030203" pitchFamily="2" charset="-79"/>
            <a:cs typeface="Aharoni" panose="02010803020104030203" pitchFamily="2" charset="-79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2000" kern="1200" dirty="0" smtClean="0">
              <a:solidFill>
                <a:schemeClr val="tx1"/>
              </a:solidFill>
              <a:latin typeface="Aharoni" panose="02010803020104030203" pitchFamily="2" charset="-79"/>
              <a:cs typeface="Aharoni" panose="02010803020104030203" pitchFamily="2" charset="-79"/>
            </a:rPr>
            <a:t>CREER EN SU CAPACIDAD DE CAMBIO.</a:t>
          </a:r>
          <a:endParaRPr lang="es-MX" sz="2000" kern="1200" dirty="0">
            <a:solidFill>
              <a:schemeClr val="tx1"/>
            </a:solidFill>
            <a:latin typeface="Aharoni" panose="02010803020104030203" pitchFamily="2" charset="-79"/>
            <a:cs typeface="Aharoni" panose="02010803020104030203" pitchFamily="2" charset="-79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MX" sz="2000" kern="1200" dirty="0">
            <a:solidFill>
              <a:schemeClr val="tx1"/>
            </a:solidFill>
            <a:latin typeface="Aharoni" panose="02010803020104030203" pitchFamily="2" charset="-79"/>
            <a:cs typeface="Aharoni" panose="02010803020104030203" pitchFamily="2" charset="-79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2000" kern="1200" dirty="0" smtClean="0">
              <a:solidFill>
                <a:schemeClr val="tx1"/>
              </a:solidFill>
              <a:latin typeface="Aharoni" panose="02010803020104030203" pitchFamily="2" charset="-79"/>
              <a:cs typeface="Aharoni" panose="02010803020104030203" pitchFamily="2" charset="-79"/>
            </a:rPr>
            <a:t>NO JUZGAR NI ETIQUETAR</a:t>
          </a:r>
          <a:r>
            <a:rPr lang="es-MX" sz="2000" kern="1200" dirty="0" smtClean="0">
              <a:latin typeface="Aharoni" panose="02010803020104030203" pitchFamily="2" charset="-79"/>
              <a:cs typeface="Aharoni" panose="02010803020104030203" pitchFamily="2" charset="-79"/>
            </a:rPr>
            <a:t>.</a:t>
          </a:r>
          <a:endParaRPr lang="es-MX" sz="2000" kern="1200" dirty="0">
            <a:latin typeface="Aharoni" panose="02010803020104030203" pitchFamily="2" charset="-79"/>
            <a:cs typeface="Aharoni" panose="02010803020104030203" pitchFamily="2" charset="-79"/>
          </a:endParaRPr>
        </a:p>
      </dsp:txBody>
      <dsp:txXfrm rot="5400000">
        <a:off x="0" y="1083733"/>
        <a:ext cx="2732856" cy="3251201"/>
      </dsp:txXfrm>
    </dsp:sp>
    <dsp:sp modelId="{9ED827FC-1BBA-4665-B5AC-0F5F126E596D}">
      <dsp:nvSpPr>
        <dsp:cNvPr id="0" name=""/>
        <dsp:cNvSpPr/>
      </dsp:nvSpPr>
      <dsp:spPr>
        <a:xfrm rot="16200000">
          <a:off x="1595966" y="1342905"/>
          <a:ext cx="5418667" cy="2732856"/>
        </a:xfrm>
        <a:prstGeom prst="flowChartManualOperati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0" tIns="0" rIns="127000" bIns="0" numCol="1" spcCol="1270" anchor="ctr" anchorCtr="0">
          <a:noAutofit/>
        </a:bodyPr>
        <a:lstStyle/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kern="1200" dirty="0" smtClean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rPr>
            <a:t>EMPATIA</a:t>
          </a:r>
        </a:p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000" kern="1200" dirty="0" smtClean="0">
            <a:solidFill>
              <a:schemeClr val="bg1"/>
            </a:solidFill>
            <a:latin typeface="Aharoni" panose="02010803020104030203" pitchFamily="2" charset="-79"/>
            <a:cs typeface="Aharoni" panose="02010803020104030203" pitchFamily="2" charset="-79"/>
          </a:endParaRPr>
        </a:p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kern="1200" dirty="0" smtClean="0">
              <a:solidFill>
                <a:schemeClr val="tx1"/>
              </a:solidFill>
              <a:latin typeface="Aharoni" panose="02010803020104030203" pitchFamily="2" charset="-79"/>
              <a:cs typeface="Aharoni" panose="02010803020104030203" pitchFamily="2" charset="-79"/>
            </a:rPr>
            <a:t>ACTITUD COGNITIVA.</a:t>
          </a:r>
        </a:p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000" kern="1200" dirty="0" smtClean="0">
            <a:solidFill>
              <a:schemeClr val="tx1"/>
            </a:solidFill>
            <a:latin typeface="Aharoni" panose="02010803020104030203" pitchFamily="2" charset="-79"/>
            <a:cs typeface="Aharoni" panose="02010803020104030203" pitchFamily="2" charset="-79"/>
          </a:endParaRPr>
        </a:p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kern="1200" dirty="0" smtClean="0">
              <a:solidFill>
                <a:schemeClr val="tx1"/>
              </a:solidFill>
              <a:latin typeface="Aharoni" panose="02010803020104030203" pitchFamily="2" charset="-79"/>
              <a:cs typeface="Aharoni" panose="02010803020104030203" pitchFamily="2" charset="-79"/>
            </a:rPr>
            <a:t>COMPRENDER EL MUNDO INTERNO DE LA OTRA PERSONA.</a:t>
          </a:r>
        </a:p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000" kern="1200" dirty="0" smtClean="0">
            <a:solidFill>
              <a:schemeClr val="tx1"/>
            </a:solidFill>
            <a:latin typeface="Aharoni" panose="02010803020104030203" pitchFamily="2" charset="-79"/>
            <a:cs typeface="Aharoni" panose="02010803020104030203" pitchFamily="2" charset="-79"/>
          </a:endParaRPr>
        </a:p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kern="1200" dirty="0" smtClean="0">
              <a:solidFill>
                <a:schemeClr val="tx1"/>
              </a:solidFill>
              <a:latin typeface="Aharoni" panose="02010803020104030203" pitchFamily="2" charset="-79"/>
              <a:cs typeface="Aharoni" panose="02010803020104030203" pitchFamily="2" charset="-79"/>
            </a:rPr>
            <a:t>TENER UNA ACTITUD NUTRISIA</a:t>
          </a:r>
        </a:p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000" kern="1200" dirty="0">
            <a:latin typeface="Aharoni" panose="02010803020104030203" pitchFamily="2" charset="-79"/>
            <a:cs typeface="Aharoni" panose="02010803020104030203" pitchFamily="2" charset="-79"/>
          </a:endParaRPr>
        </a:p>
      </dsp:txBody>
      <dsp:txXfrm rot="5400000">
        <a:off x="2938871" y="1083733"/>
        <a:ext cx="2732856" cy="3251201"/>
      </dsp:txXfrm>
    </dsp:sp>
    <dsp:sp modelId="{790E4B14-0D6F-452F-98D4-C4DE39A7D211}">
      <dsp:nvSpPr>
        <dsp:cNvPr id="0" name=""/>
        <dsp:cNvSpPr/>
      </dsp:nvSpPr>
      <dsp:spPr>
        <a:xfrm rot="16200000">
          <a:off x="4533787" y="1342905"/>
          <a:ext cx="5418667" cy="2732856"/>
        </a:xfrm>
        <a:prstGeom prst="flowChartManualOperati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0" tIns="0" rIns="127000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kern="1200" dirty="0" smtClean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rPr>
            <a:t>CONGRUENCIA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000" kern="1200" dirty="0">
            <a:solidFill>
              <a:schemeClr val="bg1"/>
            </a:solidFill>
            <a:latin typeface="Aharoni" panose="02010803020104030203" pitchFamily="2" charset="-79"/>
            <a:cs typeface="Aharoni" panose="02010803020104030203" pitchFamily="2" charset="-79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2000" kern="1200" dirty="0" smtClean="0">
              <a:solidFill>
                <a:schemeClr val="tx1"/>
              </a:solidFill>
              <a:latin typeface="Aharoni" panose="02010803020104030203" pitchFamily="2" charset="-79"/>
              <a:cs typeface="Aharoni" panose="02010803020104030203" pitchFamily="2" charset="-79"/>
            </a:rPr>
            <a:t>SER AUTENTICO.</a:t>
          </a:r>
          <a:endParaRPr lang="es-MX" sz="2000" kern="1200" dirty="0">
            <a:solidFill>
              <a:schemeClr val="tx1"/>
            </a:solidFill>
            <a:latin typeface="Aharoni" panose="02010803020104030203" pitchFamily="2" charset="-79"/>
            <a:cs typeface="Aharoni" panose="02010803020104030203" pitchFamily="2" charset="-79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MX" sz="2000" kern="1200" dirty="0">
            <a:solidFill>
              <a:schemeClr val="tx1"/>
            </a:solidFill>
            <a:latin typeface="Aharoni" panose="02010803020104030203" pitchFamily="2" charset="-79"/>
            <a:cs typeface="Aharoni" panose="02010803020104030203" pitchFamily="2" charset="-79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2000" kern="1200" dirty="0" smtClean="0">
              <a:solidFill>
                <a:schemeClr val="tx1"/>
              </a:solidFill>
              <a:latin typeface="Aharoni" panose="02010803020104030203" pitchFamily="2" charset="-79"/>
              <a:cs typeface="Aharoni" panose="02010803020104030203" pitchFamily="2" charset="-79"/>
            </a:rPr>
            <a:t>NO ENGAÑARSE A SI MISMO NI A LOS DEMAS.</a:t>
          </a:r>
          <a:endParaRPr lang="es-MX" sz="2000" kern="1200" dirty="0">
            <a:solidFill>
              <a:schemeClr val="tx1"/>
            </a:solidFill>
            <a:latin typeface="Aharoni" panose="02010803020104030203" pitchFamily="2" charset="-79"/>
            <a:cs typeface="Aharoni" panose="02010803020104030203" pitchFamily="2" charset="-79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MX" sz="2000" kern="1200" dirty="0">
            <a:latin typeface="Aharoni" panose="02010803020104030203" pitchFamily="2" charset="-79"/>
            <a:cs typeface="Aharoni" panose="02010803020104030203" pitchFamily="2" charset="-79"/>
          </a:endParaRPr>
        </a:p>
      </dsp:txBody>
      <dsp:txXfrm rot="5400000">
        <a:off x="5876692" y="1083733"/>
        <a:ext cx="2732856" cy="325120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A9B257-C4CF-439C-BFF8-7FCF60FF1E5B}">
      <dsp:nvSpPr>
        <dsp:cNvPr id="0" name=""/>
        <dsp:cNvSpPr/>
      </dsp:nvSpPr>
      <dsp:spPr>
        <a:xfrm rot="16200000">
          <a:off x="0" y="1302502"/>
          <a:ext cx="4116164" cy="4116164"/>
        </a:xfrm>
        <a:prstGeom prst="downArrow">
          <a:avLst>
            <a:gd name="adj1" fmla="val 50000"/>
            <a:gd name="adj2" fmla="val 35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  <a:sp3d extrusionH="28000" prstMaterial="matte"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800" kern="1200" dirty="0" smtClean="0">
              <a:latin typeface="Aharoni" panose="02010803020104030203" pitchFamily="2" charset="-79"/>
              <a:cs typeface="Aharoni" panose="02010803020104030203" pitchFamily="2" charset="-79"/>
            </a:rPr>
            <a:t>PERSONAL DE FUNERARIA</a:t>
          </a:r>
          <a:endParaRPr lang="es-MX" sz="2800" kern="1200" dirty="0">
            <a:latin typeface="Aharoni" panose="02010803020104030203" pitchFamily="2" charset="-79"/>
            <a:cs typeface="Aharoni" panose="02010803020104030203" pitchFamily="2" charset="-79"/>
          </a:endParaRPr>
        </a:p>
      </dsp:txBody>
      <dsp:txXfrm rot="5400000">
        <a:off x="1" y="2331543"/>
        <a:ext cx="3395835" cy="2058082"/>
      </dsp:txXfrm>
    </dsp:sp>
    <dsp:sp modelId="{E407623B-E9A4-4B11-9CA5-D8B37D9FCE70}">
      <dsp:nvSpPr>
        <dsp:cNvPr id="0" name=""/>
        <dsp:cNvSpPr/>
      </dsp:nvSpPr>
      <dsp:spPr>
        <a:xfrm rot="5400000">
          <a:off x="4381723" y="1216953"/>
          <a:ext cx="4116164" cy="4116164"/>
        </a:xfrm>
        <a:prstGeom prst="downArrow">
          <a:avLst>
            <a:gd name="adj1" fmla="val 50000"/>
            <a:gd name="adj2" fmla="val 35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4480" tIns="284480" rIns="284480" bIns="284480" numCol="1" spcCol="1270" anchor="ctr" anchorCtr="0">
          <a:noAutofit/>
          <a:sp3d extrusionH="28000" prstMaterial="matte"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4000" kern="1200" dirty="0" smtClean="0">
              <a:latin typeface="Aharoni" panose="02010803020104030203" pitchFamily="2" charset="-79"/>
              <a:cs typeface="Aharoni" panose="02010803020104030203" pitchFamily="2" charset="-79"/>
            </a:rPr>
            <a:t>DOLIENTE</a:t>
          </a:r>
          <a:endParaRPr lang="es-MX" sz="4000" kern="1200" dirty="0">
            <a:latin typeface="Aharoni" panose="02010803020104030203" pitchFamily="2" charset="-79"/>
            <a:cs typeface="Aharoni" panose="02010803020104030203" pitchFamily="2" charset="-79"/>
          </a:endParaRPr>
        </a:p>
      </dsp:txBody>
      <dsp:txXfrm rot="-5400000">
        <a:off x="5102053" y="2245994"/>
        <a:ext cx="3395835" cy="20580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9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146154-4427-4EB1-8A41-30D9D0F8E72E}" type="datetimeFigureOut">
              <a:rPr lang="es-MX" smtClean="0"/>
              <a:t>02/10/2022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163C1D-6B6C-4962-ADB3-A6C1EA0EABC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945551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C5DB9-C723-4880-8565-EC4F033A76F4}" type="datetimeFigureOut">
              <a:rPr lang="es-MX" smtClean="0"/>
              <a:t>02/10/2022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485C4-FD8A-443B-BEB3-EE20C7485F2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442981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C5DB9-C723-4880-8565-EC4F033A76F4}" type="datetimeFigureOut">
              <a:rPr lang="es-MX" smtClean="0"/>
              <a:t>02/10/2022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485C4-FD8A-443B-BEB3-EE20C7485F2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791489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C5DB9-C723-4880-8565-EC4F033A76F4}" type="datetimeFigureOut">
              <a:rPr lang="es-MX" smtClean="0"/>
              <a:t>02/10/2022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485C4-FD8A-443B-BEB3-EE20C7485F21}" type="slidenum">
              <a:rPr lang="es-MX" smtClean="0"/>
              <a:t>‹Nº›</a:t>
            </a:fld>
            <a:endParaRPr lang="es-MX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092301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C5DB9-C723-4880-8565-EC4F033A76F4}" type="datetimeFigureOut">
              <a:rPr lang="es-MX" smtClean="0"/>
              <a:t>02/10/2022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485C4-FD8A-443B-BEB3-EE20C7485F2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690112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C5DB9-C723-4880-8565-EC4F033A76F4}" type="datetimeFigureOut">
              <a:rPr lang="es-MX" smtClean="0"/>
              <a:t>02/10/2022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485C4-FD8A-443B-BEB3-EE20C7485F21}" type="slidenum">
              <a:rPr lang="es-MX" smtClean="0"/>
              <a:t>‹Nº›</a:t>
            </a:fld>
            <a:endParaRPr lang="es-MX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846637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C5DB9-C723-4880-8565-EC4F033A76F4}" type="datetimeFigureOut">
              <a:rPr lang="es-MX" smtClean="0"/>
              <a:t>02/10/2022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485C4-FD8A-443B-BEB3-EE20C7485F2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530921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C5DB9-C723-4880-8565-EC4F033A76F4}" type="datetimeFigureOut">
              <a:rPr lang="es-MX" smtClean="0"/>
              <a:t>02/10/2022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485C4-FD8A-443B-BEB3-EE20C7485F2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369893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C5DB9-C723-4880-8565-EC4F033A76F4}" type="datetimeFigureOut">
              <a:rPr lang="es-MX" smtClean="0"/>
              <a:t>02/10/2022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485C4-FD8A-443B-BEB3-EE20C7485F2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107273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C5DB9-C723-4880-8565-EC4F033A76F4}" type="datetimeFigureOut">
              <a:rPr lang="es-MX" smtClean="0"/>
              <a:t>02/10/2022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485C4-FD8A-443B-BEB3-EE20C7485F2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738943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C5DB9-C723-4880-8565-EC4F033A76F4}" type="datetimeFigureOut">
              <a:rPr lang="es-MX" smtClean="0"/>
              <a:t>02/10/2022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485C4-FD8A-443B-BEB3-EE20C7485F2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960382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C5DB9-C723-4880-8565-EC4F033A76F4}" type="datetimeFigureOut">
              <a:rPr lang="es-MX" smtClean="0"/>
              <a:t>02/10/2022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485C4-FD8A-443B-BEB3-EE20C7485F2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69012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C5DB9-C723-4880-8565-EC4F033A76F4}" type="datetimeFigureOut">
              <a:rPr lang="es-MX" smtClean="0"/>
              <a:t>02/10/2022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485C4-FD8A-443B-BEB3-EE20C7485F2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874352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C5DB9-C723-4880-8565-EC4F033A76F4}" type="datetimeFigureOut">
              <a:rPr lang="es-MX" smtClean="0"/>
              <a:t>02/10/2022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485C4-FD8A-443B-BEB3-EE20C7485F2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221230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C5DB9-C723-4880-8565-EC4F033A76F4}" type="datetimeFigureOut">
              <a:rPr lang="es-MX" smtClean="0"/>
              <a:t>02/10/2022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485C4-FD8A-443B-BEB3-EE20C7485F2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822608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C5DB9-C723-4880-8565-EC4F033A76F4}" type="datetimeFigureOut">
              <a:rPr lang="es-MX" smtClean="0"/>
              <a:t>02/10/2022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485C4-FD8A-443B-BEB3-EE20C7485F2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250161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C5DB9-C723-4880-8565-EC4F033A76F4}" type="datetimeFigureOut">
              <a:rPr lang="es-MX" smtClean="0"/>
              <a:t>02/10/2022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485C4-FD8A-443B-BEB3-EE20C7485F2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224358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7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8C5DB9-C723-4880-8565-EC4F033A76F4}" type="datetimeFigureOut">
              <a:rPr lang="es-MX" smtClean="0"/>
              <a:t>02/10/2022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09485C4-FD8A-443B-BEB3-EE20C7485F2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81286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diagramLayout" Target="../diagrams/layout2.xml"/><Relationship Id="rId7" Type="http://schemas.openxmlformats.org/officeDocument/2006/relationships/image" Target="../media/image13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Elegir la vida por sobre la muert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9476" y="142875"/>
            <a:ext cx="4586287" cy="645477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ángulo 2"/>
          <p:cNvSpPr/>
          <p:nvPr/>
        </p:nvSpPr>
        <p:spPr>
          <a:xfrm>
            <a:off x="371475" y="452736"/>
            <a:ext cx="6372225" cy="55092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  <a:scene3d>
              <a:camera prst="isometricOffAxis1Right"/>
              <a:lightRig rig="threePt" dir="t"/>
            </a:scene3d>
          </a:bodyPr>
          <a:lstStyle/>
          <a:p>
            <a:pPr algn="ctr"/>
            <a:r>
              <a:rPr lang="es-ES" sz="88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EL MEJOR TRATO…EN MI TRABAJO</a:t>
            </a:r>
            <a:endParaRPr lang="es-ES" sz="8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867183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447675" y="415141"/>
            <a:ext cx="6453188" cy="830997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s-MX" sz="2400" dirty="0" smtClean="0">
                <a:solidFill>
                  <a:srgbClr val="0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SIN DISCRIMINACIÓN, IGUALDAD EN EL TRATO</a:t>
            </a:r>
            <a:r>
              <a:rPr lang="es-MX" dirty="0" smtClean="0">
                <a:solidFill>
                  <a:srgbClr val="000000"/>
                </a:solidFill>
                <a:latin typeface="Verdana" panose="020B0604030504040204" pitchFamily="34" charset="0"/>
              </a:rPr>
              <a:t>: </a:t>
            </a:r>
            <a:endParaRPr lang="es-MX" dirty="0"/>
          </a:p>
        </p:txBody>
      </p:sp>
      <p:sp>
        <p:nvSpPr>
          <p:cNvPr id="3" name="Rectángulo 2"/>
          <p:cNvSpPr/>
          <p:nvPr/>
        </p:nvSpPr>
        <p:spPr>
          <a:xfrm>
            <a:off x="280986" y="1675254"/>
            <a:ext cx="6453189" cy="193899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es-MX" sz="2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SERÁ ATENTO CON TODOS, SIN DISTINCIÓN DE PERSONAS, CLASE SOCIAL O POSICIÓN ECONÓMICA. NO ESCATIME EL USO DE “ MUCHAS GRACIAS”, “DISCULPE USTED”, POR FAVOR, PERMITAME, ETC.</a:t>
            </a:r>
            <a:endParaRPr lang="es-MX" sz="2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4" name="Picture 2" descr="Amabilidad percibida en las marcas y su impacto en el consumido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675" y="4043362"/>
            <a:ext cx="6453188" cy="2357437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ángulo 4"/>
          <p:cNvSpPr/>
          <p:nvPr/>
        </p:nvSpPr>
        <p:spPr>
          <a:xfrm>
            <a:off x="7303801" y="314026"/>
            <a:ext cx="4643359" cy="378565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s-MX" sz="2400" dirty="0">
                <a:latin typeface="Aharoni" panose="02010803020104030203" pitchFamily="2" charset="-79"/>
                <a:cs typeface="Aharoni" panose="02010803020104030203" pitchFamily="2" charset="-79"/>
              </a:rPr>
              <a:t>RECUERDE QUE ES UN SER QUE SIENTE, PIENSA Y REACCIONA  COMO TAL, QUE POR SU SITUACIÓN ES MUY SENSIBLE, POR LO MISMO  AL RETIRARSE DEBE TENER LA MEJOR IMPRESIÓN RESPECTO AL TRATO Y CALIDAD DE LAS PRESTACIONES QUE SE LE OTORGAN</a:t>
            </a:r>
            <a:r>
              <a:rPr lang="es-MX" dirty="0">
                <a:latin typeface="Aharoni" panose="02010803020104030203" pitchFamily="2" charset="-79"/>
                <a:cs typeface="Aharoni" panose="02010803020104030203" pitchFamily="2" charset="-79"/>
              </a:rPr>
              <a:t>.</a:t>
            </a:r>
            <a:endParaRPr lang="es-MX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6" name="Picture 4" descr="La #amabilidad, como manifestación de #respeto y consideración, es dar  #valor a la otra persona. | Frases de amabilidad, Amabilidad, Mensaj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5081" y="4306506"/>
            <a:ext cx="4377831" cy="2437193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8698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361950" y="251282"/>
            <a:ext cx="6096000" cy="304698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r>
              <a:rPr lang="es-MX" sz="2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PERSONA QUE ENTIENDE:</a:t>
            </a:r>
          </a:p>
          <a:p>
            <a:pPr algn="just"/>
            <a:endParaRPr lang="es-MX" sz="2400" b="1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algn="just"/>
            <a:r>
              <a:rPr lang="es-MX" sz="2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SE ESPERA QUE LE DEN INFORMACIÓN COMPLETA SOBRE EL SERVICIO, TENER ACCESO A LA INFORMACIÓN A TRAVÉS DE OTROS MEDIOS Y, CUANDO ACUDEN AL PRESTADOR CON SUS DUDAS Y PREOCUPACIONES SE LES RESUELVAN</a:t>
            </a:r>
            <a:r>
              <a:rPr lang="es-MX" sz="2400" dirty="0" smtClean="0">
                <a:solidFill>
                  <a:srgbClr val="0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.</a:t>
            </a:r>
            <a:endParaRPr lang="es-MX" sz="24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361950" y="3543211"/>
            <a:ext cx="6096000" cy="1785104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just"/>
            <a:r>
              <a:rPr lang="es-MX" sz="22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CUANTO MÁS DÉBIL SEA LA SITUACIÓN DE UNA PERSONA, DE UN ENFERMO, DE UN ANCIANO, DE ALGUIEN QUE SUFRE, MÁS INTENSO DEBE SER EL ESFUERZO EN TRATARLO DIGNAMENTE</a:t>
            </a:r>
            <a:endParaRPr lang="es-MX" sz="22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6877050" y="4435763"/>
            <a:ext cx="4752975" cy="227280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>
              <a:lnSpc>
                <a:spcPct val="80000"/>
              </a:lnSpc>
              <a:defRPr/>
            </a:pPr>
            <a:r>
              <a:rPr lang="es-MX" sz="22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LA MUERTE NO SÓLO PRODUCE  DOLOR O SUFRIMIENTO, SINO QUE, EN LAS SITUACIONES SEVERAS O ASÍ VIVIDAS POR LA PERSONA, PROVOCA UN ESTADO DE ABATIMIENTO QUE LA DEJA MÁS INDEFENSA ANTE EL </a:t>
            </a:r>
          </a:p>
          <a:p>
            <a:pPr algn="just">
              <a:lnSpc>
                <a:spcPct val="80000"/>
              </a:lnSpc>
              <a:defRPr/>
            </a:pPr>
            <a:r>
              <a:rPr lang="es-MX" sz="22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ENTORNO</a:t>
            </a:r>
            <a:endParaRPr lang="es-MX" sz="22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3076" name="Picture 4" descr="Pin on FRAS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7988" y="251282"/>
            <a:ext cx="4872037" cy="3906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34471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760788371"/>
              </p:ext>
            </p:extLst>
          </p:nvPr>
        </p:nvGraphicFramePr>
        <p:xfrm>
          <a:off x="2860674" y="1439333"/>
          <a:ext cx="8497888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CuadroTexto 4"/>
          <p:cNvSpPr txBox="1"/>
          <p:nvPr/>
        </p:nvSpPr>
        <p:spPr>
          <a:xfrm>
            <a:off x="304006" y="331800"/>
            <a:ext cx="4534694" cy="34163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s-MX" dirty="0" smtClean="0">
                <a:latin typeface="Aharoni" panose="02010803020104030203" pitchFamily="2" charset="-79"/>
                <a:cs typeface="Aharoni" panose="02010803020104030203" pitchFamily="2" charset="-79"/>
              </a:rPr>
              <a:t>IDENTIFICADO Y COMPROMETIDO CON LAS NECESIDADES INDIVIDUALES Y SOCIALES DE LOS DOLIENTES.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s-MX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s-MX" dirty="0" smtClean="0">
                <a:latin typeface="Aharoni" panose="02010803020104030203" pitchFamily="2" charset="-79"/>
                <a:cs typeface="Aharoni" panose="02010803020104030203" pitchFamily="2" charset="-79"/>
              </a:rPr>
              <a:t>SENSIBILIDAD.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s-MX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s-MX" dirty="0" smtClean="0">
                <a:latin typeface="Aharoni" panose="02010803020104030203" pitchFamily="2" charset="-79"/>
                <a:cs typeface="Aharoni" panose="02010803020104030203" pitchFamily="2" charset="-79"/>
              </a:rPr>
              <a:t>ASERTIVO, PRO ACTIVO, PRO POSITIVO.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s-MX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s-MX" dirty="0" smtClean="0">
                <a:latin typeface="Aharoni" panose="02010803020104030203" pitchFamily="2" charset="-79"/>
                <a:cs typeface="Aharoni" panose="02010803020104030203" pitchFamily="2" charset="-79"/>
              </a:rPr>
              <a:t>RESPETUOSO DE LOS DERECHOS HUMANOS.</a:t>
            </a:r>
            <a:endParaRPr lang="es-MX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5778499" y="350334"/>
            <a:ext cx="5580063" cy="255454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s-MX" sz="2000" dirty="0" smtClean="0">
                <a:latin typeface="Aharoni" panose="02010803020104030203" pitchFamily="2" charset="-79"/>
                <a:cs typeface="Aharoni" panose="02010803020104030203" pitchFamily="2" charset="-79"/>
              </a:rPr>
              <a:t>HABILIDAD PARA IDENTIFICAR LAS NECESIDADES DEL PACIENTE.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s-MX" sz="2000" dirty="0" smtClean="0">
                <a:latin typeface="Aharoni" panose="02010803020104030203" pitchFamily="2" charset="-79"/>
                <a:cs typeface="Aharoni" panose="02010803020104030203" pitchFamily="2" charset="-79"/>
              </a:rPr>
              <a:t>CONOCIMIENTOS  SOBRE LA VIDA Y LA MUERTE.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s-MX" sz="2000" dirty="0" smtClean="0">
                <a:latin typeface="Aharoni" panose="02010803020104030203" pitchFamily="2" charset="-79"/>
                <a:cs typeface="Aharoni" panose="02010803020104030203" pitchFamily="2" charset="-79"/>
              </a:rPr>
              <a:t>COMPASIVO.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s-MX" sz="2000" dirty="0" smtClean="0">
                <a:latin typeface="Aharoni" panose="02010803020104030203" pitchFamily="2" charset="-79"/>
                <a:cs typeface="Aharoni" panose="02010803020104030203" pitchFamily="2" charset="-79"/>
              </a:rPr>
              <a:t>HUMILDAD, ALTO SENTIDO HUMANO, GENEROSIDAD, ESPIRITUALIDAD, CONGRUENCIA…</a:t>
            </a:r>
            <a:endParaRPr lang="es-MX" sz="20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734582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342900" y="555963"/>
            <a:ext cx="11501438" cy="5632311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s-MX" sz="2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COMENZANDO EN ESTE INSTANTE TODO LO HARE CON TODA CALIDAD.</a:t>
            </a:r>
          </a:p>
          <a:p>
            <a:pPr algn="ctr"/>
            <a:r>
              <a:rPr lang="es-MX" sz="2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YA NO VOLVERE A HACER ALGO “AL AVENTON”</a:t>
            </a:r>
          </a:p>
          <a:p>
            <a:pPr algn="ctr"/>
            <a:r>
              <a:rPr lang="es-MX" sz="2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PENSARE BIEN LAS COSAS ANTES DE REALIZARLAS, PARA ASEGURARME DE QUE TENDRAN UNA CALIDAD DIGNA DE MI PERSONA. LA CALIDAD SERA MI  MARCA Y HARE QUE ME DISTINGA DE LOS DEMAS.</a:t>
            </a:r>
          </a:p>
          <a:p>
            <a:pPr algn="ctr"/>
            <a:r>
              <a:rPr lang="es-MX" sz="2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HARE BIEN TODO Y AL PRIMER INTENTO.</a:t>
            </a:r>
          </a:p>
          <a:p>
            <a:pPr algn="just"/>
            <a:endParaRPr lang="es-MX" sz="2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algn="just"/>
            <a:endParaRPr lang="es-MX" sz="2400" dirty="0" smtClean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algn="just"/>
            <a:endParaRPr lang="es-MX" sz="24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algn="just"/>
            <a:endParaRPr lang="es-MX" sz="2400" dirty="0" smtClean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algn="just"/>
            <a:endParaRPr lang="es-MX" sz="24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algn="just"/>
            <a:endParaRPr lang="es-MX" sz="2400" dirty="0" smtClean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algn="just">
              <a:buNone/>
            </a:pPr>
            <a:r>
              <a:rPr lang="es-MX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</a:p>
          <a:p>
            <a:pPr algn="just">
              <a:buNone/>
            </a:pPr>
            <a:endParaRPr lang="es-MX" sz="24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algn="just">
              <a:buNone/>
            </a:pPr>
            <a:endParaRPr lang="es-MX" sz="24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4102" name="Picture 6" descr="Alegría se relaciona con empatía y placer sin ser sinónimo de felicidad,  asegura académico - Voragin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5315" y="3110861"/>
            <a:ext cx="8577942" cy="353668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36372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098" name="Picture 2" descr="35 frases positivas para comenzar el dí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738" y="377823"/>
            <a:ext cx="6059487" cy="616585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4100" name="Picture 4" descr="Las 100 Mejores Frases de Zig Ziglar - Lifed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6821" y="377823"/>
            <a:ext cx="5256212" cy="616585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3765954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nemos la capacidad de aprender, crecer y trascender en todas y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2615"/>
            <a:ext cx="4868346" cy="611561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3501" y="3957638"/>
            <a:ext cx="6586537" cy="2786062"/>
          </a:xfrm>
          <a:prstGeom prst="rect">
            <a:avLst/>
          </a:prstGeom>
          <a:ln w="88900" cap="sq" cmpd="thickThin">
            <a:solidFill>
              <a:schemeClr val="accent2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7" name="Picture 7" descr="WhatsApp Image 2020-02-06 at 11">
            <a:extLst>
              <a:ext uri="{FF2B5EF4-FFF2-40B4-BE49-F238E27FC236}">
                <a16:creationId xmlns:wpc="http://schemas.microsoft.com/office/word/2010/wordprocessingCanvas" xmlns:mc="http://schemas.openxmlformats.org/markup-compatibility/2006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6="http://schemas.microsoft.com/office/drawing/2014/main" xmlns:xdr="http://schemas.openxmlformats.org/drawingml/2006/spreadsheetDrawing" xmlns="" xmlns:w="http://schemas.openxmlformats.org/wordprocessingml/2006/main" xmlns:w10="urn:schemas-microsoft-com:office:word" xmlns:v="urn:schemas-microsoft-com:vml" xmlns:o="urn:schemas-microsoft-com:office:office" xmlns:lc="http://schemas.openxmlformats.org/drawingml/2006/lockedCanvas" id="{00000000-0008-0000-0000-000004000000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685"/>
          <a:stretch>
            <a:fillRect/>
          </a:stretch>
        </p:blipFill>
        <p:spPr bwMode="auto">
          <a:xfrm>
            <a:off x="5143500" y="367645"/>
            <a:ext cx="6586537" cy="2547005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/>
        </p:spPr>
      </p:pic>
      <p:sp>
        <p:nvSpPr>
          <p:cNvPr id="10" name="Rectángulo 9"/>
          <p:cNvSpPr/>
          <p:nvPr/>
        </p:nvSpPr>
        <p:spPr>
          <a:xfrm>
            <a:off x="5143500" y="3112978"/>
            <a:ext cx="6096000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ES" sz="4400" b="1" dirty="0" smtClean="0">
                <a:ln/>
              </a:rPr>
              <a:t>     MUCHAS GRACIAS</a:t>
            </a:r>
            <a:endParaRPr lang="es-ES" sz="4400" b="1" dirty="0">
              <a:ln/>
            </a:endParaRPr>
          </a:p>
        </p:txBody>
      </p:sp>
    </p:spTree>
    <p:extLst>
      <p:ext uri="{BB962C8B-B14F-4D97-AF65-F5344CB8AC3E}">
        <p14:creationId xmlns:p14="http://schemas.microsoft.com/office/powerpoint/2010/main" val="36111642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0" y="1263226"/>
            <a:ext cx="9868278" cy="92333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  <a:scene3d>
            <a:camera prst="isometricOffAxis1Right"/>
            <a:lightRig rig="threePt" dir="t"/>
          </a:scene3d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Y PARA TI…¿QUE ES LA MUERTE?</a:t>
            </a:r>
            <a:endParaRPr lang="es-E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3" name="Picture 8" descr="Definición de Muerte » Concepto en Definición AB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254" y="3699164"/>
            <a:ext cx="4143375" cy="291766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Existe la vida después de la muerte? - entre nosotro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2278" y="3699164"/>
            <a:ext cx="4572000" cy="257175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▷ 1001 + ideas de tatuajes de mariposas super bonito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9527" y="0"/>
            <a:ext cx="2812473" cy="153785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Other Popular Clip Arts - Mariposas Dibujos En Png Transparent Png ..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6965" y="2525512"/>
            <a:ext cx="3480665" cy="177831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1878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1050158850"/>
              </p:ext>
            </p:extLst>
          </p:nvPr>
        </p:nvGraphicFramePr>
        <p:xfrm>
          <a:off x="271463" y="257175"/>
          <a:ext cx="11266053" cy="64751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80888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1219642" y="329887"/>
            <a:ext cx="9209701" cy="9233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91440" tIns="45720" rIns="91440" bIns="45720">
            <a:prstTxWarp prst="textDeflateTop">
              <a:avLst/>
            </a:prstTxWarp>
            <a:spAutoFit/>
          </a:bodyPr>
          <a:lstStyle/>
          <a:p>
            <a:pPr algn="ctr"/>
            <a:r>
              <a:rPr lang="es-ES" sz="5400" b="1" dirty="0" smtClean="0">
                <a:ln w="22225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</a:rPr>
              <a:t>PARABOLA DE LOS GEMELOS</a:t>
            </a:r>
            <a:endParaRPr lang="es-ES" sz="5400" b="1" dirty="0">
              <a:ln w="22225">
                <a:solidFill>
                  <a:schemeClr val="accent2">
                    <a:lumMod val="75000"/>
                  </a:schemeClr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1294245" y="1253217"/>
            <a:ext cx="9060494" cy="92333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none" lIns="91440" tIns="45720" rIns="91440" bIns="45720">
            <a:spAutoFit/>
            <a:scene3d>
              <a:camera prst="perspectiveRelaxedModerately"/>
              <a:lightRig rig="threePt" dir="t"/>
            </a:scene3d>
          </a:bodyPr>
          <a:lstStyle/>
          <a:p>
            <a:pPr algn="ctr"/>
            <a:r>
              <a:rPr lang="es-ES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NACER-MORIR-TRASCENDER</a:t>
            </a:r>
            <a:endParaRPr lang="es-E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pic>
        <p:nvPicPr>
          <p:cNvPr id="2050" name="Picture 2" descr="Nace “enfadada”, con el ceño fruncido y cruzada de brazo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3" y="2176547"/>
            <a:ext cx="11987212" cy="4567153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2257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Resultado de imagen para electrocardiogram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212" y="309487"/>
            <a:ext cx="4772025" cy="2719461"/>
          </a:xfrm>
          <a:prstGeom prst="rect">
            <a:avLst/>
          </a:prstGeom>
          <a:noFill/>
          <a:effectLst>
            <a:glow rad="127000">
              <a:schemeClr val="accent2"/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Imagen relacionad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5100" y="309488"/>
            <a:ext cx="5214937" cy="2719461"/>
          </a:xfrm>
          <a:prstGeom prst="rect">
            <a:avLst/>
          </a:prstGeom>
          <a:noFill/>
          <a:effectLst>
            <a:glow rad="127000">
              <a:schemeClr val="accent2"/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https://ceisal.com/wp-content/uploads/2015/07/5.-asistolia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212" y="3373071"/>
            <a:ext cx="11387137" cy="1156068"/>
          </a:xfrm>
          <a:prstGeom prst="rect">
            <a:avLst/>
          </a:prstGeom>
          <a:noFill/>
          <a:effectLst>
            <a:glow rad="127000">
              <a:schemeClr val="accent1">
                <a:lumMod val="75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8" descr="Resultado de imagen para muerte en electrocardiogram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211" y="4873261"/>
            <a:ext cx="11387137" cy="1334500"/>
          </a:xfrm>
          <a:prstGeom prst="rect">
            <a:avLst/>
          </a:prstGeom>
          <a:noFill/>
          <a:effectLst>
            <a:glow rad="127000">
              <a:schemeClr val="accent2"/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4341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11109854" cy="833438"/>
          </a:xfrm>
        </p:spPr>
        <p:txBody>
          <a:bodyPr>
            <a:normAutofit fontScale="90000"/>
          </a:bodyPr>
          <a:lstStyle/>
          <a:p>
            <a:pPr marL="571500" indent="-571500">
              <a:buFont typeface="Wingdings" panose="05000000000000000000" pitchFamily="2" charset="2"/>
              <a:buChar char="v"/>
            </a:pPr>
            <a:r>
              <a:rPr lang="es-MX" dirty="0" smtClean="0">
                <a:solidFill>
                  <a:schemeClr val="tx1"/>
                </a:solidFill>
              </a:rPr>
              <a:t>EJERCICIOS:</a:t>
            </a:r>
            <a:br>
              <a:rPr lang="es-MX" dirty="0" smtClean="0">
                <a:solidFill>
                  <a:schemeClr val="tx1"/>
                </a:solidFill>
              </a:rPr>
            </a:br>
            <a:r>
              <a:rPr lang="es-MX" dirty="0">
                <a:solidFill>
                  <a:schemeClr val="tx1"/>
                </a:solidFill>
              </a:rPr>
              <a:t/>
            </a:r>
            <a:br>
              <a:rPr lang="es-MX" dirty="0">
                <a:solidFill>
                  <a:schemeClr val="tx1"/>
                </a:solidFill>
              </a:rPr>
            </a:br>
            <a:r>
              <a:rPr lang="es-MX" dirty="0" smtClean="0">
                <a:solidFill>
                  <a:schemeClr val="tx1"/>
                </a:solidFill>
              </a:rPr>
              <a:t>REFLEXION:</a:t>
            </a:r>
            <a:br>
              <a:rPr lang="es-MX" dirty="0" smtClean="0">
                <a:solidFill>
                  <a:schemeClr val="tx1"/>
                </a:solidFill>
              </a:rPr>
            </a:br>
            <a:r>
              <a:rPr lang="es-MX" dirty="0" smtClean="0">
                <a:solidFill>
                  <a:schemeClr val="tx1"/>
                </a:solidFill>
              </a:rPr>
              <a:t>LA TAZA DE TE VACIA.</a:t>
            </a:r>
            <a:br>
              <a:rPr lang="es-MX" dirty="0" smtClean="0">
                <a:solidFill>
                  <a:schemeClr val="tx1"/>
                </a:solidFill>
              </a:rPr>
            </a:br>
            <a:r>
              <a:rPr lang="es-MX" dirty="0" smtClean="0">
                <a:solidFill>
                  <a:schemeClr val="tx1"/>
                </a:solidFill>
              </a:rPr>
              <a:t/>
            </a:r>
            <a:br>
              <a:rPr lang="es-MX" dirty="0" smtClean="0">
                <a:solidFill>
                  <a:schemeClr val="tx1"/>
                </a:solidFill>
              </a:rPr>
            </a:br>
            <a:r>
              <a:rPr lang="es-MX" dirty="0" smtClean="0">
                <a:solidFill>
                  <a:schemeClr val="tx1"/>
                </a:solidFill>
              </a:rPr>
              <a:t>¿QUÉ ME ESTORBA PARA ENFRENTAR LA MUERTE?</a:t>
            </a:r>
            <a:r>
              <a:rPr lang="es-MX" dirty="0">
                <a:solidFill>
                  <a:schemeClr val="tx1"/>
                </a:solidFill>
              </a:rPr>
              <a:t/>
            </a:r>
            <a:br>
              <a:rPr lang="es-MX" dirty="0">
                <a:solidFill>
                  <a:schemeClr val="tx1"/>
                </a:solidFill>
              </a:rPr>
            </a:br>
            <a:r>
              <a:rPr lang="es-MX" dirty="0" smtClean="0">
                <a:solidFill>
                  <a:schemeClr val="tx1"/>
                </a:solidFill>
              </a:rPr>
              <a:t>¿QUÉ ME AYUDA A ENFRENTAR LA MUERTE?</a:t>
            </a:r>
            <a:br>
              <a:rPr lang="es-MX" dirty="0" smtClean="0">
                <a:solidFill>
                  <a:schemeClr val="tx1"/>
                </a:solidFill>
              </a:rPr>
            </a:br>
            <a:r>
              <a:rPr lang="es-MX" dirty="0" smtClean="0">
                <a:solidFill>
                  <a:schemeClr val="tx1"/>
                </a:solidFill>
              </a:rPr>
              <a:t>¿QUÉ ME HAN DICHO MIS CREENCIAS Y LAS PERSONAS SOBRE LA MUERTE?</a:t>
            </a:r>
            <a:br>
              <a:rPr lang="es-MX" dirty="0" smtClean="0">
                <a:solidFill>
                  <a:schemeClr val="tx1"/>
                </a:solidFill>
              </a:rPr>
            </a:br>
            <a:r>
              <a:rPr lang="es-MX" dirty="0" smtClean="0">
                <a:solidFill>
                  <a:schemeClr val="tx1"/>
                </a:solidFill>
              </a:rPr>
              <a:t>¿QUÉ ME DICE MI FE SOBRE LA MUERTE?</a:t>
            </a:r>
            <a:br>
              <a:rPr lang="es-MX" dirty="0" smtClean="0">
                <a:solidFill>
                  <a:schemeClr val="tx1"/>
                </a:solidFill>
              </a:rPr>
            </a:br>
            <a:r>
              <a:rPr lang="es-MX" dirty="0" smtClean="0">
                <a:solidFill>
                  <a:schemeClr val="tx1"/>
                </a:solidFill>
              </a:rPr>
              <a:t>¿QUÉ CREO SOBRE LA MUERTE?</a:t>
            </a:r>
            <a:r>
              <a:rPr lang="es-MX" dirty="0">
                <a:solidFill>
                  <a:schemeClr val="tx1"/>
                </a:solidFill>
              </a:rPr>
              <a:t/>
            </a:r>
            <a:br>
              <a:rPr lang="es-MX" dirty="0">
                <a:solidFill>
                  <a:schemeClr val="tx1"/>
                </a:solidFill>
              </a:rPr>
            </a:br>
            <a:r>
              <a:rPr lang="es-MX" dirty="0" smtClean="0"/>
              <a:t/>
            </a:r>
            <a:br>
              <a:rPr lang="es-MX" dirty="0" smtClean="0"/>
            </a:br>
            <a:r>
              <a:rPr lang="es-MX" dirty="0"/>
              <a:t/>
            </a:r>
            <a:br>
              <a:rPr lang="es-MX" dirty="0"/>
            </a:br>
            <a:r>
              <a:rPr lang="es-MX" dirty="0" smtClean="0"/>
              <a:t/>
            </a:r>
            <a:br>
              <a:rPr lang="es-MX" dirty="0" smtClean="0"/>
            </a:br>
            <a:r>
              <a:rPr lang="es-MX" dirty="0"/>
              <a:t/>
            </a:r>
            <a:br>
              <a:rPr lang="es-MX" dirty="0"/>
            </a:br>
            <a:endParaRPr lang="es-MX" dirty="0"/>
          </a:p>
        </p:txBody>
      </p:sp>
      <p:pic>
        <p:nvPicPr>
          <p:cNvPr id="3" name="Imagen 2" descr="La historia de las mariposas moradas en las cunas de los hospitales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2350" y="291782"/>
            <a:ext cx="4144327" cy="263715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90608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614363" y="542925"/>
            <a:ext cx="11315700" cy="193899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s-MX" sz="2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LA DIGNIDAD PÓSTUMA SE ERIGE ENTONCES COMO EL VALOR RECONOCIDO AL CUERPO SIN VIDA DE LA PERSONA, EL CUAL CONSTITUYE SU MEMORIA Y LA DE SU RED DE RELACIONES SIGNIFICATIVAS, DE LO CUAL SE DERIVA UNA ACTITUD DE RESPETO A SUS VALORES, CREENCIAS, PREFERENCIAS RELIGIOSAS, IDEOLÓGICAS Y ÉTICAS, ASÍ COMO DE SU INTEGRIDAD</a:t>
            </a:r>
            <a:r>
              <a:rPr lang="es-MX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,</a:t>
            </a:r>
            <a:r>
              <a:rPr lang="es-MX" dirty="0"/>
              <a:t> </a:t>
            </a:r>
          </a:p>
        </p:txBody>
      </p:sp>
      <p:sp>
        <p:nvSpPr>
          <p:cNvPr id="4" name="Rectángulo 3"/>
          <p:cNvSpPr/>
          <p:nvPr/>
        </p:nvSpPr>
        <p:spPr>
          <a:xfrm>
            <a:off x="614363" y="2690336"/>
            <a:ext cx="11315700" cy="120032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es-MX" sz="2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EL TRATO DIGNO AL CADÁVER ES MOSTRAR RESPETO POR EL SER HUMANO COMPRENDER QUE SIGUE SIENDO UN SER HUMANO Y JAMÁS LLEGARÁ A SER UN OBJETO. TAMBIÉN.</a:t>
            </a:r>
            <a:endParaRPr lang="es-MX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026" name="Picture 2" descr="Cadáver emparedado en un piso de Valencia | La policía trata de localizar a  moradores del piso de Benimaclet donde emparedaron el cadáver | Las  Provincia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363" y="4099084"/>
            <a:ext cx="11315700" cy="2466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09911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2623314492"/>
              </p:ext>
            </p:extLst>
          </p:nvPr>
        </p:nvGraphicFramePr>
        <p:xfrm>
          <a:off x="3116262" y="414866"/>
          <a:ext cx="86106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CuadroTexto 3"/>
          <p:cNvSpPr txBox="1"/>
          <p:nvPr/>
        </p:nvSpPr>
        <p:spPr>
          <a:xfrm>
            <a:off x="457200" y="2300816"/>
            <a:ext cx="2159000" cy="193899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MX" sz="2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LOS TRES ELEMENTOS DEL DESARROLLO HUMANO</a:t>
            </a:r>
            <a:endParaRPr lang="es-MX" sz="2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2050" name="Picture 2" descr="Importancia del desarrollo humano dentro de las empresas – Revista Cero  Grados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6" y="4429125"/>
            <a:ext cx="2732919" cy="2300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QUÉ ES EL DESARROLLO PERSONAL? - Gamma Psicólogos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054" y="520824"/>
            <a:ext cx="2876550" cy="1590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0701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290512" y="225921"/>
            <a:ext cx="6096000" cy="637097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r>
              <a:rPr lang="es-MX" sz="2400" dirty="0" smtClean="0">
                <a:solidFill>
                  <a:srgbClr val="0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SER </a:t>
            </a:r>
            <a:r>
              <a:rPr lang="es-MX" sz="2400" b="1" i="1" dirty="0" smtClean="0">
                <a:solidFill>
                  <a:srgbClr val="0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TRATADOS COMO PERSONAS</a:t>
            </a:r>
            <a:r>
              <a:rPr lang="es-MX" sz="2400" dirty="0" smtClean="0">
                <a:solidFill>
                  <a:srgbClr val="000000"/>
                </a:solidFill>
                <a:latin typeface="Verdana" panose="020B0604030504040204" pitchFamily="34" charset="0"/>
              </a:rPr>
              <a:t>. </a:t>
            </a:r>
          </a:p>
          <a:p>
            <a:endParaRPr lang="es-MX" sz="2400" dirty="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pPr algn="just"/>
            <a:r>
              <a:rPr lang="es-MX" sz="2400" dirty="0" smtClean="0">
                <a:solidFill>
                  <a:srgbClr val="0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MIREN, ESCUCHEN, SALUDEN, TENGAN EN CONSIDERACIÓN SU OPINIÓN, SEAN CORDIALES E, INCLUSO, CARIÑOSOS. ES INTERESANTE OBSERVAR QUE EN ALGUNOS DE ELLOS (QUE “SALUDEN”) EN SÍ MISMO SE VINCULA MENTALMENTE A LA PRESENCIA DE LA SONRISA Y/O ACTITUD DE ALEGRÍA, QUE ES VALORADO MÁS ALLÁ QUE UN SALUDO AMABLE. EL SALUDO UNIDO A LA SONRISA SE PERCIBE POSITIVAMENTE Y ES INTERPRETADO COMO QUE A ESA PERSONA “LE GUSTA LO QUE HACE”, LE IMPORTO Y SIENTE QUE DISMINUYE SU ANSIEDAD</a:t>
            </a:r>
            <a:r>
              <a:rPr lang="es-MX" sz="2400" dirty="0" smtClean="0">
                <a:solidFill>
                  <a:srgbClr val="000000"/>
                </a:solidFill>
                <a:latin typeface="Verdana" panose="020B0604030504040204" pitchFamily="34" charset="0"/>
              </a:rPr>
              <a:t>. </a:t>
            </a:r>
            <a:endParaRPr lang="es-MX" sz="2400" dirty="0"/>
          </a:p>
        </p:txBody>
      </p:sp>
      <p:pic>
        <p:nvPicPr>
          <p:cNvPr id="3" name="Imagen 2" descr="BUEN TRATO LABORAL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2250" y="225921"/>
            <a:ext cx="5386387" cy="63709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17846541"/>
      </p:ext>
    </p:extLst>
  </p:cSld>
  <p:clrMapOvr>
    <a:masterClrMapping/>
  </p:clrMapOvr>
</p:sld>
</file>

<file path=ppt/theme/theme1.xml><?xml version="1.0" encoding="utf-8"?>
<a:theme xmlns:a="http://schemas.openxmlformats.org/drawingml/2006/main" name="Faceta">
  <a:themeElements>
    <a:clrScheme name="Fac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373</TotalTime>
  <Words>602</Words>
  <Application>Microsoft Office PowerPoint</Application>
  <PresentationFormat>Panorámica</PresentationFormat>
  <Paragraphs>80</Paragraphs>
  <Slides>15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23" baseType="lpstr">
      <vt:lpstr>Aharoni</vt:lpstr>
      <vt:lpstr>Arial</vt:lpstr>
      <vt:lpstr>Calibri</vt:lpstr>
      <vt:lpstr>Trebuchet MS</vt:lpstr>
      <vt:lpstr>Verdana</vt:lpstr>
      <vt:lpstr>Wingdings</vt:lpstr>
      <vt:lpstr>Wingdings 3</vt:lpstr>
      <vt:lpstr>Faceta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EJERCICIOS:  REFLEXION: LA TAZA DE TE VACIA.  ¿QUÉ ME ESTORBA PARA ENFRENTAR LA MUERTE? ¿QUÉ ME AYUDA A ENFRENTAR LA MUERTE? ¿QUÉ ME HAN DICHO MIS CREENCIAS Y LAS PERSONAS SOBRE LA MUERTE? ¿QUÉ ME DICE MI FE SOBRE LA MUERTE? ¿QUÉ CREO SOBRE LA MUERTE?    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tita</dc:creator>
  <cp:lastModifiedBy>tita</cp:lastModifiedBy>
  <cp:revision>18</cp:revision>
  <dcterms:created xsi:type="dcterms:W3CDTF">2021-03-01T04:56:35Z</dcterms:created>
  <dcterms:modified xsi:type="dcterms:W3CDTF">2022-10-03T02:05:26Z</dcterms:modified>
</cp:coreProperties>
</file>