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70" r:id="rId14"/>
    <p:sldId id="271" r:id="rId15"/>
    <p:sldId id="273" r:id="rId16"/>
    <p:sldId id="272" r:id="rId17"/>
    <p:sldId id="276" r:id="rId18"/>
    <p:sldId id="277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image" Target="../media/image10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image" Target="../media/image10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C42D84-537D-4EA5-ADCC-73777A98F807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D1C3ABD3-E391-4AFB-A659-27AF3ED55762}">
      <dgm:prSet phldrT="[Texto]" custT="1"/>
      <dgm:spPr/>
      <dgm:t>
        <a:bodyPr/>
        <a:lstStyle/>
        <a:p>
          <a:pPr algn="just"/>
          <a:r>
            <a:rPr lang="es-MX" sz="3200" dirty="0" smtClean="0"/>
            <a:t>ESTAS EN UN PROCESO DE TRANSFORMACION, MOMENTOS DE CRISIS.</a:t>
          </a:r>
        </a:p>
        <a:p>
          <a:pPr algn="just"/>
          <a:r>
            <a:rPr lang="es-MX" sz="3200" dirty="0" smtClean="0"/>
            <a:t>EMOCIONES CONFUSAS E INTENSAS</a:t>
          </a:r>
          <a:endParaRPr lang="es-MX" sz="3200" dirty="0"/>
        </a:p>
      </dgm:t>
    </dgm:pt>
    <dgm:pt modelId="{C32F640E-4040-4E03-8F80-44D1BB253387}" type="parTrans" cxnId="{71D33133-A319-408E-B75B-215D743C9019}">
      <dgm:prSet/>
      <dgm:spPr/>
      <dgm:t>
        <a:bodyPr/>
        <a:lstStyle/>
        <a:p>
          <a:endParaRPr lang="es-MX"/>
        </a:p>
      </dgm:t>
    </dgm:pt>
    <dgm:pt modelId="{4D528DBE-30EB-4018-92B8-6A35723BC041}" type="sibTrans" cxnId="{71D33133-A319-408E-B75B-215D743C9019}">
      <dgm:prSet/>
      <dgm:spPr/>
      <dgm:t>
        <a:bodyPr/>
        <a:lstStyle/>
        <a:p>
          <a:endParaRPr lang="es-MX"/>
        </a:p>
      </dgm:t>
    </dgm:pt>
    <dgm:pt modelId="{4CE8247A-FBF6-4945-8644-8EA1C2AFC03E}">
      <dgm:prSet phldrT="[Texto]"/>
      <dgm:spPr/>
      <dgm:t>
        <a:bodyPr/>
        <a:lstStyle/>
        <a:p>
          <a:r>
            <a:rPr lang="es-MX" dirty="0" smtClean="0"/>
            <a:t>ESTAS EN UNA CRISIS EXISTENCIAL ESPIRITUAL</a:t>
          </a:r>
        </a:p>
        <a:p>
          <a:r>
            <a:rPr lang="es-MX" dirty="0" smtClean="0"/>
            <a:t>ESTAS EN DESEQUILIBRIO</a:t>
          </a:r>
        </a:p>
      </dgm:t>
    </dgm:pt>
    <dgm:pt modelId="{5032CCD4-0427-4119-98B4-2DCEA202D0E6}" type="parTrans" cxnId="{F3B0E3E5-16D0-480E-A614-7435CE69C33E}">
      <dgm:prSet/>
      <dgm:spPr/>
      <dgm:t>
        <a:bodyPr/>
        <a:lstStyle/>
        <a:p>
          <a:endParaRPr lang="es-MX"/>
        </a:p>
      </dgm:t>
    </dgm:pt>
    <dgm:pt modelId="{2C2C0B78-CE12-426A-AAA9-845FDBC80A57}" type="sibTrans" cxnId="{F3B0E3E5-16D0-480E-A614-7435CE69C33E}">
      <dgm:prSet/>
      <dgm:spPr/>
      <dgm:t>
        <a:bodyPr/>
        <a:lstStyle/>
        <a:p>
          <a:endParaRPr lang="es-MX"/>
        </a:p>
      </dgm:t>
    </dgm:pt>
    <dgm:pt modelId="{FD95958E-D953-4CFF-AC0A-EE4B37CD8C14}">
      <dgm:prSet phldrT="[Texto]"/>
      <dgm:spPr/>
      <dgm:t>
        <a:bodyPr/>
        <a:lstStyle/>
        <a:p>
          <a:r>
            <a:rPr lang="es-MX" dirty="0" smtClean="0"/>
            <a:t>TU ATENCION ESTA SESGADA.</a:t>
          </a:r>
          <a:endParaRPr lang="es-MX" dirty="0"/>
        </a:p>
      </dgm:t>
    </dgm:pt>
    <dgm:pt modelId="{73974831-E7B4-449B-8499-DC78782158FB}" type="parTrans" cxnId="{8B3BAF66-20C0-48E1-BB8A-39EBC88F1DE5}">
      <dgm:prSet/>
      <dgm:spPr/>
      <dgm:t>
        <a:bodyPr/>
        <a:lstStyle/>
        <a:p>
          <a:endParaRPr lang="es-MX"/>
        </a:p>
      </dgm:t>
    </dgm:pt>
    <dgm:pt modelId="{6525B6D6-4AA2-4997-A16C-4942F6A0A919}" type="sibTrans" cxnId="{8B3BAF66-20C0-48E1-BB8A-39EBC88F1DE5}">
      <dgm:prSet/>
      <dgm:spPr/>
      <dgm:t>
        <a:bodyPr/>
        <a:lstStyle/>
        <a:p>
          <a:endParaRPr lang="es-MX"/>
        </a:p>
      </dgm:t>
    </dgm:pt>
    <dgm:pt modelId="{15D866B4-38A8-4998-8E22-E8A11B711F84}" type="pres">
      <dgm:prSet presAssocID="{EFC42D84-537D-4EA5-ADCC-73777A98F80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7A0403A-8FFD-4E5C-805F-B1BE00497C1C}" type="pres">
      <dgm:prSet presAssocID="{D1C3ABD3-E391-4AFB-A659-27AF3ED55762}" presName="comp" presStyleCnt="0"/>
      <dgm:spPr/>
    </dgm:pt>
    <dgm:pt modelId="{D6590B96-C4BB-4ED3-B87E-D7428795B045}" type="pres">
      <dgm:prSet presAssocID="{D1C3ABD3-E391-4AFB-A659-27AF3ED55762}" presName="box" presStyleLbl="node1" presStyleIdx="0" presStyleCnt="3" custLinFactNeighborX="0"/>
      <dgm:spPr/>
      <dgm:t>
        <a:bodyPr/>
        <a:lstStyle/>
        <a:p>
          <a:endParaRPr lang="es-MX"/>
        </a:p>
      </dgm:t>
    </dgm:pt>
    <dgm:pt modelId="{E5A53B63-C1E5-43F2-B057-2C788DE04511}" type="pres">
      <dgm:prSet presAssocID="{D1C3ABD3-E391-4AFB-A659-27AF3ED55762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es-MX"/>
        </a:p>
      </dgm:t>
    </dgm:pt>
    <dgm:pt modelId="{7345453B-920E-4535-B430-22A5D8024FCB}" type="pres">
      <dgm:prSet presAssocID="{D1C3ABD3-E391-4AFB-A659-27AF3ED5576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E2F28BF-22C5-4A92-8099-1370BCB9C94F}" type="pres">
      <dgm:prSet presAssocID="{4D528DBE-30EB-4018-92B8-6A35723BC041}" presName="spacer" presStyleCnt="0"/>
      <dgm:spPr/>
    </dgm:pt>
    <dgm:pt modelId="{4556A66D-FCA2-45C1-A036-EE0FCF1EEEE3}" type="pres">
      <dgm:prSet presAssocID="{4CE8247A-FBF6-4945-8644-8EA1C2AFC03E}" presName="comp" presStyleCnt="0"/>
      <dgm:spPr/>
    </dgm:pt>
    <dgm:pt modelId="{9DE4615D-C473-4EBE-B832-E262E68A9556}" type="pres">
      <dgm:prSet presAssocID="{4CE8247A-FBF6-4945-8644-8EA1C2AFC03E}" presName="box" presStyleLbl="node1" presStyleIdx="1" presStyleCnt="3"/>
      <dgm:spPr/>
      <dgm:t>
        <a:bodyPr/>
        <a:lstStyle/>
        <a:p>
          <a:endParaRPr lang="es-MX"/>
        </a:p>
      </dgm:t>
    </dgm:pt>
    <dgm:pt modelId="{56D82C84-E73E-4752-B8A6-50FDE240F57C}" type="pres">
      <dgm:prSet presAssocID="{4CE8247A-FBF6-4945-8644-8EA1C2AFC03E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7000" b="-57000"/>
          </a:stretch>
        </a:blipFill>
      </dgm:spPr>
    </dgm:pt>
    <dgm:pt modelId="{6F810E2D-2372-4D1E-B0B5-16DA3D049FA7}" type="pres">
      <dgm:prSet presAssocID="{4CE8247A-FBF6-4945-8644-8EA1C2AFC03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820FC49-B9DB-4DF7-BA18-3C2906728C93}" type="pres">
      <dgm:prSet presAssocID="{2C2C0B78-CE12-426A-AAA9-845FDBC80A57}" presName="spacer" presStyleCnt="0"/>
      <dgm:spPr/>
    </dgm:pt>
    <dgm:pt modelId="{4049E708-0BE6-4ACB-AB47-ED11E0B50D4A}" type="pres">
      <dgm:prSet presAssocID="{FD95958E-D953-4CFF-AC0A-EE4B37CD8C14}" presName="comp" presStyleCnt="0"/>
      <dgm:spPr/>
    </dgm:pt>
    <dgm:pt modelId="{0EB9448D-7EB6-4257-B551-E6DE3DC7CEE1}" type="pres">
      <dgm:prSet presAssocID="{FD95958E-D953-4CFF-AC0A-EE4B37CD8C14}" presName="box" presStyleLbl="node1" presStyleIdx="2" presStyleCnt="3"/>
      <dgm:spPr/>
      <dgm:t>
        <a:bodyPr/>
        <a:lstStyle/>
        <a:p>
          <a:endParaRPr lang="es-MX"/>
        </a:p>
      </dgm:t>
    </dgm:pt>
    <dgm:pt modelId="{287C0CE6-4E46-4A6D-8ED4-7BF63068CEFD}" type="pres">
      <dgm:prSet presAssocID="{FD95958E-D953-4CFF-AC0A-EE4B37CD8C14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6000" b="-76000"/>
          </a:stretch>
        </a:blipFill>
      </dgm:spPr>
      <dgm:t>
        <a:bodyPr/>
        <a:lstStyle/>
        <a:p>
          <a:endParaRPr lang="es-MX"/>
        </a:p>
      </dgm:t>
    </dgm:pt>
    <dgm:pt modelId="{95D8134B-88F5-452F-A915-98FDB40038A6}" type="pres">
      <dgm:prSet presAssocID="{FD95958E-D953-4CFF-AC0A-EE4B37CD8C1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1834DBF-E83A-4CB2-BC8B-E2916DEEA359}" type="presOf" srcId="{D1C3ABD3-E391-4AFB-A659-27AF3ED55762}" destId="{7345453B-920E-4535-B430-22A5D8024FCB}" srcOrd="1" destOrd="0" presId="urn:microsoft.com/office/officeart/2005/8/layout/vList4"/>
    <dgm:cxn modelId="{65ED567B-47B4-49C0-BD23-D3CC806062DF}" type="presOf" srcId="{4CE8247A-FBF6-4945-8644-8EA1C2AFC03E}" destId="{6F810E2D-2372-4D1E-B0B5-16DA3D049FA7}" srcOrd="1" destOrd="0" presId="urn:microsoft.com/office/officeart/2005/8/layout/vList4"/>
    <dgm:cxn modelId="{36B49594-A52B-460D-BEC2-16D9F26FE359}" type="presOf" srcId="{EFC42D84-537D-4EA5-ADCC-73777A98F807}" destId="{15D866B4-38A8-4998-8E22-E8A11B711F84}" srcOrd="0" destOrd="0" presId="urn:microsoft.com/office/officeart/2005/8/layout/vList4"/>
    <dgm:cxn modelId="{0774745C-2D1B-4E5B-A69D-5F5193A5FC7A}" type="presOf" srcId="{4CE8247A-FBF6-4945-8644-8EA1C2AFC03E}" destId="{9DE4615D-C473-4EBE-B832-E262E68A9556}" srcOrd="0" destOrd="0" presId="urn:microsoft.com/office/officeart/2005/8/layout/vList4"/>
    <dgm:cxn modelId="{71D33133-A319-408E-B75B-215D743C9019}" srcId="{EFC42D84-537D-4EA5-ADCC-73777A98F807}" destId="{D1C3ABD3-E391-4AFB-A659-27AF3ED55762}" srcOrd="0" destOrd="0" parTransId="{C32F640E-4040-4E03-8F80-44D1BB253387}" sibTransId="{4D528DBE-30EB-4018-92B8-6A35723BC041}"/>
    <dgm:cxn modelId="{0F2B6E17-68BE-4EA6-8B42-C7AF3D01715F}" type="presOf" srcId="{FD95958E-D953-4CFF-AC0A-EE4B37CD8C14}" destId="{95D8134B-88F5-452F-A915-98FDB40038A6}" srcOrd="1" destOrd="0" presId="urn:microsoft.com/office/officeart/2005/8/layout/vList4"/>
    <dgm:cxn modelId="{F5C09539-D18F-4311-AF43-D801E0684FCC}" type="presOf" srcId="{D1C3ABD3-E391-4AFB-A659-27AF3ED55762}" destId="{D6590B96-C4BB-4ED3-B87E-D7428795B045}" srcOrd="0" destOrd="0" presId="urn:microsoft.com/office/officeart/2005/8/layout/vList4"/>
    <dgm:cxn modelId="{8B3BAF66-20C0-48E1-BB8A-39EBC88F1DE5}" srcId="{EFC42D84-537D-4EA5-ADCC-73777A98F807}" destId="{FD95958E-D953-4CFF-AC0A-EE4B37CD8C14}" srcOrd="2" destOrd="0" parTransId="{73974831-E7B4-449B-8499-DC78782158FB}" sibTransId="{6525B6D6-4AA2-4997-A16C-4942F6A0A919}"/>
    <dgm:cxn modelId="{AC47A0A0-D312-4AD8-B2E1-C3D69FA44875}" type="presOf" srcId="{FD95958E-D953-4CFF-AC0A-EE4B37CD8C14}" destId="{0EB9448D-7EB6-4257-B551-E6DE3DC7CEE1}" srcOrd="0" destOrd="0" presId="urn:microsoft.com/office/officeart/2005/8/layout/vList4"/>
    <dgm:cxn modelId="{F3B0E3E5-16D0-480E-A614-7435CE69C33E}" srcId="{EFC42D84-537D-4EA5-ADCC-73777A98F807}" destId="{4CE8247A-FBF6-4945-8644-8EA1C2AFC03E}" srcOrd="1" destOrd="0" parTransId="{5032CCD4-0427-4119-98B4-2DCEA202D0E6}" sibTransId="{2C2C0B78-CE12-426A-AAA9-845FDBC80A57}"/>
    <dgm:cxn modelId="{A8FD5AE5-A90A-4B16-BA1E-D67F4A45D53A}" type="presParOf" srcId="{15D866B4-38A8-4998-8E22-E8A11B711F84}" destId="{37A0403A-8FFD-4E5C-805F-B1BE00497C1C}" srcOrd="0" destOrd="0" presId="urn:microsoft.com/office/officeart/2005/8/layout/vList4"/>
    <dgm:cxn modelId="{04C3CAD6-869B-404C-9A1E-69040B3C422B}" type="presParOf" srcId="{37A0403A-8FFD-4E5C-805F-B1BE00497C1C}" destId="{D6590B96-C4BB-4ED3-B87E-D7428795B045}" srcOrd="0" destOrd="0" presId="urn:microsoft.com/office/officeart/2005/8/layout/vList4"/>
    <dgm:cxn modelId="{E1BB27D4-F4B3-4A66-B6DA-C355B59EE2BC}" type="presParOf" srcId="{37A0403A-8FFD-4E5C-805F-B1BE00497C1C}" destId="{E5A53B63-C1E5-43F2-B057-2C788DE04511}" srcOrd="1" destOrd="0" presId="urn:microsoft.com/office/officeart/2005/8/layout/vList4"/>
    <dgm:cxn modelId="{C7B10F8A-6517-4884-9C9E-2BF30C8B34BF}" type="presParOf" srcId="{37A0403A-8FFD-4E5C-805F-B1BE00497C1C}" destId="{7345453B-920E-4535-B430-22A5D8024FCB}" srcOrd="2" destOrd="0" presId="urn:microsoft.com/office/officeart/2005/8/layout/vList4"/>
    <dgm:cxn modelId="{372A79DD-9C18-45E7-B09F-152888BD3710}" type="presParOf" srcId="{15D866B4-38A8-4998-8E22-E8A11B711F84}" destId="{BE2F28BF-22C5-4A92-8099-1370BCB9C94F}" srcOrd="1" destOrd="0" presId="urn:microsoft.com/office/officeart/2005/8/layout/vList4"/>
    <dgm:cxn modelId="{2471E355-658F-44E3-8667-5742E23FC7E4}" type="presParOf" srcId="{15D866B4-38A8-4998-8E22-E8A11B711F84}" destId="{4556A66D-FCA2-45C1-A036-EE0FCF1EEEE3}" srcOrd="2" destOrd="0" presId="urn:microsoft.com/office/officeart/2005/8/layout/vList4"/>
    <dgm:cxn modelId="{FE8F3005-952B-4120-92BE-DB59A5DF813B}" type="presParOf" srcId="{4556A66D-FCA2-45C1-A036-EE0FCF1EEEE3}" destId="{9DE4615D-C473-4EBE-B832-E262E68A9556}" srcOrd="0" destOrd="0" presId="urn:microsoft.com/office/officeart/2005/8/layout/vList4"/>
    <dgm:cxn modelId="{9A535971-7391-4407-8D84-DFD6E097F55F}" type="presParOf" srcId="{4556A66D-FCA2-45C1-A036-EE0FCF1EEEE3}" destId="{56D82C84-E73E-4752-B8A6-50FDE240F57C}" srcOrd="1" destOrd="0" presId="urn:microsoft.com/office/officeart/2005/8/layout/vList4"/>
    <dgm:cxn modelId="{DC683D69-16C9-4578-808D-AF05421CC614}" type="presParOf" srcId="{4556A66D-FCA2-45C1-A036-EE0FCF1EEEE3}" destId="{6F810E2D-2372-4D1E-B0B5-16DA3D049FA7}" srcOrd="2" destOrd="0" presId="urn:microsoft.com/office/officeart/2005/8/layout/vList4"/>
    <dgm:cxn modelId="{3BAD3948-FA67-405D-802F-F61DA97A8495}" type="presParOf" srcId="{15D866B4-38A8-4998-8E22-E8A11B711F84}" destId="{8820FC49-B9DB-4DF7-BA18-3C2906728C93}" srcOrd="3" destOrd="0" presId="urn:microsoft.com/office/officeart/2005/8/layout/vList4"/>
    <dgm:cxn modelId="{FEFE08B7-E9A7-43D2-8933-AB1840C3EBF1}" type="presParOf" srcId="{15D866B4-38A8-4998-8E22-E8A11B711F84}" destId="{4049E708-0BE6-4ACB-AB47-ED11E0B50D4A}" srcOrd="4" destOrd="0" presId="urn:microsoft.com/office/officeart/2005/8/layout/vList4"/>
    <dgm:cxn modelId="{326D6DB5-B484-4F82-83FC-CF8883B40365}" type="presParOf" srcId="{4049E708-0BE6-4ACB-AB47-ED11E0B50D4A}" destId="{0EB9448D-7EB6-4257-B551-E6DE3DC7CEE1}" srcOrd="0" destOrd="0" presId="urn:microsoft.com/office/officeart/2005/8/layout/vList4"/>
    <dgm:cxn modelId="{544B0382-5442-4294-B125-AB41A8CD0DBD}" type="presParOf" srcId="{4049E708-0BE6-4ACB-AB47-ED11E0B50D4A}" destId="{287C0CE6-4E46-4A6D-8ED4-7BF63068CEFD}" srcOrd="1" destOrd="0" presId="urn:microsoft.com/office/officeart/2005/8/layout/vList4"/>
    <dgm:cxn modelId="{0F5C5EEE-83A6-48CD-BCD0-990585F68433}" type="presParOf" srcId="{4049E708-0BE6-4ACB-AB47-ED11E0B50D4A}" destId="{95D8134B-88F5-452F-A915-98FDB40038A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C7EF34-ABD7-4EFD-931C-CECA7533C093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B69D6726-6FF9-489D-83F1-A6A2849A2C1A}">
      <dgm:prSet phldrT="[Texto]"/>
      <dgm:spPr/>
      <dgm:t>
        <a:bodyPr/>
        <a:lstStyle/>
        <a:p>
          <a:r>
            <a:rPr lang="es-MX" dirty="0" smtClean="0">
              <a:solidFill>
                <a:schemeClr val="tx1">
                  <a:lumMod val="95000"/>
                  <a:lumOff val="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CREACION</a:t>
          </a:r>
          <a:endParaRPr lang="es-MX" dirty="0">
            <a:solidFill>
              <a:schemeClr val="tx1">
                <a:lumMod val="95000"/>
                <a:lumOff val="5000"/>
              </a:schemeClr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9405B320-F7FB-4960-9803-02E47BA595AD}" type="parTrans" cxnId="{2C924DAE-4F11-4F49-83A6-4B0BD8089061}">
      <dgm:prSet/>
      <dgm:spPr/>
      <dgm:t>
        <a:bodyPr/>
        <a:lstStyle/>
        <a:p>
          <a:endParaRPr lang="es-MX"/>
        </a:p>
      </dgm:t>
    </dgm:pt>
    <dgm:pt modelId="{96619FB9-3DD2-4273-9E10-B68168D8264C}" type="sibTrans" cxnId="{2C924DAE-4F11-4F49-83A6-4B0BD8089061}">
      <dgm:prSet/>
      <dgm:spPr/>
      <dgm:t>
        <a:bodyPr/>
        <a:lstStyle/>
        <a:p>
          <a:endParaRPr lang="es-MX"/>
        </a:p>
      </dgm:t>
    </dgm:pt>
    <dgm:pt modelId="{BB3502C6-3351-428A-9D0E-D26FCA16BA84}">
      <dgm:prSet phldrT="[Texto]"/>
      <dgm:spPr/>
      <dgm:t>
        <a:bodyPr/>
        <a:lstStyle/>
        <a:p>
          <a:r>
            <a:rPr lang="es-MX" dirty="0" smtClean="0">
              <a:solidFill>
                <a:schemeClr val="tx1">
                  <a:lumMod val="95000"/>
                  <a:lumOff val="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EXPERIENCIA</a:t>
          </a:r>
          <a:endParaRPr lang="es-MX" dirty="0">
            <a:solidFill>
              <a:schemeClr val="tx1">
                <a:lumMod val="95000"/>
                <a:lumOff val="5000"/>
              </a:schemeClr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7C032F7F-AF8C-4A15-83F1-47825DC85087}" type="parTrans" cxnId="{539BDEB9-A58E-471E-8C94-FDFEC825AEA8}">
      <dgm:prSet/>
      <dgm:spPr/>
      <dgm:t>
        <a:bodyPr/>
        <a:lstStyle/>
        <a:p>
          <a:endParaRPr lang="es-MX"/>
        </a:p>
      </dgm:t>
    </dgm:pt>
    <dgm:pt modelId="{EDF15FF8-64BA-4516-8D77-0A219CF6174D}" type="sibTrans" cxnId="{539BDEB9-A58E-471E-8C94-FDFEC825AEA8}">
      <dgm:prSet/>
      <dgm:spPr/>
      <dgm:t>
        <a:bodyPr/>
        <a:lstStyle/>
        <a:p>
          <a:endParaRPr lang="es-MX"/>
        </a:p>
      </dgm:t>
    </dgm:pt>
    <dgm:pt modelId="{5BC9D856-42AE-4B30-88FE-EE6A339E4E2B}">
      <dgm:prSet phldrT="[Texto]" custT="1"/>
      <dgm:spPr/>
      <dgm:t>
        <a:bodyPr/>
        <a:lstStyle/>
        <a:p>
          <a:r>
            <a:rPr lang="es-MX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ACTITUD</a:t>
          </a:r>
          <a:endParaRPr lang="es-MX" sz="2800" dirty="0">
            <a:solidFill>
              <a:schemeClr val="tx1">
                <a:lumMod val="95000"/>
                <a:lumOff val="5000"/>
              </a:schemeClr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CCA0F0B0-62A1-4CAB-BD89-5943533D2C96}" type="parTrans" cxnId="{7AAB51BD-0FEE-45A9-BF3B-0EA67F5C29E2}">
      <dgm:prSet/>
      <dgm:spPr/>
      <dgm:t>
        <a:bodyPr/>
        <a:lstStyle/>
        <a:p>
          <a:endParaRPr lang="es-MX"/>
        </a:p>
      </dgm:t>
    </dgm:pt>
    <dgm:pt modelId="{C7C8A315-9935-48BE-950B-49ECA7F22D76}" type="sibTrans" cxnId="{7AAB51BD-0FEE-45A9-BF3B-0EA67F5C29E2}">
      <dgm:prSet/>
      <dgm:spPr/>
      <dgm:t>
        <a:bodyPr/>
        <a:lstStyle/>
        <a:p>
          <a:endParaRPr lang="es-MX"/>
        </a:p>
      </dgm:t>
    </dgm:pt>
    <dgm:pt modelId="{8831D8CA-9CA4-4125-9C63-C1F1F21B1E72}">
      <dgm:prSet custT="1"/>
      <dgm:spPr/>
      <dgm:t>
        <a:bodyPr/>
        <a:lstStyle/>
        <a:p>
          <a:pPr algn="ctr"/>
          <a:r>
            <a:rPr lang="es-MX" sz="2400" dirty="0" smtClean="0">
              <a:latin typeface="Aharoni" panose="02010803020104030203" pitchFamily="2" charset="-79"/>
              <a:cs typeface="Aharoni" panose="02010803020104030203" pitchFamily="2" charset="-79"/>
            </a:rPr>
            <a:t>TRATA SOBRE TODO AQUELLO QUE PODEMOS ENTREGAR AL MUNDO, LO QUE PODEMOS OFRECER A LOS DEMÁS</a:t>
          </a:r>
          <a:endParaRPr lang="es-MX" sz="24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29D9FA1B-1C60-4548-9557-CF7FB9BD88EF}" type="parTrans" cxnId="{E62596B6-A291-4D13-9B62-F0304DAA9A88}">
      <dgm:prSet/>
      <dgm:spPr/>
      <dgm:t>
        <a:bodyPr/>
        <a:lstStyle/>
        <a:p>
          <a:endParaRPr lang="es-MX"/>
        </a:p>
      </dgm:t>
    </dgm:pt>
    <dgm:pt modelId="{09ABE8EE-6D16-44B5-A1E8-648C9894F83C}" type="sibTrans" cxnId="{E62596B6-A291-4D13-9B62-F0304DAA9A88}">
      <dgm:prSet/>
      <dgm:spPr/>
      <dgm:t>
        <a:bodyPr/>
        <a:lstStyle/>
        <a:p>
          <a:endParaRPr lang="es-MX"/>
        </a:p>
      </dgm:t>
    </dgm:pt>
    <dgm:pt modelId="{77CC30C2-47E3-4907-A6CF-73064A00B5FC}">
      <dgm:prSet custT="1"/>
      <dgm:spPr/>
      <dgm:t>
        <a:bodyPr/>
        <a:lstStyle/>
        <a:p>
          <a:pPr algn="just"/>
          <a:r>
            <a:rPr lang="es-MX" sz="2200" dirty="0" smtClean="0">
              <a:latin typeface="Aharoni" panose="02010803020104030203" pitchFamily="2" charset="-79"/>
              <a:cs typeface="Aharoni" panose="02010803020104030203" pitchFamily="2" charset="-79"/>
            </a:rPr>
            <a:t>TODO AQUELLO QUE EL MUNDO TIENE PARA OFRECERME, PARA REGALARME. PARA ESO SE REQUIERE ESTAR ATENTO A LO QUE LA VIDA ME OFRECE</a:t>
          </a:r>
          <a:endParaRPr lang="es-MX" sz="22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E001AC68-77F7-48A6-8027-89281C187A36}" type="parTrans" cxnId="{5919A1B6-AC05-4230-A468-AE1BC32006F6}">
      <dgm:prSet/>
      <dgm:spPr/>
      <dgm:t>
        <a:bodyPr/>
        <a:lstStyle/>
        <a:p>
          <a:endParaRPr lang="es-MX"/>
        </a:p>
      </dgm:t>
    </dgm:pt>
    <dgm:pt modelId="{FE867EE1-AE17-4C39-815C-58387E5BECDF}" type="sibTrans" cxnId="{5919A1B6-AC05-4230-A468-AE1BC32006F6}">
      <dgm:prSet/>
      <dgm:spPr/>
      <dgm:t>
        <a:bodyPr/>
        <a:lstStyle/>
        <a:p>
          <a:endParaRPr lang="es-MX"/>
        </a:p>
      </dgm:t>
    </dgm:pt>
    <dgm:pt modelId="{8F5BA082-6407-4ED1-94E4-5D620A9E2258}">
      <dgm:prSet custT="1"/>
      <dgm:spPr/>
      <dgm:t>
        <a:bodyPr/>
        <a:lstStyle/>
        <a:p>
          <a:pPr algn="just"/>
          <a:r>
            <a:rPr lang="es-MX" sz="2400" dirty="0" smtClean="0">
              <a:latin typeface="Aharoni" panose="02010803020104030203" pitchFamily="2" charset="-79"/>
              <a:cs typeface="Aharoni" panose="02010803020104030203" pitchFamily="2" charset="-79"/>
            </a:rPr>
            <a:t>ES LA MANERA CÓMO VAMOS A DECIDIR ENFRENTAR ESA TEMPORADA DOLOROSA QUE LA VIDA NOS PONGA DELANTE</a:t>
          </a:r>
          <a:r>
            <a:rPr lang="es-MX" sz="2800" dirty="0" smtClean="0"/>
            <a:t>.</a:t>
          </a:r>
          <a:endParaRPr lang="es-MX" sz="2800" dirty="0"/>
        </a:p>
      </dgm:t>
    </dgm:pt>
    <dgm:pt modelId="{0AE76082-0C6C-4A72-81E9-839B00D653A2}" type="parTrans" cxnId="{D25AB18C-30FB-4920-A729-F01119984D84}">
      <dgm:prSet/>
      <dgm:spPr/>
      <dgm:t>
        <a:bodyPr/>
        <a:lstStyle/>
        <a:p>
          <a:endParaRPr lang="es-MX"/>
        </a:p>
      </dgm:t>
    </dgm:pt>
    <dgm:pt modelId="{12D23D2C-BEF7-44A0-86CA-38F69359F31A}" type="sibTrans" cxnId="{D25AB18C-30FB-4920-A729-F01119984D84}">
      <dgm:prSet/>
      <dgm:spPr/>
      <dgm:t>
        <a:bodyPr/>
        <a:lstStyle/>
        <a:p>
          <a:endParaRPr lang="es-MX"/>
        </a:p>
      </dgm:t>
    </dgm:pt>
    <dgm:pt modelId="{2DC5AA90-83CA-4852-8BE9-88FE48390D50}" type="pres">
      <dgm:prSet presAssocID="{34C7EF34-ABD7-4EFD-931C-CECA7533C093}" presName="diagram" presStyleCnt="0">
        <dgm:presLayoutVars>
          <dgm:dir/>
          <dgm:animLvl val="lvl"/>
          <dgm:resizeHandles val="exact"/>
        </dgm:presLayoutVars>
      </dgm:prSet>
      <dgm:spPr/>
    </dgm:pt>
    <dgm:pt modelId="{CBDE055D-3E85-4402-8644-B1D3794A5F30}" type="pres">
      <dgm:prSet presAssocID="{B69D6726-6FF9-489D-83F1-A6A2849A2C1A}" presName="compNode" presStyleCnt="0"/>
      <dgm:spPr/>
    </dgm:pt>
    <dgm:pt modelId="{E78A33C1-9F17-418C-AF60-882B056F924C}" type="pres">
      <dgm:prSet presAssocID="{B69D6726-6FF9-489D-83F1-A6A2849A2C1A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C82AEC-A763-43C1-A777-481E41D5EC9E}" type="pres">
      <dgm:prSet presAssocID="{B69D6726-6FF9-489D-83F1-A6A2849A2C1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1434256-CF88-4D77-B538-E215528CDD3C}" type="pres">
      <dgm:prSet presAssocID="{B69D6726-6FF9-489D-83F1-A6A2849A2C1A}" presName="parentRect" presStyleLbl="alignNode1" presStyleIdx="0" presStyleCnt="3"/>
      <dgm:spPr/>
      <dgm:t>
        <a:bodyPr/>
        <a:lstStyle/>
        <a:p>
          <a:endParaRPr lang="es-MX"/>
        </a:p>
      </dgm:t>
    </dgm:pt>
    <dgm:pt modelId="{D1C05379-24A5-4A93-A3F3-C379B9BE13B2}" type="pres">
      <dgm:prSet presAssocID="{B69D6726-6FF9-489D-83F1-A6A2849A2C1A}" presName="adorn" presStyleLbl="fgAccFollow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AE8133B9-CB96-43FC-817C-DFD72EDCCBC2}" type="pres">
      <dgm:prSet presAssocID="{96619FB9-3DD2-4273-9E10-B68168D8264C}" presName="sibTrans" presStyleLbl="sibTrans2D1" presStyleIdx="0" presStyleCnt="0"/>
      <dgm:spPr/>
      <dgm:t>
        <a:bodyPr/>
        <a:lstStyle/>
        <a:p>
          <a:endParaRPr lang="es-MX"/>
        </a:p>
      </dgm:t>
    </dgm:pt>
    <dgm:pt modelId="{B13D6794-A8CD-4555-9A8C-877639DECD8B}" type="pres">
      <dgm:prSet presAssocID="{BB3502C6-3351-428A-9D0E-D26FCA16BA84}" presName="compNode" presStyleCnt="0"/>
      <dgm:spPr/>
    </dgm:pt>
    <dgm:pt modelId="{A52E26DE-D536-426A-9D11-072D3FF5213F}" type="pres">
      <dgm:prSet presAssocID="{BB3502C6-3351-428A-9D0E-D26FCA16BA84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956502B-E4F4-46FF-B626-1251EA1E78FF}" type="pres">
      <dgm:prSet presAssocID="{BB3502C6-3351-428A-9D0E-D26FCA16BA8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B3D63B-EC1A-492F-8D43-8ED3DF360469}" type="pres">
      <dgm:prSet presAssocID="{BB3502C6-3351-428A-9D0E-D26FCA16BA84}" presName="parentRect" presStyleLbl="alignNode1" presStyleIdx="1" presStyleCnt="3"/>
      <dgm:spPr/>
      <dgm:t>
        <a:bodyPr/>
        <a:lstStyle/>
        <a:p>
          <a:endParaRPr lang="es-MX"/>
        </a:p>
      </dgm:t>
    </dgm:pt>
    <dgm:pt modelId="{8B420C0C-DFD9-46DC-A788-77E5B978C687}" type="pres">
      <dgm:prSet presAssocID="{BB3502C6-3351-428A-9D0E-D26FCA16BA84}" presName="adorn" presStyleLbl="fgAccFollow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886ADB3D-2631-45E6-AC2D-A2D0E7A5E262}" type="pres">
      <dgm:prSet presAssocID="{EDF15FF8-64BA-4516-8D77-0A219CF6174D}" presName="sibTrans" presStyleLbl="sibTrans2D1" presStyleIdx="0" presStyleCnt="0"/>
      <dgm:spPr/>
      <dgm:t>
        <a:bodyPr/>
        <a:lstStyle/>
        <a:p>
          <a:endParaRPr lang="es-MX"/>
        </a:p>
      </dgm:t>
    </dgm:pt>
    <dgm:pt modelId="{D6D68D26-F26F-4C57-8832-C7E60EB7FC82}" type="pres">
      <dgm:prSet presAssocID="{5BC9D856-42AE-4B30-88FE-EE6A339E4E2B}" presName="compNode" presStyleCnt="0"/>
      <dgm:spPr/>
    </dgm:pt>
    <dgm:pt modelId="{68AF1B1A-49E5-4F08-A4DD-C5B16800CC26}" type="pres">
      <dgm:prSet presAssocID="{5BC9D856-42AE-4B30-88FE-EE6A339E4E2B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208675D-3E56-4FC8-81EE-7E0B422711E9}" type="pres">
      <dgm:prSet presAssocID="{5BC9D856-42AE-4B30-88FE-EE6A339E4E2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5CC86F1-2573-4760-8293-C9FDBFCB3308}" type="pres">
      <dgm:prSet presAssocID="{5BC9D856-42AE-4B30-88FE-EE6A339E4E2B}" presName="parentRect" presStyleLbl="alignNode1" presStyleIdx="2" presStyleCnt="3"/>
      <dgm:spPr/>
      <dgm:t>
        <a:bodyPr/>
        <a:lstStyle/>
        <a:p>
          <a:endParaRPr lang="es-MX"/>
        </a:p>
      </dgm:t>
    </dgm:pt>
    <dgm:pt modelId="{6FEBC9E3-9AB9-4065-99BE-D86CCF53E9AE}" type="pres">
      <dgm:prSet presAssocID="{5BC9D856-42AE-4B30-88FE-EE6A339E4E2B}" presName="adorn" presStyleLbl="fgAccFollow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</dgm:ptLst>
  <dgm:cxnLst>
    <dgm:cxn modelId="{DA764853-8D18-4E3B-BCBB-234F7575741F}" type="presOf" srcId="{B69D6726-6FF9-489D-83F1-A6A2849A2C1A}" destId="{F0C82AEC-A763-43C1-A777-481E41D5EC9E}" srcOrd="0" destOrd="0" presId="urn:microsoft.com/office/officeart/2005/8/layout/bList2"/>
    <dgm:cxn modelId="{E7A30837-ED94-45ED-88CD-0E196FF84966}" type="presOf" srcId="{5BC9D856-42AE-4B30-88FE-EE6A339E4E2B}" destId="{0208675D-3E56-4FC8-81EE-7E0B422711E9}" srcOrd="0" destOrd="0" presId="urn:microsoft.com/office/officeart/2005/8/layout/bList2"/>
    <dgm:cxn modelId="{2083CA3C-8073-4D21-AF2C-EFD5EAB282A2}" type="presOf" srcId="{B69D6726-6FF9-489D-83F1-A6A2849A2C1A}" destId="{B1434256-CF88-4D77-B538-E215528CDD3C}" srcOrd="1" destOrd="0" presId="urn:microsoft.com/office/officeart/2005/8/layout/bList2"/>
    <dgm:cxn modelId="{D25AB18C-30FB-4920-A729-F01119984D84}" srcId="{5BC9D856-42AE-4B30-88FE-EE6A339E4E2B}" destId="{8F5BA082-6407-4ED1-94E4-5D620A9E2258}" srcOrd="0" destOrd="0" parTransId="{0AE76082-0C6C-4A72-81E9-839B00D653A2}" sibTransId="{12D23D2C-BEF7-44A0-86CA-38F69359F31A}"/>
    <dgm:cxn modelId="{5919A1B6-AC05-4230-A468-AE1BC32006F6}" srcId="{BB3502C6-3351-428A-9D0E-D26FCA16BA84}" destId="{77CC30C2-47E3-4907-A6CF-73064A00B5FC}" srcOrd="0" destOrd="0" parTransId="{E001AC68-77F7-48A6-8027-89281C187A36}" sibTransId="{FE867EE1-AE17-4C39-815C-58387E5BECDF}"/>
    <dgm:cxn modelId="{52104E7F-0D5B-4963-A6EB-4B49C9C8BAB8}" type="presOf" srcId="{BB3502C6-3351-428A-9D0E-D26FCA16BA84}" destId="{5956502B-E4F4-46FF-B626-1251EA1E78FF}" srcOrd="0" destOrd="0" presId="urn:microsoft.com/office/officeart/2005/8/layout/bList2"/>
    <dgm:cxn modelId="{7081D4E4-D482-49CB-972A-6F95B9445FAF}" type="presOf" srcId="{96619FB9-3DD2-4273-9E10-B68168D8264C}" destId="{AE8133B9-CB96-43FC-817C-DFD72EDCCBC2}" srcOrd="0" destOrd="0" presId="urn:microsoft.com/office/officeart/2005/8/layout/bList2"/>
    <dgm:cxn modelId="{AE44141A-3C24-4BF7-A512-F5C4F742AE5D}" type="presOf" srcId="{8F5BA082-6407-4ED1-94E4-5D620A9E2258}" destId="{68AF1B1A-49E5-4F08-A4DD-C5B16800CC26}" srcOrd="0" destOrd="0" presId="urn:microsoft.com/office/officeart/2005/8/layout/bList2"/>
    <dgm:cxn modelId="{2A20EE6D-901B-436A-A4EE-5F8B8A34E4E1}" type="presOf" srcId="{34C7EF34-ABD7-4EFD-931C-CECA7533C093}" destId="{2DC5AA90-83CA-4852-8BE9-88FE48390D50}" srcOrd="0" destOrd="0" presId="urn:microsoft.com/office/officeart/2005/8/layout/bList2"/>
    <dgm:cxn modelId="{B5A50C9B-1B28-4031-8632-FF6F93D9901C}" type="presOf" srcId="{77CC30C2-47E3-4907-A6CF-73064A00B5FC}" destId="{A52E26DE-D536-426A-9D11-072D3FF5213F}" srcOrd="0" destOrd="0" presId="urn:microsoft.com/office/officeart/2005/8/layout/bList2"/>
    <dgm:cxn modelId="{BE7FE323-70EB-45FB-8513-278AADEDC303}" type="presOf" srcId="{5BC9D856-42AE-4B30-88FE-EE6A339E4E2B}" destId="{A5CC86F1-2573-4760-8293-C9FDBFCB3308}" srcOrd="1" destOrd="0" presId="urn:microsoft.com/office/officeart/2005/8/layout/bList2"/>
    <dgm:cxn modelId="{54867DF8-FEF9-4F07-B011-2FB42420205D}" type="presOf" srcId="{EDF15FF8-64BA-4516-8D77-0A219CF6174D}" destId="{886ADB3D-2631-45E6-AC2D-A2D0E7A5E262}" srcOrd="0" destOrd="0" presId="urn:microsoft.com/office/officeart/2005/8/layout/bList2"/>
    <dgm:cxn modelId="{58B6E221-AA41-4DCA-9931-996D5314A941}" type="presOf" srcId="{8831D8CA-9CA4-4125-9C63-C1F1F21B1E72}" destId="{E78A33C1-9F17-418C-AF60-882B056F924C}" srcOrd="0" destOrd="0" presId="urn:microsoft.com/office/officeart/2005/8/layout/bList2"/>
    <dgm:cxn modelId="{7AAB51BD-0FEE-45A9-BF3B-0EA67F5C29E2}" srcId="{34C7EF34-ABD7-4EFD-931C-CECA7533C093}" destId="{5BC9D856-42AE-4B30-88FE-EE6A339E4E2B}" srcOrd="2" destOrd="0" parTransId="{CCA0F0B0-62A1-4CAB-BD89-5943533D2C96}" sibTransId="{C7C8A315-9935-48BE-950B-49ECA7F22D76}"/>
    <dgm:cxn modelId="{2C924DAE-4F11-4F49-83A6-4B0BD8089061}" srcId="{34C7EF34-ABD7-4EFD-931C-CECA7533C093}" destId="{B69D6726-6FF9-489D-83F1-A6A2849A2C1A}" srcOrd="0" destOrd="0" parTransId="{9405B320-F7FB-4960-9803-02E47BA595AD}" sibTransId="{96619FB9-3DD2-4273-9E10-B68168D8264C}"/>
    <dgm:cxn modelId="{7F8129E8-B9C6-4951-A351-8793F57ADAF3}" type="presOf" srcId="{BB3502C6-3351-428A-9D0E-D26FCA16BA84}" destId="{EFB3D63B-EC1A-492F-8D43-8ED3DF360469}" srcOrd="1" destOrd="0" presId="urn:microsoft.com/office/officeart/2005/8/layout/bList2"/>
    <dgm:cxn modelId="{E62596B6-A291-4D13-9B62-F0304DAA9A88}" srcId="{B69D6726-6FF9-489D-83F1-A6A2849A2C1A}" destId="{8831D8CA-9CA4-4125-9C63-C1F1F21B1E72}" srcOrd="0" destOrd="0" parTransId="{29D9FA1B-1C60-4548-9557-CF7FB9BD88EF}" sibTransId="{09ABE8EE-6D16-44B5-A1E8-648C9894F83C}"/>
    <dgm:cxn modelId="{539BDEB9-A58E-471E-8C94-FDFEC825AEA8}" srcId="{34C7EF34-ABD7-4EFD-931C-CECA7533C093}" destId="{BB3502C6-3351-428A-9D0E-D26FCA16BA84}" srcOrd="1" destOrd="0" parTransId="{7C032F7F-AF8C-4A15-83F1-47825DC85087}" sibTransId="{EDF15FF8-64BA-4516-8D77-0A219CF6174D}"/>
    <dgm:cxn modelId="{A51B4614-E86D-402B-BCF9-B001F6E988C5}" type="presParOf" srcId="{2DC5AA90-83CA-4852-8BE9-88FE48390D50}" destId="{CBDE055D-3E85-4402-8644-B1D3794A5F30}" srcOrd="0" destOrd="0" presId="urn:microsoft.com/office/officeart/2005/8/layout/bList2"/>
    <dgm:cxn modelId="{846E7F5E-8329-4D27-BE52-1F097621DDBD}" type="presParOf" srcId="{CBDE055D-3E85-4402-8644-B1D3794A5F30}" destId="{E78A33C1-9F17-418C-AF60-882B056F924C}" srcOrd="0" destOrd="0" presId="urn:microsoft.com/office/officeart/2005/8/layout/bList2"/>
    <dgm:cxn modelId="{C1E9CC95-DD6F-45D8-B0BB-38A165AFC204}" type="presParOf" srcId="{CBDE055D-3E85-4402-8644-B1D3794A5F30}" destId="{F0C82AEC-A763-43C1-A777-481E41D5EC9E}" srcOrd="1" destOrd="0" presId="urn:microsoft.com/office/officeart/2005/8/layout/bList2"/>
    <dgm:cxn modelId="{F71ECEE3-B3B1-4316-ABD8-CE1FB68D2E43}" type="presParOf" srcId="{CBDE055D-3E85-4402-8644-B1D3794A5F30}" destId="{B1434256-CF88-4D77-B538-E215528CDD3C}" srcOrd="2" destOrd="0" presId="urn:microsoft.com/office/officeart/2005/8/layout/bList2"/>
    <dgm:cxn modelId="{088E0CD0-7193-4B15-9DB8-2D415657C3DC}" type="presParOf" srcId="{CBDE055D-3E85-4402-8644-B1D3794A5F30}" destId="{D1C05379-24A5-4A93-A3F3-C379B9BE13B2}" srcOrd="3" destOrd="0" presId="urn:microsoft.com/office/officeart/2005/8/layout/bList2"/>
    <dgm:cxn modelId="{15F323C7-F58F-4AAE-AED6-F84EF71FA221}" type="presParOf" srcId="{2DC5AA90-83CA-4852-8BE9-88FE48390D50}" destId="{AE8133B9-CB96-43FC-817C-DFD72EDCCBC2}" srcOrd="1" destOrd="0" presId="urn:microsoft.com/office/officeart/2005/8/layout/bList2"/>
    <dgm:cxn modelId="{7257FBA5-0E76-4120-AE58-4D6C444E9C27}" type="presParOf" srcId="{2DC5AA90-83CA-4852-8BE9-88FE48390D50}" destId="{B13D6794-A8CD-4555-9A8C-877639DECD8B}" srcOrd="2" destOrd="0" presId="urn:microsoft.com/office/officeart/2005/8/layout/bList2"/>
    <dgm:cxn modelId="{D96FE3E3-26AA-4BFC-886A-C4705ADB4177}" type="presParOf" srcId="{B13D6794-A8CD-4555-9A8C-877639DECD8B}" destId="{A52E26DE-D536-426A-9D11-072D3FF5213F}" srcOrd="0" destOrd="0" presId="urn:microsoft.com/office/officeart/2005/8/layout/bList2"/>
    <dgm:cxn modelId="{D4218B4E-4E1A-4A33-9F0A-893128100E3E}" type="presParOf" srcId="{B13D6794-A8CD-4555-9A8C-877639DECD8B}" destId="{5956502B-E4F4-46FF-B626-1251EA1E78FF}" srcOrd="1" destOrd="0" presId="urn:microsoft.com/office/officeart/2005/8/layout/bList2"/>
    <dgm:cxn modelId="{305F00E2-82CD-4190-BD29-8CC9C05413C1}" type="presParOf" srcId="{B13D6794-A8CD-4555-9A8C-877639DECD8B}" destId="{EFB3D63B-EC1A-492F-8D43-8ED3DF360469}" srcOrd="2" destOrd="0" presId="urn:microsoft.com/office/officeart/2005/8/layout/bList2"/>
    <dgm:cxn modelId="{A53E6D3A-DE12-4A5A-8DB6-9CB69BDA7E09}" type="presParOf" srcId="{B13D6794-A8CD-4555-9A8C-877639DECD8B}" destId="{8B420C0C-DFD9-46DC-A788-77E5B978C687}" srcOrd="3" destOrd="0" presId="urn:microsoft.com/office/officeart/2005/8/layout/bList2"/>
    <dgm:cxn modelId="{3A51F69C-6F1A-46B3-A1CB-91A46E19F868}" type="presParOf" srcId="{2DC5AA90-83CA-4852-8BE9-88FE48390D50}" destId="{886ADB3D-2631-45E6-AC2D-A2D0E7A5E262}" srcOrd="3" destOrd="0" presId="urn:microsoft.com/office/officeart/2005/8/layout/bList2"/>
    <dgm:cxn modelId="{11932C20-F648-474A-AAE0-5A93D927990E}" type="presParOf" srcId="{2DC5AA90-83CA-4852-8BE9-88FE48390D50}" destId="{D6D68D26-F26F-4C57-8832-C7E60EB7FC82}" srcOrd="4" destOrd="0" presId="urn:microsoft.com/office/officeart/2005/8/layout/bList2"/>
    <dgm:cxn modelId="{13BA0668-465D-427C-9ED7-E3A3D4AF8BA3}" type="presParOf" srcId="{D6D68D26-F26F-4C57-8832-C7E60EB7FC82}" destId="{68AF1B1A-49E5-4F08-A4DD-C5B16800CC26}" srcOrd="0" destOrd="0" presId="urn:microsoft.com/office/officeart/2005/8/layout/bList2"/>
    <dgm:cxn modelId="{A89E5403-2DA7-459E-828B-4D0E1D0B333A}" type="presParOf" srcId="{D6D68D26-F26F-4C57-8832-C7E60EB7FC82}" destId="{0208675D-3E56-4FC8-81EE-7E0B422711E9}" srcOrd="1" destOrd="0" presId="urn:microsoft.com/office/officeart/2005/8/layout/bList2"/>
    <dgm:cxn modelId="{2B9A08B6-33AE-4315-8078-B2C1BF6A2B90}" type="presParOf" srcId="{D6D68D26-F26F-4C57-8832-C7E60EB7FC82}" destId="{A5CC86F1-2573-4760-8293-C9FDBFCB3308}" srcOrd="2" destOrd="0" presId="urn:microsoft.com/office/officeart/2005/8/layout/bList2"/>
    <dgm:cxn modelId="{7220A2BC-2877-4545-AAA5-F223A369F48F}" type="presParOf" srcId="{D6D68D26-F26F-4C57-8832-C7E60EB7FC82}" destId="{6FEBC9E3-9AB9-4065-99BE-D86CCF53E9A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DF7182-02E8-4938-8A34-FBD5C72271AC}" type="doc">
      <dgm:prSet loTypeId="urn:microsoft.com/office/officeart/2005/8/layout/bProcess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6A27BBE-A86C-4088-856E-9B3BF9F10214}">
      <dgm:prSet phldrT="[Texto]"/>
      <dgm:spPr/>
      <dgm:t>
        <a:bodyPr/>
        <a:lstStyle/>
        <a:p>
          <a:r>
            <a:rPr lang="es-MX" dirty="0" smtClean="0">
              <a:solidFill>
                <a:schemeClr val="tx1">
                  <a:lumMod val="95000"/>
                  <a:lumOff val="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RECONECTA CONTIGO MISMO</a:t>
          </a:r>
          <a:endParaRPr lang="es-MX" dirty="0">
            <a:solidFill>
              <a:schemeClr val="tx1">
                <a:lumMod val="95000"/>
                <a:lumOff val="5000"/>
              </a:schemeClr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28EC150B-2F37-4736-98AD-DBCCC7FAE3DB}" type="parTrans" cxnId="{69634EB0-A1C3-47FF-8440-800554535837}">
      <dgm:prSet/>
      <dgm:spPr/>
      <dgm:t>
        <a:bodyPr/>
        <a:lstStyle/>
        <a:p>
          <a:endParaRPr lang="es-MX"/>
        </a:p>
      </dgm:t>
    </dgm:pt>
    <dgm:pt modelId="{209F9550-1751-47AF-83B5-4D6E9FB3043C}" type="sibTrans" cxnId="{69634EB0-A1C3-47FF-8440-800554535837}">
      <dgm:prSet/>
      <dgm:spPr/>
      <dgm:t>
        <a:bodyPr/>
        <a:lstStyle/>
        <a:p>
          <a:endParaRPr lang="es-MX"/>
        </a:p>
      </dgm:t>
    </dgm:pt>
    <dgm:pt modelId="{821F983D-2D4D-45B7-86AF-99242D399C5D}">
      <dgm:prSet phldrT="[Texto]"/>
      <dgm:spPr/>
      <dgm:t>
        <a:bodyPr/>
        <a:lstStyle/>
        <a:p>
          <a:r>
            <a:rPr lang="es-MX" dirty="0" smtClean="0">
              <a:solidFill>
                <a:schemeClr val="tx1">
                  <a:lumMod val="95000"/>
                  <a:lumOff val="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SUMERGETE EN LA NATURALEZA</a:t>
          </a:r>
          <a:endParaRPr lang="es-MX" dirty="0">
            <a:solidFill>
              <a:schemeClr val="tx1">
                <a:lumMod val="95000"/>
                <a:lumOff val="5000"/>
              </a:schemeClr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F14840A4-4436-42D5-A2E3-8945CB75CA4B}" type="parTrans" cxnId="{E57A9503-75BF-4490-A6F1-68A19002564E}">
      <dgm:prSet/>
      <dgm:spPr/>
      <dgm:t>
        <a:bodyPr/>
        <a:lstStyle/>
        <a:p>
          <a:endParaRPr lang="es-MX"/>
        </a:p>
      </dgm:t>
    </dgm:pt>
    <dgm:pt modelId="{CE961B62-E85D-4832-A122-CC1EDF5D672E}" type="sibTrans" cxnId="{E57A9503-75BF-4490-A6F1-68A19002564E}">
      <dgm:prSet/>
      <dgm:spPr/>
      <dgm:t>
        <a:bodyPr/>
        <a:lstStyle/>
        <a:p>
          <a:endParaRPr lang="es-MX"/>
        </a:p>
      </dgm:t>
    </dgm:pt>
    <dgm:pt modelId="{37A56656-3F5B-4EF1-B0D7-CD4E197F6351}">
      <dgm:prSet phldrT="[Texto]"/>
      <dgm:spPr/>
      <dgm:t>
        <a:bodyPr/>
        <a:lstStyle/>
        <a:p>
          <a:r>
            <a:rPr lang="es-MX" dirty="0" smtClean="0">
              <a:solidFill>
                <a:schemeClr val="tx1">
                  <a:lumMod val="95000"/>
                  <a:lumOff val="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CREA TU PROPIO SENTIDO, TU PARA QUE</a:t>
          </a:r>
          <a:endParaRPr lang="es-MX" dirty="0">
            <a:solidFill>
              <a:schemeClr val="tx1">
                <a:lumMod val="95000"/>
                <a:lumOff val="5000"/>
              </a:schemeClr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E2FF462C-0674-4DC4-9A21-13F2CBD5B823}" type="parTrans" cxnId="{31802EB4-BC81-4255-9F8C-63310E2734BB}">
      <dgm:prSet/>
      <dgm:spPr/>
      <dgm:t>
        <a:bodyPr/>
        <a:lstStyle/>
        <a:p>
          <a:endParaRPr lang="es-MX"/>
        </a:p>
      </dgm:t>
    </dgm:pt>
    <dgm:pt modelId="{616C4759-9538-49F8-965E-E68E335BC88B}" type="sibTrans" cxnId="{31802EB4-BC81-4255-9F8C-63310E2734BB}">
      <dgm:prSet/>
      <dgm:spPr/>
      <dgm:t>
        <a:bodyPr/>
        <a:lstStyle/>
        <a:p>
          <a:endParaRPr lang="es-MX"/>
        </a:p>
      </dgm:t>
    </dgm:pt>
    <dgm:pt modelId="{21E7716F-1DFD-420D-9B53-B80E9361656E}">
      <dgm:prSet phldrT="[Texto]"/>
      <dgm:spPr/>
      <dgm:t>
        <a:bodyPr/>
        <a:lstStyle/>
        <a:p>
          <a:r>
            <a:rPr lang="es-MX" dirty="0" smtClean="0">
              <a:solidFill>
                <a:schemeClr val="tx1">
                  <a:lumMod val="95000"/>
                  <a:lumOff val="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VIVE EL PROCESO</a:t>
          </a:r>
          <a:endParaRPr lang="es-MX" dirty="0">
            <a:solidFill>
              <a:schemeClr val="tx1">
                <a:lumMod val="95000"/>
                <a:lumOff val="5000"/>
              </a:schemeClr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70A3403D-42D9-4F1E-AA1C-B5A9A4588BE2}" type="parTrans" cxnId="{0BDF0D36-D39B-4095-B820-8737DFC8FE1F}">
      <dgm:prSet/>
      <dgm:spPr/>
      <dgm:t>
        <a:bodyPr/>
        <a:lstStyle/>
        <a:p>
          <a:endParaRPr lang="es-MX"/>
        </a:p>
      </dgm:t>
    </dgm:pt>
    <dgm:pt modelId="{C221203D-FE4F-4F11-AD0B-1AC0D690FE8B}" type="sibTrans" cxnId="{0BDF0D36-D39B-4095-B820-8737DFC8FE1F}">
      <dgm:prSet/>
      <dgm:spPr/>
      <dgm:t>
        <a:bodyPr/>
        <a:lstStyle/>
        <a:p>
          <a:endParaRPr lang="es-MX"/>
        </a:p>
      </dgm:t>
    </dgm:pt>
    <dgm:pt modelId="{48FBEAEB-F7E8-413B-B3CF-3B5B6CD10267}">
      <dgm:prSet phldrT="[Texto]"/>
      <dgm:spPr/>
      <dgm:t>
        <a:bodyPr/>
        <a:lstStyle/>
        <a:p>
          <a:r>
            <a:rPr lang="es-MX" dirty="0" smtClean="0">
              <a:solidFill>
                <a:schemeClr val="tx1">
                  <a:lumMod val="95000"/>
                  <a:lumOff val="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AMPLIA TU ATENCION, OBSERVA LA REALIDAD</a:t>
          </a:r>
          <a:endParaRPr lang="es-MX" dirty="0">
            <a:solidFill>
              <a:schemeClr val="tx1">
                <a:lumMod val="95000"/>
                <a:lumOff val="5000"/>
              </a:schemeClr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11B633F0-9F04-4B29-90DA-FDF15B65E21F}" type="parTrans" cxnId="{6AD56CB6-2FFF-4F6D-8308-8586F7EA5258}">
      <dgm:prSet/>
      <dgm:spPr/>
      <dgm:t>
        <a:bodyPr/>
        <a:lstStyle/>
        <a:p>
          <a:endParaRPr lang="es-MX"/>
        </a:p>
      </dgm:t>
    </dgm:pt>
    <dgm:pt modelId="{2909C302-2565-4105-A14D-B2CFCC5557A3}" type="sibTrans" cxnId="{6AD56CB6-2FFF-4F6D-8308-8586F7EA5258}">
      <dgm:prSet/>
      <dgm:spPr/>
      <dgm:t>
        <a:bodyPr/>
        <a:lstStyle/>
        <a:p>
          <a:endParaRPr lang="es-MX"/>
        </a:p>
      </dgm:t>
    </dgm:pt>
    <dgm:pt modelId="{C64CA254-BADA-4347-9E86-2B525098B371}" type="pres">
      <dgm:prSet presAssocID="{ABDF7182-02E8-4938-8A34-FBD5C72271A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D21203C-E2E5-447D-A544-7473163A7443}" type="pres">
      <dgm:prSet presAssocID="{76A27BBE-A86C-4088-856E-9B3BF9F1021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77C1A32-B5D3-4749-B3D2-47A491241F4F}" type="pres">
      <dgm:prSet presAssocID="{209F9550-1751-47AF-83B5-4D6E9FB3043C}" presName="sibTrans" presStyleLbl="sibTrans1D1" presStyleIdx="0" presStyleCnt="4"/>
      <dgm:spPr/>
      <dgm:t>
        <a:bodyPr/>
        <a:lstStyle/>
        <a:p>
          <a:endParaRPr lang="es-MX"/>
        </a:p>
      </dgm:t>
    </dgm:pt>
    <dgm:pt modelId="{A95B61A9-6EF9-4897-814E-E0A9E303AF28}" type="pres">
      <dgm:prSet presAssocID="{209F9550-1751-47AF-83B5-4D6E9FB3043C}" presName="connectorText" presStyleLbl="sibTrans1D1" presStyleIdx="0" presStyleCnt="4"/>
      <dgm:spPr/>
      <dgm:t>
        <a:bodyPr/>
        <a:lstStyle/>
        <a:p>
          <a:endParaRPr lang="es-MX"/>
        </a:p>
      </dgm:t>
    </dgm:pt>
    <dgm:pt modelId="{947AB338-7DF8-4DBF-98B6-F0675C88E33F}" type="pres">
      <dgm:prSet presAssocID="{821F983D-2D4D-45B7-86AF-99242D399C5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29AFE2F-D4A5-45F8-B340-B5FE94F2DFF9}" type="pres">
      <dgm:prSet presAssocID="{CE961B62-E85D-4832-A122-CC1EDF5D672E}" presName="sibTrans" presStyleLbl="sibTrans1D1" presStyleIdx="1" presStyleCnt="4"/>
      <dgm:spPr/>
      <dgm:t>
        <a:bodyPr/>
        <a:lstStyle/>
        <a:p>
          <a:endParaRPr lang="es-MX"/>
        </a:p>
      </dgm:t>
    </dgm:pt>
    <dgm:pt modelId="{4161AA40-708E-4466-8C85-3955F5811378}" type="pres">
      <dgm:prSet presAssocID="{CE961B62-E85D-4832-A122-CC1EDF5D672E}" presName="connectorText" presStyleLbl="sibTrans1D1" presStyleIdx="1" presStyleCnt="4"/>
      <dgm:spPr/>
      <dgm:t>
        <a:bodyPr/>
        <a:lstStyle/>
        <a:p>
          <a:endParaRPr lang="es-MX"/>
        </a:p>
      </dgm:t>
    </dgm:pt>
    <dgm:pt modelId="{2348B058-DCAA-48EA-A148-B8186D379800}" type="pres">
      <dgm:prSet presAssocID="{37A56656-3F5B-4EF1-B0D7-CD4E197F635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244144C-26B5-4AD7-A082-D1765D712FC7}" type="pres">
      <dgm:prSet presAssocID="{616C4759-9538-49F8-965E-E68E335BC88B}" presName="sibTrans" presStyleLbl="sibTrans1D1" presStyleIdx="2" presStyleCnt="4"/>
      <dgm:spPr/>
      <dgm:t>
        <a:bodyPr/>
        <a:lstStyle/>
        <a:p>
          <a:endParaRPr lang="es-MX"/>
        </a:p>
      </dgm:t>
    </dgm:pt>
    <dgm:pt modelId="{624BF378-00F0-46F2-8439-C19E490592BC}" type="pres">
      <dgm:prSet presAssocID="{616C4759-9538-49F8-965E-E68E335BC88B}" presName="connectorText" presStyleLbl="sibTrans1D1" presStyleIdx="2" presStyleCnt="4"/>
      <dgm:spPr/>
      <dgm:t>
        <a:bodyPr/>
        <a:lstStyle/>
        <a:p>
          <a:endParaRPr lang="es-MX"/>
        </a:p>
      </dgm:t>
    </dgm:pt>
    <dgm:pt modelId="{37C21BE5-0CA1-44E8-BBD5-709BB58B6C4B}" type="pres">
      <dgm:prSet presAssocID="{21E7716F-1DFD-420D-9B53-B80E9361656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E375421-A8FB-477E-B451-1377D2D23531}" type="pres">
      <dgm:prSet presAssocID="{C221203D-FE4F-4F11-AD0B-1AC0D690FE8B}" presName="sibTrans" presStyleLbl="sibTrans1D1" presStyleIdx="3" presStyleCnt="4"/>
      <dgm:spPr/>
      <dgm:t>
        <a:bodyPr/>
        <a:lstStyle/>
        <a:p>
          <a:endParaRPr lang="es-MX"/>
        </a:p>
      </dgm:t>
    </dgm:pt>
    <dgm:pt modelId="{7F2EC0A9-0C53-4BBC-8F8C-E5DC103AD143}" type="pres">
      <dgm:prSet presAssocID="{C221203D-FE4F-4F11-AD0B-1AC0D690FE8B}" presName="connectorText" presStyleLbl="sibTrans1D1" presStyleIdx="3" presStyleCnt="4"/>
      <dgm:spPr/>
      <dgm:t>
        <a:bodyPr/>
        <a:lstStyle/>
        <a:p>
          <a:endParaRPr lang="es-MX"/>
        </a:p>
      </dgm:t>
    </dgm:pt>
    <dgm:pt modelId="{C8DB72E4-D23E-4FD1-B0AB-DE066B39CDAD}" type="pres">
      <dgm:prSet presAssocID="{48FBEAEB-F7E8-413B-B3CF-3B5B6CD1026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6D008DD-A60C-4730-934D-9C399768D9FC}" type="presOf" srcId="{616C4759-9538-49F8-965E-E68E335BC88B}" destId="{624BF378-00F0-46F2-8439-C19E490592BC}" srcOrd="1" destOrd="0" presId="urn:microsoft.com/office/officeart/2005/8/layout/bProcess3"/>
    <dgm:cxn modelId="{4C1B25BE-3126-40CD-BD8C-6CDA387C6BCE}" type="presOf" srcId="{76A27BBE-A86C-4088-856E-9B3BF9F10214}" destId="{4D21203C-E2E5-447D-A544-7473163A7443}" srcOrd="0" destOrd="0" presId="urn:microsoft.com/office/officeart/2005/8/layout/bProcess3"/>
    <dgm:cxn modelId="{FBB1D057-507B-4EDD-BDAF-722CABECF594}" type="presOf" srcId="{C221203D-FE4F-4F11-AD0B-1AC0D690FE8B}" destId="{7F2EC0A9-0C53-4BBC-8F8C-E5DC103AD143}" srcOrd="1" destOrd="0" presId="urn:microsoft.com/office/officeart/2005/8/layout/bProcess3"/>
    <dgm:cxn modelId="{69634EB0-A1C3-47FF-8440-800554535837}" srcId="{ABDF7182-02E8-4938-8A34-FBD5C72271AC}" destId="{76A27BBE-A86C-4088-856E-9B3BF9F10214}" srcOrd="0" destOrd="0" parTransId="{28EC150B-2F37-4736-98AD-DBCCC7FAE3DB}" sibTransId="{209F9550-1751-47AF-83B5-4D6E9FB3043C}"/>
    <dgm:cxn modelId="{48F6233C-5CB8-4CB3-8167-51609F9F6139}" type="presOf" srcId="{37A56656-3F5B-4EF1-B0D7-CD4E197F6351}" destId="{2348B058-DCAA-48EA-A148-B8186D379800}" srcOrd="0" destOrd="0" presId="urn:microsoft.com/office/officeart/2005/8/layout/bProcess3"/>
    <dgm:cxn modelId="{9D88EDD1-2122-4B69-A14A-2823C0DA2449}" type="presOf" srcId="{CE961B62-E85D-4832-A122-CC1EDF5D672E}" destId="{4161AA40-708E-4466-8C85-3955F5811378}" srcOrd="1" destOrd="0" presId="urn:microsoft.com/office/officeart/2005/8/layout/bProcess3"/>
    <dgm:cxn modelId="{6AD56CB6-2FFF-4F6D-8308-8586F7EA5258}" srcId="{ABDF7182-02E8-4938-8A34-FBD5C72271AC}" destId="{48FBEAEB-F7E8-413B-B3CF-3B5B6CD10267}" srcOrd="4" destOrd="0" parTransId="{11B633F0-9F04-4B29-90DA-FDF15B65E21F}" sibTransId="{2909C302-2565-4105-A14D-B2CFCC5557A3}"/>
    <dgm:cxn modelId="{0BDF0D36-D39B-4095-B820-8737DFC8FE1F}" srcId="{ABDF7182-02E8-4938-8A34-FBD5C72271AC}" destId="{21E7716F-1DFD-420D-9B53-B80E9361656E}" srcOrd="3" destOrd="0" parTransId="{70A3403D-42D9-4F1E-AA1C-B5A9A4588BE2}" sibTransId="{C221203D-FE4F-4F11-AD0B-1AC0D690FE8B}"/>
    <dgm:cxn modelId="{83078D21-6C72-4D4E-850A-C8CB05BA115C}" type="presOf" srcId="{48FBEAEB-F7E8-413B-B3CF-3B5B6CD10267}" destId="{C8DB72E4-D23E-4FD1-B0AB-DE066B39CDAD}" srcOrd="0" destOrd="0" presId="urn:microsoft.com/office/officeart/2005/8/layout/bProcess3"/>
    <dgm:cxn modelId="{6CAE7BB6-D2BC-42A5-90C6-1DBC2F50D1FA}" type="presOf" srcId="{CE961B62-E85D-4832-A122-CC1EDF5D672E}" destId="{A29AFE2F-D4A5-45F8-B340-B5FE94F2DFF9}" srcOrd="0" destOrd="0" presId="urn:microsoft.com/office/officeart/2005/8/layout/bProcess3"/>
    <dgm:cxn modelId="{C730614A-0F34-40D5-9E58-6C453111DAC6}" type="presOf" srcId="{209F9550-1751-47AF-83B5-4D6E9FB3043C}" destId="{A95B61A9-6EF9-4897-814E-E0A9E303AF28}" srcOrd="1" destOrd="0" presId="urn:microsoft.com/office/officeart/2005/8/layout/bProcess3"/>
    <dgm:cxn modelId="{B8D9895B-4621-4DAE-A12D-C41204696407}" type="presOf" srcId="{ABDF7182-02E8-4938-8A34-FBD5C72271AC}" destId="{C64CA254-BADA-4347-9E86-2B525098B371}" srcOrd="0" destOrd="0" presId="urn:microsoft.com/office/officeart/2005/8/layout/bProcess3"/>
    <dgm:cxn modelId="{F294F3E3-E887-45C6-BE14-FBDA2604E72B}" type="presOf" srcId="{616C4759-9538-49F8-965E-E68E335BC88B}" destId="{E244144C-26B5-4AD7-A082-D1765D712FC7}" srcOrd="0" destOrd="0" presId="urn:microsoft.com/office/officeart/2005/8/layout/bProcess3"/>
    <dgm:cxn modelId="{55C55761-2E7A-4285-91E7-5C5ABAA7E0C9}" type="presOf" srcId="{209F9550-1751-47AF-83B5-4D6E9FB3043C}" destId="{777C1A32-B5D3-4749-B3D2-47A491241F4F}" srcOrd="0" destOrd="0" presId="urn:microsoft.com/office/officeart/2005/8/layout/bProcess3"/>
    <dgm:cxn modelId="{F2FFA3CA-D5BD-4860-ADFD-3EC4242A5E5E}" type="presOf" srcId="{821F983D-2D4D-45B7-86AF-99242D399C5D}" destId="{947AB338-7DF8-4DBF-98B6-F0675C88E33F}" srcOrd="0" destOrd="0" presId="urn:microsoft.com/office/officeart/2005/8/layout/bProcess3"/>
    <dgm:cxn modelId="{B8EF4E6A-980E-4B06-BFE6-9021DDD94F8E}" type="presOf" srcId="{C221203D-FE4F-4F11-AD0B-1AC0D690FE8B}" destId="{8E375421-A8FB-477E-B451-1377D2D23531}" srcOrd="0" destOrd="0" presId="urn:microsoft.com/office/officeart/2005/8/layout/bProcess3"/>
    <dgm:cxn modelId="{31802EB4-BC81-4255-9F8C-63310E2734BB}" srcId="{ABDF7182-02E8-4938-8A34-FBD5C72271AC}" destId="{37A56656-3F5B-4EF1-B0D7-CD4E197F6351}" srcOrd="2" destOrd="0" parTransId="{E2FF462C-0674-4DC4-9A21-13F2CBD5B823}" sibTransId="{616C4759-9538-49F8-965E-E68E335BC88B}"/>
    <dgm:cxn modelId="{E57A9503-75BF-4490-A6F1-68A19002564E}" srcId="{ABDF7182-02E8-4938-8A34-FBD5C72271AC}" destId="{821F983D-2D4D-45B7-86AF-99242D399C5D}" srcOrd="1" destOrd="0" parTransId="{F14840A4-4436-42D5-A2E3-8945CB75CA4B}" sibTransId="{CE961B62-E85D-4832-A122-CC1EDF5D672E}"/>
    <dgm:cxn modelId="{6EDCEE55-0546-4F0E-B2B5-3288579EF3D3}" type="presOf" srcId="{21E7716F-1DFD-420D-9B53-B80E9361656E}" destId="{37C21BE5-0CA1-44E8-BBD5-709BB58B6C4B}" srcOrd="0" destOrd="0" presId="urn:microsoft.com/office/officeart/2005/8/layout/bProcess3"/>
    <dgm:cxn modelId="{B5C9854A-D03E-4ECA-A68C-1C4AB23A31D8}" type="presParOf" srcId="{C64CA254-BADA-4347-9E86-2B525098B371}" destId="{4D21203C-E2E5-447D-A544-7473163A7443}" srcOrd="0" destOrd="0" presId="urn:microsoft.com/office/officeart/2005/8/layout/bProcess3"/>
    <dgm:cxn modelId="{65D317F1-3CBF-4760-9FA0-2E16D065AFB2}" type="presParOf" srcId="{C64CA254-BADA-4347-9E86-2B525098B371}" destId="{777C1A32-B5D3-4749-B3D2-47A491241F4F}" srcOrd="1" destOrd="0" presId="urn:microsoft.com/office/officeart/2005/8/layout/bProcess3"/>
    <dgm:cxn modelId="{1762031E-AB17-4A19-A21B-2E7AAED55D44}" type="presParOf" srcId="{777C1A32-B5D3-4749-B3D2-47A491241F4F}" destId="{A95B61A9-6EF9-4897-814E-E0A9E303AF28}" srcOrd="0" destOrd="0" presId="urn:microsoft.com/office/officeart/2005/8/layout/bProcess3"/>
    <dgm:cxn modelId="{13C4D9B0-C9FA-4E59-8606-9150155A07C9}" type="presParOf" srcId="{C64CA254-BADA-4347-9E86-2B525098B371}" destId="{947AB338-7DF8-4DBF-98B6-F0675C88E33F}" srcOrd="2" destOrd="0" presId="urn:microsoft.com/office/officeart/2005/8/layout/bProcess3"/>
    <dgm:cxn modelId="{9E74F781-98B9-43DF-9CD7-C856AF216A92}" type="presParOf" srcId="{C64CA254-BADA-4347-9E86-2B525098B371}" destId="{A29AFE2F-D4A5-45F8-B340-B5FE94F2DFF9}" srcOrd="3" destOrd="0" presId="urn:microsoft.com/office/officeart/2005/8/layout/bProcess3"/>
    <dgm:cxn modelId="{0D412EEA-D06E-4FEF-9090-955EC588F02C}" type="presParOf" srcId="{A29AFE2F-D4A5-45F8-B340-B5FE94F2DFF9}" destId="{4161AA40-708E-4466-8C85-3955F5811378}" srcOrd="0" destOrd="0" presId="urn:microsoft.com/office/officeart/2005/8/layout/bProcess3"/>
    <dgm:cxn modelId="{635F0ADC-5279-4B67-8A0F-8116DCCDCFA1}" type="presParOf" srcId="{C64CA254-BADA-4347-9E86-2B525098B371}" destId="{2348B058-DCAA-48EA-A148-B8186D379800}" srcOrd="4" destOrd="0" presId="urn:microsoft.com/office/officeart/2005/8/layout/bProcess3"/>
    <dgm:cxn modelId="{11831470-455C-4078-82CB-10E659A67FB0}" type="presParOf" srcId="{C64CA254-BADA-4347-9E86-2B525098B371}" destId="{E244144C-26B5-4AD7-A082-D1765D712FC7}" srcOrd="5" destOrd="0" presId="urn:microsoft.com/office/officeart/2005/8/layout/bProcess3"/>
    <dgm:cxn modelId="{1AC17B5E-08EC-43E6-80E8-42F220A7B5B4}" type="presParOf" srcId="{E244144C-26B5-4AD7-A082-D1765D712FC7}" destId="{624BF378-00F0-46F2-8439-C19E490592BC}" srcOrd="0" destOrd="0" presId="urn:microsoft.com/office/officeart/2005/8/layout/bProcess3"/>
    <dgm:cxn modelId="{98DC4CBC-96A9-4288-A35E-4D805194E92A}" type="presParOf" srcId="{C64CA254-BADA-4347-9E86-2B525098B371}" destId="{37C21BE5-0CA1-44E8-BBD5-709BB58B6C4B}" srcOrd="6" destOrd="0" presId="urn:microsoft.com/office/officeart/2005/8/layout/bProcess3"/>
    <dgm:cxn modelId="{CD7E8821-5EE7-4DF4-B7F9-7179C3CE4504}" type="presParOf" srcId="{C64CA254-BADA-4347-9E86-2B525098B371}" destId="{8E375421-A8FB-477E-B451-1377D2D23531}" srcOrd="7" destOrd="0" presId="urn:microsoft.com/office/officeart/2005/8/layout/bProcess3"/>
    <dgm:cxn modelId="{834E37DD-686B-4DB3-9402-8866DC71E853}" type="presParOf" srcId="{8E375421-A8FB-477E-B451-1377D2D23531}" destId="{7F2EC0A9-0C53-4BBC-8F8C-E5DC103AD143}" srcOrd="0" destOrd="0" presId="urn:microsoft.com/office/officeart/2005/8/layout/bProcess3"/>
    <dgm:cxn modelId="{11C21690-AD66-4D5F-8448-898D2FEF9BE5}" type="presParOf" srcId="{C64CA254-BADA-4347-9E86-2B525098B371}" destId="{C8DB72E4-D23E-4FD1-B0AB-DE066B39CDAD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BE1CBA-9412-4DE1-95D1-0D2F929401DA}" type="doc">
      <dgm:prSet loTypeId="urn:microsoft.com/office/officeart/2009/layout/CircleArrow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F4136C5-6F6D-4DCA-8AB7-55FF17164043}">
      <dgm:prSet phldrT="[Texto]" custT="1"/>
      <dgm:spPr/>
      <dgm:t>
        <a:bodyPr/>
        <a:lstStyle/>
        <a:p>
          <a:r>
            <a:rPr lang="es-MX" sz="2400" dirty="0" smtClean="0">
              <a:latin typeface="Aharoni" panose="02010803020104030203" pitchFamily="2" charset="-79"/>
              <a:cs typeface="Aharoni" panose="02010803020104030203" pitchFamily="2" charset="-79"/>
            </a:rPr>
            <a:t>DAR LO MEJOR DE SI MISMO</a:t>
          </a:r>
          <a:endParaRPr lang="es-MX" sz="24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3B8960D3-6855-43FE-A302-A751F7622A39}" type="parTrans" cxnId="{9258F63D-FF75-46A5-8504-7074733F76F7}">
      <dgm:prSet/>
      <dgm:spPr/>
      <dgm:t>
        <a:bodyPr/>
        <a:lstStyle/>
        <a:p>
          <a:endParaRPr lang="es-MX"/>
        </a:p>
      </dgm:t>
    </dgm:pt>
    <dgm:pt modelId="{5C35C1A7-17C8-48DC-B544-3BFE05140B56}" type="sibTrans" cxnId="{9258F63D-FF75-46A5-8504-7074733F76F7}">
      <dgm:prSet/>
      <dgm:spPr/>
      <dgm:t>
        <a:bodyPr/>
        <a:lstStyle/>
        <a:p>
          <a:endParaRPr lang="es-MX"/>
        </a:p>
      </dgm:t>
    </dgm:pt>
    <dgm:pt modelId="{DA9169D0-EC81-4659-97BC-7F7B65FD91C8}">
      <dgm:prSet phldrT="[Texto]" custT="1"/>
      <dgm:spPr/>
      <dgm:t>
        <a:bodyPr/>
        <a:lstStyle/>
        <a:p>
          <a:r>
            <a:rPr lang="es-MX" sz="2400" dirty="0" smtClean="0">
              <a:latin typeface="Aharoni" panose="02010803020104030203" pitchFamily="2" charset="-79"/>
              <a:cs typeface="Aharoni" panose="02010803020104030203" pitchFamily="2" charset="-79"/>
            </a:rPr>
            <a:t>TRASCENDERSE A UNO MISMO</a:t>
          </a:r>
          <a:endParaRPr lang="es-MX" sz="24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B6A866F7-FB84-4BC4-8591-EA9736C97C46}" type="parTrans" cxnId="{AA154A1D-0851-4722-B78E-0973C6A7AF15}">
      <dgm:prSet/>
      <dgm:spPr/>
      <dgm:t>
        <a:bodyPr/>
        <a:lstStyle/>
        <a:p>
          <a:endParaRPr lang="es-MX"/>
        </a:p>
      </dgm:t>
    </dgm:pt>
    <dgm:pt modelId="{5AA9035C-6590-468D-9AFE-F69F260CC3EF}" type="sibTrans" cxnId="{AA154A1D-0851-4722-B78E-0973C6A7AF15}">
      <dgm:prSet/>
      <dgm:spPr/>
      <dgm:t>
        <a:bodyPr/>
        <a:lstStyle/>
        <a:p>
          <a:endParaRPr lang="es-MX"/>
        </a:p>
      </dgm:t>
    </dgm:pt>
    <dgm:pt modelId="{270C0673-B002-48CF-B1F7-FD0E2F2058C3}">
      <dgm:prSet phldrT="[Texto]" custT="1"/>
      <dgm:spPr/>
      <dgm:t>
        <a:bodyPr/>
        <a:lstStyle/>
        <a:p>
          <a:r>
            <a:rPr lang="es-MX" sz="2400" dirty="0" smtClean="0">
              <a:latin typeface="Aharoni" panose="02010803020104030203" pitchFamily="2" charset="-79"/>
              <a:cs typeface="Aharoni" panose="02010803020104030203" pitchFamily="2" charset="-79"/>
            </a:rPr>
            <a:t>SER TU MISMO</a:t>
          </a:r>
          <a:endParaRPr lang="es-MX" sz="24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18FE9D1F-AF6B-4412-8494-E4AB365C0407}" type="parTrans" cxnId="{5BA9BB54-C075-46CA-92CA-574C97B1D8C4}">
      <dgm:prSet/>
      <dgm:spPr/>
      <dgm:t>
        <a:bodyPr/>
        <a:lstStyle/>
        <a:p>
          <a:endParaRPr lang="es-MX"/>
        </a:p>
      </dgm:t>
    </dgm:pt>
    <dgm:pt modelId="{852F880A-AD89-4E1E-8D3B-C92CCE51617B}" type="sibTrans" cxnId="{5BA9BB54-C075-46CA-92CA-574C97B1D8C4}">
      <dgm:prSet/>
      <dgm:spPr/>
      <dgm:t>
        <a:bodyPr/>
        <a:lstStyle/>
        <a:p>
          <a:endParaRPr lang="es-MX"/>
        </a:p>
      </dgm:t>
    </dgm:pt>
    <dgm:pt modelId="{03BD1092-BC78-47F6-88FC-6BA2DE03F19D}" type="pres">
      <dgm:prSet presAssocID="{F8BE1CBA-9412-4DE1-95D1-0D2F929401D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7DB1B4FE-708E-44E5-8497-153C9214257E}" type="pres">
      <dgm:prSet presAssocID="{9F4136C5-6F6D-4DCA-8AB7-55FF17164043}" presName="Accent1" presStyleCnt="0"/>
      <dgm:spPr/>
    </dgm:pt>
    <dgm:pt modelId="{AF6AE4CB-56CF-4637-A504-C2F22BCC21F0}" type="pres">
      <dgm:prSet presAssocID="{9F4136C5-6F6D-4DCA-8AB7-55FF17164043}" presName="Accent" presStyleLbl="node1" presStyleIdx="0" presStyleCnt="3"/>
      <dgm:spPr/>
    </dgm:pt>
    <dgm:pt modelId="{D4BC925E-5641-4D42-A3BF-24C59322A545}" type="pres">
      <dgm:prSet presAssocID="{9F4136C5-6F6D-4DCA-8AB7-55FF17164043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1FB9C59-E894-4808-B5FC-D9E1A97CA054}" type="pres">
      <dgm:prSet presAssocID="{DA9169D0-EC81-4659-97BC-7F7B65FD91C8}" presName="Accent2" presStyleCnt="0"/>
      <dgm:spPr/>
    </dgm:pt>
    <dgm:pt modelId="{67BD78DD-BD38-4A45-9843-C49FEB231947}" type="pres">
      <dgm:prSet presAssocID="{DA9169D0-EC81-4659-97BC-7F7B65FD91C8}" presName="Accent" presStyleLbl="node1" presStyleIdx="1" presStyleCnt="3"/>
      <dgm:spPr/>
    </dgm:pt>
    <dgm:pt modelId="{B901A313-46FE-482D-95B0-62B8FB208FED}" type="pres">
      <dgm:prSet presAssocID="{DA9169D0-EC81-4659-97BC-7F7B65FD91C8}" presName="Parent2" presStyleLbl="revTx" presStyleIdx="1" presStyleCnt="3" custScaleX="150619" custLinFactNeighborX="27108" custLinFactNeighborY="542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10E9110-B1B2-446C-8291-662CFE75CC3B}" type="pres">
      <dgm:prSet presAssocID="{270C0673-B002-48CF-B1F7-FD0E2F2058C3}" presName="Accent3" presStyleCnt="0"/>
      <dgm:spPr/>
    </dgm:pt>
    <dgm:pt modelId="{5DE10D9F-AC8A-4921-AA5E-4692BA784BE1}" type="pres">
      <dgm:prSet presAssocID="{270C0673-B002-48CF-B1F7-FD0E2F2058C3}" presName="Accent" presStyleLbl="node1" presStyleIdx="2" presStyleCnt="3"/>
      <dgm:spPr/>
    </dgm:pt>
    <dgm:pt modelId="{C59867BA-6152-4C22-8495-AF64FB629D31}" type="pres">
      <dgm:prSet presAssocID="{270C0673-B002-48CF-B1F7-FD0E2F2058C3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BA9BB54-C075-46CA-92CA-574C97B1D8C4}" srcId="{F8BE1CBA-9412-4DE1-95D1-0D2F929401DA}" destId="{270C0673-B002-48CF-B1F7-FD0E2F2058C3}" srcOrd="2" destOrd="0" parTransId="{18FE9D1F-AF6B-4412-8494-E4AB365C0407}" sibTransId="{852F880A-AD89-4E1E-8D3B-C92CCE51617B}"/>
    <dgm:cxn modelId="{9258F63D-FF75-46A5-8504-7074733F76F7}" srcId="{F8BE1CBA-9412-4DE1-95D1-0D2F929401DA}" destId="{9F4136C5-6F6D-4DCA-8AB7-55FF17164043}" srcOrd="0" destOrd="0" parTransId="{3B8960D3-6855-43FE-A302-A751F7622A39}" sibTransId="{5C35C1A7-17C8-48DC-B544-3BFE05140B56}"/>
    <dgm:cxn modelId="{D4DDF347-99AF-4D67-A529-573B5826569B}" type="presOf" srcId="{9F4136C5-6F6D-4DCA-8AB7-55FF17164043}" destId="{D4BC925E-5641-4D42-A3BF-24C59322A545}" srcOrd="0" destOrd="0" presId="urn:microsoft.com/office/officeart/2009/layout/CircleArrowProcess"/>
    <dgm:cxn modelId="{3C8817A3-81BA-46D5-9311-8693AFCA574E}" type="presOf" srcId="{F8BE1CBA-9412-4DE1-95D1-0D2F929401DA}" destId="{03BD1092-BC78-47F6-88FC-6BA2DE03F19D}" srcOrd="0" destOrd="0" presId="urn:microsoft.com/office/officeart/2009/layout/CircleArrowProcess"/>
    <dgm:cxn modelId="{AA154A1D-0851-4722-B78E-0973C6A7AF15}" srcId="{F8BE1CBA-9412-4DE1-95D1-0D2F929401DA}" destId="{DA9169D0-EC81-4659-97BC-7F7B65FD91C8}" srcOrd="1" destOrd="0" parTransId="{B6A866F7-FB84-4BC4-8591-EA9736C97C46}" sibTransId="{5AA9035C-6590-468D-9AFE-F69F260CC3EF}"/>
    <dgm:cxn modelId="{A96E22EE-EAA0-465D-AAA8-32944F9A7502}" type="presOf" srcId="{DA9169D0-EC81-4659-97BC-7F7B65FD91C8}" destId="{B901A313-46FE-482D-95B0-62B8FB208FED}" srcOrd="0" destOrd="0" presId="urn:microsoft.com/office/officeart/2009/layout/CircleArrowProcess"/>
    <dgm:cxn modelId="{650C1A08-10A2-4453-A04D-6CE5FD07A272}" type="presOf" srcId="{270C0673-B002-48CF-B1F7-FD0E2F2058C3}" destId="{C59867BA-6152-4C22-8495-AF64FB629D31}" srcOrd="0" destOrd="0" presId="urn:microsoft.com/office/officeart/2009/layout/CircleArrowProcess"/>
    <dgm:cxn modelId="{569B4CBA-2D4F-49F2-ADC8-5CB893B943DF}" type="presParOf" srcId="{03BD1092-BC78-47F6-88FC-6BA2DE03F19D}" destId="{7DB1B4FE-708E-44E5-8497-153C9214257E}" srcOrd="0" destOrd="0" presId="urn:microsoft.com/office/officeart/2009/layout/CircleArrowProcess"/>
    <dgm:cxn modelId="{EBBDD729-46D6-4A53-9DD7-C2C226091C36}" type="presParOf" srcId="{7DB1B4FE-708E-44E5-8497-153C9214257E}" destId="{AF6AE4CB-56CF-4637-A504-C2F22BCC21F0}" srcOrd="0" destOrd="0" presId="urn:microsoft.com/office/officeart/2009/layout/CircleArrowProcess"/>
    <dgm:cxn modelId="{7B19E8F4-201C-48BD-B43E-95CC664BA11C}" type="presParOf" srcId="{03BD1092-BC78-47F6-88FC-6BA2DE03F19D}" destId="{D4BC925E-5641-4D42-A3BF-24C59322A545}" srcOrd="1" destOrd="0" presId="urn:microsoft.com/office/officeart/2009/layout/CircleArrowProcess"/>
    <dgm:cxn modelId="{FF4E24F1-B850-4311-BEEC-8192D873BF4B}" type="presParOf" srcId="{03BD1092-BC78-47F6-88FC-6BA2DE03F19D}" destId="{21FB9C59-E894-4808-B5FC-D9E1A97CA054}" srcOrd="2" destOrd="0" presId="urn:microsoft.com/office/officeart/2009/layout/CircleArrowProcess"/>
    <dgm:cxn modelId="{0DA7AF57-2FA1-4FB9-907D-1D1DE5993396}" type="presParOf" srcId="{21FB9C59-E894-4808-B5FC-D9E1A97CA054}" destId="{67BD78DD-BD38-4A45-9843-C49FEB231947}" srcOrd="0" destOrd="0" presId="urn:microsoft.com/office/officeart/2009/layout/CircleArrowProcess"/>
    <dgm:cxn modelId="{FC1ED1A5-1C4F-42EF-8452-CA356BB877B2}" type="presParOf" srcId="{03BD1092-BC78-47F6-88FC-6BA2DE03F19D}" destId="{B901A313-46FE-482D-95B0-62B8FB208FED}" srcOrd="3" destOrd="0" presId="urn:microsoft.com/office/officeart/2009/layout/CircleArrowProcess"/>
    <dgm:cxn modelId="{52EF4129-AF11-47E4-B6A2-BB2A282DAF63}" type="presParOf" srcId="{03BD1092-BC78-47F6-88FC-6BA2DE03F19D}" destId="{110E9110-B1B2-446C-8291-662CFE75CC3B}" srcOrd="4" destOrd="0" presId="urn:microsoft.com/office/officeart/2009/layout/CircleArrowProcess"/>
    <dgm:cxn modelId="{6F6C1391-B5CE-4A76-8D59-918D46436262}" type="presParOf" srcId="{110E9110-B1B2-446C-8291-662CFE75CC3B}" destId="{5DE10D9F-AC8A-4921-AA5E-4692BA784BE1}" srcOrd="0" destOrd="0" presId="urn:microsoft.com/office/officeart/2009/layout/CircleArrowProcess"/>
    <dgm:cxn modelId="{52F85C6F-4D8B-4285-9D74-BA37FF883E17}" type="presParOf" srcId="{03BD1092-BC78-47F6-88FC-6BA2DE03F19D}" destId="{C59867BA-6152-4C22-8495-AF64FB629D3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32EE7C-A328-4791-AD36-D174E84D784A}" type="doc">
      <dgm:prSet loTypeId="urn:microsoft.com/office/officeart/2005/8/layout/radial4" loCatId="relationship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MX"/>
        </a:p>
      </dgm:t>
    </dgm:pt>
    <dgm:pt modelId="{75D4FC8B-FAE7-48FC-8CC8-0E2350A0632D}">
      <dgm:prSet phldrT="[Texto]"/>
      <dgm:spPr/>
      <dgm:t>
        <a:bodyPr/>
        <a:lstStyle/>
        <a:p>
          <a:r>
            <a:rPr lang="es-MX" dirty="0" smtClean="0"/>
            <a:t>SENTIDO DE VIDA</a:t>
          </a:r>
          <a:endParaRPr lang="es-MX" dirty="0"/>
        </a:p>
      </dgm:t>
    </dgm:pt>
    <dgm:pt modelId="{CADFDBDD-BA00-4E0A-A863-98716DE008D0}" type="parTrans" cxnId="{2F3FFBD5-BF5D-435E-8F38-B4B517994327}">
      <dgm:prSet/>
      <dgm:spPr/>
      <dgm:t>
        <a:bodyPr/>
        <a:lstStyle/>
        <a:p>
          <a:endParaRPr lang="es-MX"/>
        </a:p>
      </dgm:t>
    </dgm:pt>
    <dgm:pt modelId="{EAA77A05-9384-40A4-B27F-E7211F8803A6}" type="sibTrans" cxnId="{2F3FFBD5-BF5D-435E-8F38-B4B517994327}">
      <dgm:prSet/>
      <dgm:spPr/>
      <dgm:t>
        <a:bodyPr/>
        <a:lstStyle/>
        <a:p>
          <a:endParaRPr lang="es-MX"/>
        </a:p>
      </dgm:t>
    </dgm:pt>
    <dgm:pt modelId="{A4487ACA-C63E-4EBC-BBAB-2D0729554F8E}">
      <dgm:prSet phldrT="[Texto]"/>
      <dgm:spPr/>
      <dgm:t>
        <a:bodyPr/>
        <a:lstStyle/>
        <a:p>
          <a:r>
            <a:rPr lang="es-MX" dirty="0" smtClean="0"/>
            <a:t>LIBERTAD DE DECIDIR Y ELEGIR</a:t>
          </a:r>
          <a:endParaRPr lang="es-MX" dirty="0"/>
        </a:p>
      </dgm:t>
    </dgm:pt>
    <dgm:pt modelId="{51A54715-6C03-4C46-ADD2-9A027793FCCA}" type="parTrans" cxnId="{94E3FC45-BD57-443B-9AC3-0B0D29DBC3A5}">
      <dgm:prSet/>
      <dgm:spPr/>
      <dgm:t>
        <a:bodyPr/>
        <a:lstStyle/>
        <a:p>
          <a:endParaRPr lang="es-MX"/>
        </a:p>
      </dgm:t>
    </dgm:pt>
    <dgm:pt modelId="{7517FF68-052F-4FEE-A14D-CAF377FBAA05}" type="sibTrans" cxnId="{94E3FC45-BD57-443B-9AC3-0B0D29DBC3A5}">
      <dgm:prSet/>
      <dgm:spPr/>
      <dgm:t>
        <a:bodyPr/>
        <a:lstStyle/>
        <a:p>
          <a:endParaRPr lang="es-MX"/>
        </a:p>
      </dgm:t>
    </dgm:pt>
    <dgm:pt modelId="{96B17641-3000-416C-9A1E-0ACBB2FD1BCF}">
      <dgm:prSet phldrT="[Texto]"/>
      <dgm:spPr/>
      <dgm:t>
        <a:bodyPr/>
        <a:lstStyle/>
        <a:p>
          <a:r>
            <a:rPr lang="es-MX" dirty="0" smtClean="0"/>
            <a:t>RESPONSABLE DEL SER HUMANO QUE SOY</a:t>
          </a:r>
          <a:endParaRPr lang="es-MX" dirty="0"/>
        </a:p>
      </dgm:t>
    </dgm:pt>
    <dgm:pt modelId="{30A2A5D3-8725-4F0A-8C85-112C61BB2302}" type="parTrans" cxnId="{AC6DB562-7B74-428E-9A7A-3F034BF7363E}">
      <dgm:prSet/>
      <dgm:spPr/>
      <dgm:t>
        <a:bodyPr/>
        <a:lstStyle/>
        <a:p>
          <a:endParaRPr lang="es-MX"/>
        </a:p>
      </dgm:t>
    </dgm:pt>
    <dgm:pt modelId="{D49765D0-D65C-4790-B268-237D8524821A}" type="sibTrans" cxnId="{AC6DB562-7B74-428E-9A7A-3F034BF7363E}">
      <dgm:prSet/>
      <dgm:spPr/>
      <dgm:t>
        <a:bodyPr/>
        <a:lstStyle/>
        <a:p>
          <a:endParaRPr lang="es-MX"/>
        </a:p>
      </dgm:t>
    </dgm:pt>
    <dgm:pt modelId="{33926929-1411-44AB-9D77-DDD584AC5556}">
      <dgm:prSet phldrT="[Texto]"/>
      <dgm:spPr/>
      <dgm:t>
        <a:bodyPr/>
        <a:lstStyle/>
        <a:p>
          <a:r>
            <a:rPr lang="es-MX" dirty="0" smtClean="0"/>
            <a:t>ME GUSTARIA, QUIERO, DECIDO A PESAR DE…</a:t>
          </a:r>
          <a:endParaRPr lang="es-MX" dirty="0"/>
        </a:p>
      </dgm:t>
    </dgm:pt>
    <dgm:pt modelId="{6E529BD5-121D-4172-8976-A218AD73A37B}" type="parTrans" cxnId="{D1B7CFD2-2380-4003-AC60-31B902211BEB}">
      <dgm:prSet/>
      <dgm:spPr/>
      <dgm:t>
        <a:bodyPr/>
        <a:lstStyle/>
        <a:p>
          <a:endParaRPr lang="es-MX"/>
        </a:p>
      </dgm:t>
    </dgm:pt>
    <dgm:pt modelId="{390842A5-9E78-4A47-BA96-673A82EA527C}" type="sibTrans" cxnId="{D1B7CFD2-2380-4003-AC60-31B902211BEB}">
      <dgm:prSet/>
      <dgm:spPr/>
      <dgm:t>
        <a:bodyPr/>
        <a:lstStyle/>
        <a:p>
          <a:endParaRPr lang="es-MX"/>
        </a:p>
      </dgm:t>
    </dgm:pt>
    <dgm:pt modelId="{E6A2BBF9-BA58-4ED0-8869-2C29B023FAF0}" type="pres">
      <dgm:prSet presAssocID="{6A32EE7C-A328-4791-AD36-D174E84D784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8C2F8AE-F530-4834-86D2-8568F1B06078}" type="pres">
      <dgm:prSet presAssocID="{75D4FC8B-FAE7-48FC-8CC8-0E2350A0632D}" presName="centerShape" presStyleLbl="node0" presStyleIdx="0" presStyleCnt="1"/>
      <dgm:spPr/>
    </dgm:pt>
    <dgm:pt modelId="{1E2B0A1C-5C6A-4B19-8893-CB3AB32169F7}" type="pres">
      <dgm:prSet presAssocID="{51A54715-6C03-4C46-ADD2-9A027793FCCA}" presName="parTrans" presStyleLbl="bgSibTrans2D1" presStyleIdx="0" presStyleCnt="3"/>
      <dgm:spPr/>
    </dgm:pt>
    <dgm:pt modelId="{8AC52F19-AA12-4EE9-926D-0F60BF5DA47C}" type="pres">
      <dgm:prSet presAssocID="{A4487ACA-C63E-4EBC-BBAB-2D0729554F8E}" presName="node" presStyleLbl="node1" presStyleIdx="0" presStyleCnt="3">
        <dgm:presLayoutVars>
          <dgm:bulletEnabled val="1"/>
        </dgm:presLayoutVars>
      </dgm:prSet>
      <dgm:spPr/>
    </dgm:pt>
    <dgm:pt modelId="{467BA945-66C8-4AF0-8EF3-9069B258CB8A}" type="pres">
      <dgm:prSet presAssocID="{30A2A5D3-8725-4F0A-8C85-112C61BB2302}" presName="parTrans" presStyleLbl="bgSibTrans2D1" presStyleIdx="1" presStyleCnt="3"/>
      <dgm:spPr/>
    </dgm:pt>
    <dgm:pt modelId="{36E66F97-35CE-4D1A-A69C-47C12F22F76D}" type="pres">
      <dgm:prSet presAssocID="{96B17641-3000-416C-9A1E-0ACBB2FD1BCF}" presName="node" presStyleLbl="node1" presStyleIdx="1" presStyleCnt="3">
        <dgm:presLayoutVars>
          <dgm:bulletEnabled val="1"/>
        </dgm:presLayoutVars>
      </dgm:prSet>
      <dgm:spPr/>
    </dgm:pt>
    <dgm:pt modelId="{E726D623-8BD9-4E85-B104-E21DEEF6271F}" type="pres">
      <dgm:prSet presAssocID="{6E529BD5-121D-4172-8976-A218AD73A37B}" presName="parTrans" presStyleLbl="bgSibTrans2D1" presStyleIdx="2" presStyleCnt="3"/>
      <dgm:spPr/>
    </dgm:pt>
    <dgm:pt modelId="{2BB0FC4F-AA91-42EC-9BC3-CFCD8704217E}" type="pres">
      <dgm:prSet presAssocID="{33926929-1411-44AB-9D77-DDD584AC5556}" presName="node" presStyleLbl="node1" presStyleIdx="2" presStyleCnt="3">
        <dgm:presLayoutVars>
          <dgm:bulletEnabled val="1"/>
        </dgm:presLayoutVars>
      </dgm:prSet>
      <dgm:spPr/>
    </dgm:pt>
  </dgm:ptLst>
  <dgm:cxnLst>
    <dgm:cxn modelId="{AC6DB562-7B74-428E-9A7A-3F034BF7363E}" srcId="{75D4FC8B-FAE7-48FC-8CC8-0E2350A0632D}" destId="{96B17641-3000-416C-9A1E-0ACBB2FD1BCF}" srcOrd="1" destOrd="0" parTransId="{30A2A5D3-8725-4F0A-8C85-112C61BB2302}" sibTransId="{D49765D0-D65C-4790-B268-237D8524821A}"/>
    <dgm:cxn modelId="{5D43D995-7293-4862-8AF9-B7AC6F5E7AB8}" type="presOf" srcId="{51A54715-6C03-4C46-ADD2-9A027793FCCA}" destId="{1E2B0A1C-5C6A-4B19-8893-CB3AB32169F7}" srcOrd="0" destOrd="0" presId="urn:microsoft.com/office/officeart/2005/8/layout/radial4"/>
    <dgm:cxn modelId="{D1B7CFD2-2380-4003-AC60-31B902211BEB}" srcId="{75D4FC8B-FAE7-48FC-8CC8-0E2350A0632D}" destId="{33926929-1411-44AB-9D77-DDD584AC5556}" srcOrd="2" destOrd="0" parTransId="{6E529BD5-121D-4172-8976-A218AD73A37B}" sibTransId="{390842A5-9E78-4A47-BA96-673A82EA527C}"/>
    <dgm:cxn modelId="{2F3FFBD5-BF5D-435E-8F38-B4B517994327}" srcId="{6A32EE7C-A328-4791-AD36-D174E84D784A}" destId="{75D4FC8B-FAE7-48FC-8CC8-0E2350A0632D}" srcOrd="0" destOrd="0" parTransId="{CADFDBDD-BA00-4E0A-A863-98716DE008D0}" sibTransId="{EAA77A05-9384-40A4-B27F-E7211F8803A6}"/>
    <dgm:cxn modelId="{A6596C2F-0087-4CD1-B7F7-719FD838E1F6}" type="presOf" srcId="{96B17641-3000-416C-9A1E-0ACBB2FD1BCF}" destId="{36E66F97-35CE-4D1A-A69C-47C12F22F76D}" srcOrd="0" destOrd="0" presId="urn:microsoft.com/office/officeart/2005/8/layout/radial4"/>
    <dgm:cxn modelId="{94E3FC45-BD57-443B-9AC3-0B0D29DBC3A5}" srcId="{75D4FC8B-FAE7-48FC-8CC8-0E2350A0632D}" destId="{A4487ACA-C63E-4EBC-BBAB-2D0729554F8E}" srcOrd="0" destOrd="0" parTransId="{51A54715-6C03-4C46-ADD2-9A027793FCCA}" sibTransId="{7517FF68-052F-4FEE-A14D-CAF377FBAA05}"/>
    <dgm:cxn modelId="{169443D8-D9CB-4419-830A-C4874AE8D9E9}" type="presOf" srcId="{6A32EE7C-A328-4791-AD36-D174E84D784A}" destId="{E6A2BBF9-BA58-4ED0-8869-2C29B023FAF0}" srcOrd="0" destOrd="0" presId="urn:microsoft.com/office/officeart/2005/8/layout/radial4"/>
    <dgm:cxn modelId="{D9ACEFDC-E71A-4C36-BA1B-1A63ADE12706}" type="presOf" srcId="{33926929-1411-44AB-9D77-DDD584AC5556}" destId="{2BB0FC4F-AA91-42EC-9BC3-CFCD8704217E}" srcOrd="0" destOrd="0" presId="urn:microsoft.com/office/officeart/2005/8/layout/radial4"/>
    <dgm:cxn modelId="{8AAC6F6B-99D9-4C41-BAD8-35EDF8FEC04D}" type="presOf" srcId="{30A2A5D3-8725-4F0A-8C85-112C61BB2302}" destId="{467BA945-66C8-4AF0-8EF3-9069B258CB8A}" srcOrd="0" destOrd="0" presId="urn:microsoft.com/office/officeart/2005/8/layout/radial4"/>
    <dgm:cxn modelId="{FC15ACC5-A036-4539-AF4E-9E92F367EA61}" type="presOf" srcId="{6E529BD5-121D-4172-8976-A218AD73A37B}" destId="{E726D623-8BD9-4E85-B104-E21DEEF6271F}" srcOrd="0" destOrd="0" presId="urn:microsoft.com/office/officeart/2005/8/layout/radial4"/>
    <dgm:cxn modelId="{B1E92477-D0B8-4723-9B9D-2398E00E1190}" type="presOf" srcId="{A4487ACA-C63E-4EBC-BBAB-2D0729554F8E}" destId="{8AC52F19-AA12-4EE9-926D-0F60BF5DA47C}" srcOrd="0" destOrd="0" presId="urn:microsoft.com/office/officeart/2005/8/layout/radial4"/>
    <dgm:cxn modelId="{2E0A9596-2D0D-43DA-BAFA-0DF347BFE683}" type="presOf" srcId="{75D4FC8B-FAE7-48FC-8CC8-0E2350A0632D}" destId="{28C2F8AE-F530-4834-86D2-8568F1B06078}" srcOrd="0" destOrd="0" presId="urn:microsoft.com/office/officeart/2005/8/layout/radial4"/>
    <dgm:cxn modelId="{207E308B-7C05-49B0-A0DE-B212DB86A6C3}" type="presParOf" srcId="{E6A2BBF9-BA58-4ED0-8869-2C29B023FAF0}" destId="{28C2F8AE-F530-4834-86D2-8568F1B06078}" srcOrd="0" destOrd="0" presId="urn:microsoft.com/office/officeart/2005/8/layout/radial4"/>
    <dgm:cxn modelId="{8B9708DE-A3B9-41EB-81E5-A46E3C3EB72E}" type="presParOf" srcId="{E6A2BBF9-BA58-4ED0-8869-2C29B023FAF0}" destId="{1E2B0A1C-5C6A-4B19-8893-CB3AB32169F7}" srcOrd="1" destOrd="0" presId="urn:microsoft.com/office/officeart/2005/8/layout/radial4"/>
    <dgm:cxn modelId="{ABD84332-6517-4E1D-8191-21931880C165}" type="presParOf" srcId="{E6A2BBF9-BA58-4ED0-8869-2C29B023FAF0}" destId="{8AC52F19-AA12-4EE9-926D-0F60BF5DA47C}" srcOrd="2" destOrd="0" presId="urn:microsoft.com/office/officeart/2005/8/layout/radial4"/>
    <dgm:cxn modelId="{63494493-6BED-4D45-B4D1-2486F2E133FB}" type="presParOf" srcId="{E6A2BBF9-BA58-4ED0-8869-2C29B023FAF0}" destId="{467BA945-66C8-4AF0-8EF3-9069B258CB8A}" srcOrd="3" destOrd="0" presId="urn:microsoft.com/office/officeart/2005/8/layout/radial4"/>
    <dgm:cxn modelId="{F16BF07D-9CDC-45FB-A33B-1B36C24EA05D}" type="presParOf" srcId="{E6A2BBF9-BA58-4ED0-8869-2C29B023FAF0}" destId="{36E66F97-35CE-4D1A-A69C-47C12F22F76D}" srcOrd="4" destOrd="0" presId="urn:microsoft.com/office/officeart/2005/8/layout/radial4"/>
    <dgm:cxn modelId="{7D41565F-7356-46A8-8848-3C8F1D9ABD2E}" type="presParOf" srcId="{E6A2BBF9-BA58-4ED0-8869-2C29B023FAF0}" destId="{E726D623-8BD9-4E85-B104-E21DEEF6271F}" srcOrd="5" destOrd="0" presId="urn:microsoft.com/office/officeart/2005/8/layout/radial4"/>
    <dgm:cxn modelId="{32FB9C57-ADC6-4F29-B3DE-FB8241C460AD}" type="presParOf" srcId="{E6A2BBF9-BA58-4ED0-8869-2C29B023FAF0}" destId="{2BB0FC4F-AA91-42EC-9BC3-CFCD8704217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90B96-C4BB-4ED3-B87E-D7428795B045}">
      <dsp:nvSpPr>
        <dsp:cNvPr id="0" name=""/>
        <dsp:cNvSpPr/>
      </dsp:nvSpPr>
      <dsp:spPr>
        <a:xfrm>
          <a:off x="0" y="0"/>
          <a:ext cx="11594059" cy="16933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/>
            <a:t>ESTAS EN UN PROCESO DE TRANSFORMACION, MOMENTOS DE CRISIS.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/>
            <a:t>EMOCIONES CONFUSAS E INTENSAS</a:t>
          </a:r>
          <a:endParaRPr lang="es-MX" sz="3200" kern="1200" dirty="0"/>
        </a:p>
      </dsp:txBody>
      <dsp:txXfrm>
        <a:off x="2488145" y="0"/>
        <a:ext cx="9105913" cy="1693333"/>
      </dsp:txXfrm>
    </dsp:sp>
    <dsp:sp modelId="{E5A53B63-C1E5-43F2-B057-2C788DE04511}">
      <dsp:nvSpPr>
        <dsp:cNvPr id="0" name=""/>
        <dsp:cNvSpPr/>
      </dsp:nvSpPr>
      <dsp:spPr>
        <a:xfrm>
          <a:off x="169333" y="169333"/>
          <a:ext cx="2318811" cy="13546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E4615D-C473-4EBE-B832-E262E68A9556}">
      <dsp:nvSpPr>
        <dsp:cNvPr id="0" name=""/>
        <dsp:cNvSpPr/>
      </dsp:nvSpPr>
      <dsp:spPr>
        <a:xfrm>
          <a:off x="0" y="1862666"/>
          <a:ext cx="11594059" cy="1693333"/>
        </a:xfrm>
        <a:prstGeom prst="roundRect">
          <a:avLst>
            <a:gd name="adj" fmla="val 10000"/>
          </a:avLst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700" kern="1200" dirty="0" smtClean="0"/>
            <a:t>ESTAS EN UNA CRISIS EXISTENCIAL ESPIRITUAL</a:t>
          </a:r>
        </a:p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700" kern="1200" dirty="0" smtClean="0"/>
            <a:t>ESTAS EN DESEQUILIBRIO</a:t>
          </a:r>
        </a:p>
      </dsp:txBody>
      <dsp:txXfrm>
        <a:off x="2488145" y="1862666"/>
        <a:ext cx="9105913" cy="1693333"/>
      </dsp:txXfrm>
    </dsp:sp>
    <dsp:sp modelId="{56D82C84-E73E-4752-B8A6-50FDE240F57C}">
      <dsp:nvSpPr>
        <dsp:cNvPr id="0" name=""/>
        <dsp:cNvSpPr/>
      </dsp:nvSpPr>
      <dsp:spPr>
        <a:xfrm>
          <a:off x="169333" y="2032000"/>
          <a:ext cx="2318811" cy="13546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7000" b="-5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B9448D-7EB6-4257-B551-E6DE3DC7CEE1}">
      <dsp:nvSpPr>
        <dsp:cNvPr id="0" name=""/>
        <dsp:cNvSpPr/>
      </dsp:nvSpPr>
      <dsp:spPr>
        <a:xfrm>
          <a:off x="0" y="3725333"/>
          <a:ext cx="11594059" cy="1693333"/>
        </a:xfrm>
        <a:prstGeom prst="roundRect">
          <a:avLst>
            <a:gd name="adj" fmla="val 10000"/>
          </a:avLst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700" kern="1200" dirty="0" smtClean="0"/>
            <a:t>TU ATENCION ESTA SESGADA.</a:t>
          </a:r>
          <a:endParaRPr lang="es-MX" sz="3700" kern="1200" dirty="0"/>
        </a:p>
      </dsp:txBody>
      <dsp:txXfrm>
        <a:off x="2488145" y="3725333"/>
        <a:ext cx="9105913" cy="1693333"/>
      </dsp:txXfrm>
    </dsp:sp>
    <dsp:sp modelId="{287C0CE6-4E46-4A6D-8ED4-7BF63068CEFD}">
      <dsp:nvSpPr>
        <dsp:cNvPr id="0" name=""/>
        <dsp:cNvSpPr/>
      </dsp:nvSpPr>
      <dsp:spPr>
        <a:xfrm>
          <a:off x="169333" y="3894666"/>
          <a:ext cx="2318811" cy="13546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6000" b="-7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A33C1-9F17-418C-AF60-882B056F924C}">
      <dsp:nvSpPr>
        <dsp:cNvPr id="0" name=""/>
        <dsp:cNvSpPr/>
      </dsp:nvSpPr>
      <dsp:spPr>
        <a:xfrm>
          <a:off x="7860" y="606972"/>
          <a:ext cx="3395040" cy="253432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TRATA SOBRE TODO AQUELLO QUE PODEMOS ENTREGAR AL MUNDO, LO QUE PODEMOS OFRECER A LOS DEMÁS</a:t>
          </a:r>
          <a:endParaRPr lang="es-MX" sz="24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67242" y="666354"/>
        <a:ext cx="3276276" cy="2474944"/>
      </dsp:txXfrm>
    </dsp:sp>
    <dsp:sp modelId="{B1434256-CF88-4D77-B538-E215528CDD3C}">
      <dsp:nvSpPr>
        <dsp:cNvPr id="0" name=""/>
        <dsp:cNvSpPr/>
      </dsp:nvSpPr>
      <dsp:spPr>
        <a:xfrm>
          <a:off x="7860" y="3141298"/>
          <a:ext cx="3395040" cy="1089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CREACION</a:t>
          </a:r>
          <a:endParaRPr lang="es-MX" sz="2800" kern="1200" dirty="0">
            <a:solidFill>
              <a:schemeClr val="tx1">
                <a:lumMod val="95000"/>
                <a:lumOff val="5000"/>
              </a:schemeClr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7860" y="3141298"/>
        <a:ext cx="2390873" cy="1089760"/>
      </dsp:txXfrm>
    </dsp:sp>
    <dsp:sp modelId="{D1C05379-24A5-4A93-A3F3-C379B9BE13B2}">
      <dsp:nvSpPr>
        <dsp:cNvPr id="0" name=""/>
        <dsp:cNvSpPr/>
      </dsp:nvSpPr>
      <dsp:spPr>
        <a:xfrm>
          <a:off x="2494774" y="3314397"/>
          <a:ext cx="1188264" cy="118826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2E26DE-D536-426A-9D11-072D3FF5213F}">
      <dsp:nvSpPr>
        <dsp:cNvPr id="0" name=""/>
        <dsp:cNvSpPr/>
      </dsp:nvSpPr>
      <dsp:spPr>
        <a:xfrm>
          <a:off x="3977423" y="606972"/>
          <a:ext cx="3395040" cy="253432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2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TODO AQUELLO QUE EL MUNDO TIENE PARA OFRECERME, PARA REGALARME. PARA ESO SE REQUIERE ESTAR ATENTO A LO QUE LA VIDA ME OFRECE</a:t>
          </a:r>
          <a:endParaRPr lang="es-MX" sz="22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4036805" y="666354"/>
        <a:ext cx="3276276" cy="2474944"/>
      </dsp:txXfrm>
    </dsp:sp>
    <dsp:sp modelId="{EFB3D63B-EC1A-492F-8D43-8ED3DF360469}">
      <dsp:nvSpPr>
        <dsp:cNvPr id="0" name=""/>
        <dsp:cNvSpPr/>
      </dsp:nvSpPr>
      <dsp:spPr>
        <a:xfrm>
          <a:off x="3977423" y="3141298"/>
          <a:ext cx="3395040" cy="1089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EXPERIENCIA</a:t>
          </a:r>
          <a:endParaRPr lang="es-MX" sz="2800" kern="1200" dirty="0">
            <a:solidFill>
              <a:schemeClr val="tx1">
                <a:lumMod val="95000"/>
                <a:lumOff val="5000"/>
              </a:schemeClr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3977423" y="3141298"/>
        <a:ext cx="2390873" cy="1089760"/>
      </dsp:txXfrm>
    </dsp:sp>
    <dsp:sp modelId="{8B420C0C-DFD9-46DC-A788-77E5B978C687}">
      <dsp:nvSpPr>
        <dsp:cNvPr id="0" name=""/>
        <dsp:cNvSpPr/>
      </dsp:nvSpPr>
      <dsp:spPr>
        <a:xfrm>
          <a:off x="6464337" y="3314397"/>
          <a:ext cx="1188264" cy="118826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AF1B1A-49E5-4F08-A4DD-C5B16800CC26}">
      <dsp:nvSpPr>
        <dsp:cNvPr id="0" name=""/>
        <dsp:cNvSpPr/>
      </dsp:nvSpPr>
      <dsp:spPr>
        <a:xfrm>
          <a:off x="7946986" y="606972"/>
          <a:ext cx="3395040" cy="253432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ES LA MANERA CÓMO VAMOS A DECIDIR ENFRENTAR ESA TEMPORADA DOLOROSA QUE LA VIDA NOS PONGA DELANTE</a:t>
          </a:r>
          <a:r>
            <a:rPr lang="es-MX" sz="2800" kern="1200" dirty="0" smtClean="0"/>
            <a:t>.</a:t>
          </a:r>
          <a:endParaRPr lang="es-MX" sz="2800" kern="1200" dirty="0"/>
        </a:p>
      </dsp:txBody>
      <dsp:txXfrm>
        <a:off x="8006368" y="666354"/>
        <a:ext cx="3276276" cy="2474944"/>
      </dsp:txXfrm>
    </dsp:sp>
    <dsp:sp modelId="{A5CC86F1-2573-4760-8293-C9FDBFCB3308}">
      <dsp:nvSpPr>
        <dsp:cNvPr id="0" name=""/>
        <dsp:cNvSpPr/>
      </dsp:nvSpPr>
      <dsp:spPr>
        <a:xfrm>
          <a:off x="7946986" y="3141298"/>
          <a:ext cx="3395040" cy="1089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ACTITUD</a:t>
          </a:r>
          <a:endParaRPr lang="es-MX" sz="2800" kern="1200" dirty="0">
            <a:solidFill>
              <a:schemeClr val="tx1">
                <a:lumMod val="95000"/>
                <a:lumOff val="5000"/>
              </a:schemeClr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7946986" y="3141298"/>
        <a:ext cx="2390873" cy="1089760"/>
      </dsp:txXfrm>
    </dsp:sp>
    <dsp:sp modelId="{6FEBC9E3-9AB9-4065-99BE-D86CCF53E9AE}">
      <dsp:nvSpPr>
        <dsp:cNvPr id="0" name=""/>
        <dsp:cNvSpPr/>
      </dsp:nvSpPr>
      <dsp:spPr>
        <a:xfrm>
          <a:off x="10433900" y="3314397"/>
          <a:ext cx="1188264" cy="118826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C1A32-B5D3-4749-B3D2-47A491241F4F}">
      <dsp:nvSpPr>
        <dsp:cNvPr id="0" name=""/>
        <dsp:cNvSpPr/>
      </dsp:nvSpPr>
      <dsp:spPr>
        <a:xfrm>
          <a:off x="3313541" y="909606"/>
          <a:ext cx="7014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1455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3645968" y="951666"/>
        <a:ext cx="36602" cy="7320"/>
      </dsp:txXfrm>
    </dsp:sp>
    <dsp:sp modelId="{4D21203C-E2E5-447D-A544-7473163A7443}">
      <dsp:nvSpPr>
        <dsp:cNvPr id="0" name=""/>
        <dsp:cNvSpPr/>
      </dsp:nvSpPr>
      <dsp:spPr>
        <a:xfrm>
          <a:off x="132490" y="471"/>
          <a:ext cx="3182851" cy="19097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RECONECTA CONTIGO MISMO</a:t>
          </a:r>
          <a:endParaRPr lang="es-MX" sz="3100" kern="1200" dirty="0">
            <a:solidFill>
              <a:schemeClr val="tx1">
                <a:lumMod val="95000"/>
                <a:lumOff val="5000"/>
              </a:schemeClr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132490" y="471"/>
        <a:ext cx="3182851" cy="1909710"/>
      </dsp:txXfrm>
    </dsp:sp>
    <dsp:sp modelId="{A29AFE2F-D4A5-45F8-B340-B5FE94F2DFF9}">
      <dsp:nvSpPr>
        <dsp:cNvPr id="0" name=""/>
        <dsp:cNvSpPr/>
      </dsp:nvSpPr>
      <dsp:spPr>
        <a:xfrm>
          <a:off x="7228448" y="909606"/>
          <a:ext cx="7014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1455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7560875" y="951666"/>
        <a:ext cx="36602" cy="7320"/>
      </dsp:txXfrm>
    </dsp:sp>
    <dsp:sp modelId="{947AB338-7DF8-4DBF-98B6-F0675C88E33F}">
      <dsp:nvSpPr>
        <dsp:cNvPr id="0" name=""/>
        <dsp:cNvSpPr/>
      </dsp:nvSpPr>
      <dsp:spPr>
        <a:xfrm>
          <a:off x="4047397" y="471"/>
          <a:ext cx="3182851" cy="19097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SUMERGETE EN LA NATURALEZA</a:t>
          </a:r>
          <a:endParaRPr lang="es-MX" sz="3100" kern="1200" dirty="0">
            <a:solidFill>
              <a:schemeClr val="tx1">
                <a:lumMod val="95000"/>
                <a:lumOff val="5000"/>
              </a:schemeClr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4047397" y="471"/>
        <a:ext cx="3182851" cy="1909710"/>
      </dsp:txXfrm>
    </dsp:sp>
    <dsp:sp modelId="{E244144C-26B5-4AD7-A082-D1765D712FC7}">
      <dsp:nvSpPr>
        <dsp:cNvPr id="0" name=""/>
        <dsp:cNvSpPr/>
      </dsp:nvSpPr>
      <dsp:spPr>
        <a:xfrm>
          <a:off x="1723915" y="1908382"/>
          <a:ext cx="7829814" cy="701455"/>
        </a:xfrm>
        <a:custGeom>
          <a:avLst/>
          <a:gdLst/>
          <a:ahLst/>
          <a:cxnLst/>
          <a:rect l="0" t="0" r="0" b="0"/>
          <a:pathLst>
            <a:path>
              <a:moveTo>
                <a:pt x="7829814" y="0"/>
              </a:moveTo>
              <a:lnTo>
                <a:pt x="7829814" y="367827"/>
              </a:lnTo>
              <a:lnTo>
                <a:pt x="0" y="367827"/>
              </a:lnTo>
              <a:lnTo>
                <a:pt x="0" y="70145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5442223" y="2255449"/>
        <a:ext cx="393198" cy="7320"/>
      </dsp:txXfrm>
    </dsp:sp>
    <dsp:sp modelId="{2348B058-DCAA-48EA-A148-B8186D379800}">
      <dsp:nvSpPr>
        <dsp:cNvPr id="0" name=""/>
        <dsp:cNvSpPr/>
      </dsp:nvSpPr>
      <dsp:spPr>
        <a:xfrm>
          <a:off x="7962304" y="471"/>
          <a:ext cx="3182851" cy="19097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CREA TU PROPIO SENTIDO, TU PARA QUE</a:t>
          </a:r>
          <a:endParaRPr lang="es-MX" sz="3100" kern="1200" dirty="0">
            <a:solidFill>
              <a:schemeClr val="tx1">
                <a:lumMod val="95000"/>
                <a:lumOff val="5000"/>
              </a:schemeClr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7962304" y="471"/>
        <a:ext cx="3182851" cy="1909710"/>
      </dsp:txXfrm>
    </dsp:sp>
    <dsp:sp modelId="{8E375421-A8FB-477E-B451-1377D2D23531}">
      <dsp:nvSpPr>
        <dsp:cNvPr id="0" name=""/>
        <dsp:cNvSpPr/>
      </dsp:nvSpPr>
      <dsp:spPr>
        <a:xfrm>
          <a:off x="3313541" y="3551373"/>
          <a:ext cx="7014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1455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3645968" y="3593432"/>
        <a:ext cx="36602" cy="7320"/>
      </dsp:txXfrm>
    </dsp:sp>
    <dsp:sp modelId="{37C21BE5-0CA1-44E8-BBD5-709BB58B6C4B}">
      <dsp:nvSpPr>
        <dsp:cNvPr id="0" name=""/>
        <dsp:cNvSpPr/>
      </dsp:nvSpPr>
      <dsp:spPr>
        <a:xfrm>
          <a:off x="132490" y="2642237"/>
          <a:ext cx="3182851" cy="19097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VIVE EL PROCESO</a:t>
          </a:r>
          <a:endParaRPr lang="es-MX" sz="3100" kern="1200" dirty="0">
            <a:solidFill>
              <a:schemeClr val="tx1">
                <a:lumMod val="95000"/>
                <a:lumOff val="5000"/>
              </a:schemeClr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132490" y="2642237"/>
        <a:ext cx="3182851" cy="1909710"/>
      </dsp:txXfrm>
    </dsp:sp>
    <dsp:sp modelId="{C8DB72E4-D23E-4FD1-B0AB-DE066B39CDAD}">
      <dsp:nvSpPr>
        <dsp:cNvPr id="0" name=""/>
        <dsp:cNvSpPr/>
      </dsp:nvSpPr>
      <dsp:spPr>
        <a:xfrm>
          <a:off x="4047397" y="2642237"/>
          <a:ext cx="3182851" cy="19097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AMPLIA TU ATENCION, OBSERVA LA REALIDAD</a:t>
          </a:r>
          <a:endParaRPr lang="es-MX" sz="3100" kern="1200" dirty="0">
            <a:solidFill>
              <a:schemeClr val="tx1">
                <a:lumMod val="95000"/>
                <a:lumOff val="5000"/>
              </a:schemeClr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4047397" y="2642237"/>
        <a:ext cx="3182851" cy="19097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AE4CB-56CF-4637-A504-C2F22BCC21F0}">
      <dsp:nvSpPr>
        <dsp:cNvPr id="0" name=""/>
        <dsp:cNvSpPr/>
      </dsp:nvSpPr>
      <dsp:spPr>
        <a:xfrm>
          <a:off x="1644202" y="151715"/>
          <a:ext cx="2845425" cy="284585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BC925E-5641-4D42-A3BF-24C59322A545}">
      <dsp:nvSpPr>
        <dsp:cNvPr id="0" name=""/>
        <dsp:cNvSpPr/>
      </dsp:nvSpPr>
      <dsp:spPr>
        <a:xfrm>
          <a:off x="2273134" y="1179157"/>
          <a:ext cx="1581148" cy="79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DAR LO MEJOR DE SI MISMO</a:t>
          </a:r>
          <a:endParaRPr lang="es-MX" sz="24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2273134" y="1179157"/>
        <a:ext cx="1581148" cy="790385"/>
      </dsp:txXfrm>
    </dsp:sp>
    <dsp:sp modelId="{67BD78DD-BD38-4A45-9843-C49FEB231947}">
      <dsp:nvSpPr>
        <dsp:cNvPr id="0" name=""/>
        <dsp:cNvSpPr/>
      </dsp:nvSpPr>
      <dsp:spPr>
        <a:xfrm>
          <a:off x="853894" y="1786872"/>
          <a:ext cx="2845425" cy="284585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01A313-46FE-482D-95B0-62B8FB208FED}">
      <dsp:nvSpPr>
        <dsp:cNvPr id="0" name=""/>
        <dsp:cNvSpPr/>
      </dsp:nvSpPr>
      <dsp:spPr>
        <a:xfrm>
          <a:off x="1514470" y="2866635"/>
          <a:ext cx="2381509" cy="79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TRASCENDERSE A UNO MISMO</a:t>
          </a:r>
          <a:endParaRPr lang="es-MX" sz="24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1514470" y="2866635"/>
        <a:ext cx="2381509" cy="790385"/>
      </dsp:txXfrm>
    </dsp:sp>
    <dsp:sp modelId="{5DE10D9F-AC8A-4921-AA5E-4692BA784BE1}">
      <dsp:nvSpPr>
        <dsp:cNvPr id="0" name=""/>
        <dsp:cNvSpPr/>
      </dsp:nvSpPr>
      <dsp:spPr>
        <a:xfrm>
          <a:off x="1846721" y="3617704"/>
          <a:ext cx="2444661" cy="244564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9867BA-6152-4C22-8495-AF64FB629D31}">
      <dsp:nvSpPr>
        <dsp:cNvPr id="0" name=""/>
        <dsp:cNvSpPr/>
      </dsp:nvSpPr>
      <dsp:spPr>
        <a:xfrm>
          <a:off x="2276875" y="4470753"/>
          <a:ext cx="1581148" cy="79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SER TU MISMO</a:t>
          </a:r>
          <a:endParaRPr lang="es-MX" sz="24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2276875" y="4470753"/>
        <a:ext cx="1581148" cy="7903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2F8AE-F530-4834-86D2-8568F1B06078}">
      <dsp:nvSpPr>
        <dsp:cNvPr id="0" name=""/>
        <dsp:cNvSpPr/>
      </dsp:nvSpPr>
      <dsp:spPr>
        <a:xfrm>
          <a:off x="2885055" y="3310630"/>
          <a:ext cx="2661101" cy="2661101"/>
        </a:xfrm>
        <a:prstGeom prst="ellipse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900" kern="1200" dirty="0" smtClean="0"/>
            <a:t>SENTIDO DE VIDA</a:t>
          </a:r>
          <a:endParaRPr lang="es-MX" sz="3900" kern="1200" dirty="0"/>
        </a:p>
      </dsp:txBody>
      <dsp:txXfrm>
        <a:off x="3274764" y="3700339"/>
        <a:ext cx="1881683" cy="1881683"/>
      </dsp:txXfrm>
    </dsp:sp>
    <dsp:sp modelId="{1E2B0A1C-5C6A-4B19-8893-CB3AB32169F7}">
      <dsp:nvSpPr>
        <dsp:cNvPr id="0" name=""/>
        <dsp:cNvSpPr/>
      </dsp:nvSpPr>
      <dsp:spPr>
        <a:xfrm rot="12900000">
          <a:off x="1071879" y="2811867"/>
          <a:ext cx="2145521" cy="75841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C52F19-AA12-4EE9-926D-0F60BF5DA47C}">
      <dsp:nvSpPr>
        <dsp:cNvPr id="0" name=""/>
        <dsp:cNvSpPr/>
      </dsp:nvSpPr>
      <dsp:spPr>
        <a:xfrm>
          <a:off x="1862" y="1564545"/>
          <a:ext cx="2528046" cy="2022436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LIBERTAD DE DECIDIR Y ELEGIR</a:t>
          </a:r>
          <a:endParaRPr lang="es-MX" sz="3000" kern="1200" dirty="0"/>
        </a:p>
      </dsp:txBody>
      <dsp:txXfrm>
        <a:off x="61097" y="1623780"/>
        <a:ext cx="2409576" cy="1903966"/>
      </dsp:txXfrm>
    </dsp:sp>
    <dsp:sp modelId="{467BA945-66C8-4AF0-8EF3-9069B258CB8A}">
      <dsp:nvSpPr>
        <dsp:cNvPr id="0" name=""/>
        <dsp:cNvSpPr/>
      </dsp:nvSpPr>
      <dsp:spPr>
        <a:xfrm rot="16200000">
          <a:off x="3142845" y="1733790"/>
          <a:ext cx="2145521" cy="75841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332129"/>
            <a:satOff val="-16791"/>
            <a:lumOff val="252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66F97-35CE-4D1A-A69C-47C12F22F76D}">
      <dsp:nvSpPr>
        <dsp:cNvPr id="0" name=""/>
        <dsp:cNvSpPr/>
      </dsp:nvSpPr>
      <dsp:spPr>
        <a:xfrm>
          <a:off x="2951582" y="29018"/>
          <a:ext cx="2528046" cy="2022436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338087"/>
            <a:satOff val="-18711"/>
            <a:lumOff val="337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RESPONSABLE DEL SER HUMANO QUE SOY</a:t>
          </a:r>
          <a:endParaRPr lang="es-MX" sz="3000" kern="1200" dirty="0"/>
        </a:p>
      </dsp:txBody>
      <dsp:txXfrm>
        <a:off x="3010817" y="88253"/>
        <a:ext cx="2409576" cy="1903966"/>
      </dsp:txXfrm>
    </dsp:sp>
    <dsp:sp modelId="{E726D623-8BD9-4E85-B104-E21DEEF6271F}">
      <dsp:nvSpPr>
        <dsp:cNvPr id="0" name=""/>
        <dsp:cNvSpPr/>
      </dsp:nvSpPr>
      <dsp:spPr>
        <a:xfrm rot="19500000">
          <a:off x="5213811" y="2811867"/>
          <a:ext cx="2145521" cy="75841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332129"/>
            <a:satOff val="-16791"/>
            <a:lumOff val="252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B0FC4F-AA91-42EC-9BC3-CFCD8704217E}">
      <dsp:nvSpPr>
        <dsp:cNvPr id="0" name=""/>
        <dsp:cNvSpPr/>
      </dsp:nvSpPr>
      <dsp:spPr>
        <a:xfrm>
          <a:off x="5901303" y="1564545"/>
          <a:ext cx="2528046" cy="2022436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338087"/>
            <a:satOff val="-18711"/>
            <a:lumOff val="337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ME GUSTARIA, QUIERO, DECIDO A PESAR DE…</a:t>
          </a:r>
          <a:endParaRPr lang="es-MX" sz="3000" kern="1200" dirty="0"/>
        </a:p>
      </dsp:txBody>
      <dsp:txXfrm>
        <a:off x="5960538" y="1623780"/>
        <a:ext cx="2409576" cy="1903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1AB9-A009-413C-965A-D09ECC595F07}" type="datetimeFigureOut">
              <a:rPr lang="es-MX" smtClean="0"/>
              <a:t>04/01/2022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1D73-D7BE-45CC-8099-D3B600BBF7DB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765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1AB9-A009-413C-965A-D09ECC595F07}" type="datetimeFigureOut">
              <a:rPr lang="es-MX" smtClean="0"/>
              <a:t>04/01/2022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1D73-D7BE-45CC-8099-D3B600BBF7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57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1AB9-A009-413C-965A-D09ECC595F07}" type="datetimeFigureOut">
              <a:rPr lang="es-MX" smtClean="0"/>
              <a:t>04/01/2022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1D73-D7BE-45CC-8099-D3B600BBF7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6838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1AB9-A009-413C-965A-D09ECC595F07}" type="datetimeFigureOut">
              <a:rPr lang="es-MX" smtClean="0"/>
              <a:t>04/01/2022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1D73-D7BE-45CC-8099-D3B600BBF7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961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1AB9-A009-413C-965A-D09ECC595F07}" type="datetimeFigureOut">
              <a:rPr lang="es-MX" smtClean="0"/>
              <a:t>04/01/2022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1D73-D7BE-45CC-8099-D3B600BBF7DB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40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1AB9-A009-413C-965A-D09ECC595F07}" type="datetimeFigureOut">
              <a:rPr lang="es-MX" smtClean="0"/>
              <a:t>04/01/2022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1D73-D7BE-45CC-8099-D3B600BBF7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0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1AB9-A009-413C-965A-D09ECC595F07}" type="datetimeFigureOut">
              <a:rPr lang="es-MX" smtClean="0"/>
              <a:t>04/01/2022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1D73-D7BE-45CC-8099-D3B600BBF7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496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1AB9-A009-413C-965A-D09ECC595F07}" type="datetimeFigureOut">
              <a:rPr lang="es-MX" smtClean="0"/>
              <a:t>04/01/2022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1D73-D7BE-45CC-8099-D3B600BBF7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2253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1AB9-A009-413C-965A-D09ECC595F07}" type="datetimeFigureOut">
              <a:rPr lang="es-MX" smtClean="0"/>
              <a:t>04/01/2022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1D73-D7BE-45CC-8099-D3B600BBF7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296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001AB9-A009-413C-965A-D09ECC595F07}" type="datetimeFigureOut">
              <a:rPr lang="es-MX" smtClean="0"/>
              <a:t>04/01/2022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731D73-D7BE-45CC-8099-D3B600BBF7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7087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1AB9-A009-413C-965A-D09ECC595F07}" type="datetimeFigureOut">
              <a:rPr lang="es-MX" smtClean="0"/>
              <a:t>04/01/2022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1D73-D7BE-45CC-8099-D3B600BBF7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653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001AB9-A009-413C-965A-D09ECC595F07}" type="datetimeFigureOut">
              <a:rPr lang="es-MX" smtClean="0"/>
              <a:t>04/01/2022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0731D73-D7BE-45CC-8099-D3B600BBF7DB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34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ogoterapia: una ayuda para encontrar sentido a la vida - Paper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4"/>
            <a:ext cx="12058650" cy="66008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39979" y="552748"/>
            <a:ext cx="1107575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RE-ENCONTRANDO EL SENTIDO DE</a:t>
            </a:r>
          </a:p>
          <a:p>
            <a:pPr algn="ctr"/>
            <a:r>
              <a:rPr lang="es-E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VIDA…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283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62266593"/>
              </p:ext>
            </p:extLst>
          </p:nvPr>
        </p:nvGraphicFramePr>
        <p:xfrm>
          <a:off x="200025" y="1300162"/>
          <a:ext cx="11630025" cy="5109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357402" y="105370"/>
            <a:ext cx="9015198" cy="9233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VALORES DE LA LOGOTERAPIA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63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0512" y="467113"/>
            <a:ext cx="6096000" cy="1631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es-MX" sz="2000" dirty="0" smtClean="0">
                <a:solidFill>
                  <a:srgbClr val="00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LA VIDA TIENE SENTIDO BAJO CUALQUIER CIRCUNSTANCIA. PASE LO QUE PASE, DECIMOS UN SÍ A LA VIDA. EL HOMBRE ES DUEÑO DE UNA VOLUNTAD DE SENTIDO, Y SE FRUSTRA O SE SIENTE VACÍO CUANDO NO LA EJERCE</a:t>
            </a:r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862638" y="2407399"/>
            <a:ext cx="60960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MX" sz="2000" dirty="0" smtClean="0">
                <a:solidFill>
                  <a:srgbClr val="00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EL SUFRIMIENTO FORMA PARTE DE LA VIDA, NO SE PUEDE EVITAR. ANTE EL SUFRIMIENTO TOMO UNA POSTURA DE ACEPTACIÓN Y PUEDE TENER UN VALOR DE CRECIMIENTO </a:t>
            </a:r>
            <a:r>
              <a:rPr lang="es-MX" sz="2000" dirty="0" smtClean="0">
                <a:solidFill>
                  <a:srgbClr val="00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ESPIRITUAL…</a:t>
            </a:r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2411" y="4347685"/>
            <a:ext cx="6096000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MX" sz="2000" dirty="0" smtClean="0">
                <a:solidFill>
                  <a:srgbClr val="00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EL SUFRIMIENTO LO PODEMOS VER COMO UNA FORMA DE CRECIMIENTO Y TRASCENDENCIA, LO QUE PERMITE ALEJAR EL DOLOR Y ENCONTRARLE DIGNIDAD Y SENTIDO A LA EXPERIENCIA, POR DIFÍCIL QUE SEA. NO HAY UNA SITUACIÓN ANTE LA VIDA QUE CAREZCA DE SENTIDO.</a:t>
            </a:r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42" name="Picture 2" descr="Qué significan los mensajes que nos llegan desde los planos superiores? -  Triske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7" y="81350"/>
            <a:ext cx="4943476" cy="22320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entido de la Vida y Cómo Encontrarlo (con Ejemplo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" y="2313424"/>
            <a:ext cx="4400549" cy="18034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Adolescentes y su sentido de la vida - Alicia Rába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347685"/>
            <a:ext cx="5100637" cy="19220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54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85762" y="645081"/>
            <a:ext cx="6057899" cy="51398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4000" dirty="0" smtClean="0">
                <a:latin typeface="Broadway" panose="04040905080B02020502" pitchFamily="82" charset="0"/>
                <a:cs typeface="Aharoni" panose="02010803020104030203" pitchFamily="2" charset="-79"/>
              </a:rPr>
              <a:t>NEUROSIS NOOGENA: </a:t>
            </a:r>
          </a:p>
          <a:p>
            <a:pPr algn="just"/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SURGE COMO CONSECUENCIA DEL VACIO EXISTENCIAL, DE LA NO SATISFACCION DE LA DIMENSION ESPIRITUAL.</a:t>
            </a:r>
          </a:p>
          <a:p>
            <a:pPr algn="ctr"/>
            <a:endParaRPr lang="es-MX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CUANDO UNA PERSONA NO CONSEGUI DAR SIGNIFICADO A SU SUFRIMIENTO . SIENTE DESESPERANZA Y UNA SENSASION DE PERDIDA DE SIGNIFICADO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11266" name="Picture 2" descr="Logoterapia | Psicología Amino. Am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285751"/>
            <a:ext cx="5114926" cy="3314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CuadroTexto 4"/>
          <p:cNvSpPr txBox="1"/>
          <p:nvPr/>
        </p:nvSpPr>
        <p:spPr>
          <a:xfrm>
            <a:off x="7593805" y="4317503"/>
            <a:ext cx="338613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5400" dirty="0" smtClean="0">
                <a:latin typeface="Broadway" panose="04040905080B02020502" pitchFamily="82" charset="0"/>
              </a:rPr>
              <a:t>D= S - P</a:t>
            </a:r>
            <a:endParaRPr lang="es-MX" sz="5400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30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3804" y="352722"/>
            <a:ext cx="7258141" cy="9233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chemeClr val="accent3"/>
                </a:solidFill>
              </a:rPr>
              <a:t>COMO VOLVER A SENTIR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02716961"/>
              </p:ext>
            </p:extLst>
          </p:nvPr>
        </p:nvGraphicFramePr>
        <p:xfrm>
          <a:off x="323804" y="1585913"/>
          <a:ext cx="11277646" cy="4552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38" name="Picture 2" descr="El sentido de mi vida…Paulo Coelho-frases – Laura Gomez Lopez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3715768"/>
            <a:ext cx="4286250" cy="3142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5955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510943006"/>
              </p:ext>
            </p:extLst>
          </p:nvPr>
        </p:nvGraphicFramePr>
        <p:xfrm>
          <a:off x="-142874" y="147191"/>
          <a:ext cx="5343523" cy="6215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Epicureísmo: La Medicina El Alma Que Busca La Felicida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49" y="265807"/>
            <a:ext cx="3471863" cy="5920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Sentido de la vida: libertad o desesperanza, - Recursos y Habilidad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9" y="294383"/>
            <a:ext cx="3890962" cy="5920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13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 maneras de encontrar sentido en el trabajo y en la vida — KEY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00013"/>
            <a:ext cx="11858625" cy="6286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48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 CARPETA DE 1º DE BACHILLERATO: TEMA: EL SENTIDO DE LA V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224" y="0"/>
            <a:ext cx="3406775" cy="638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17167072"/>
              </p:ext>
            </p:extLst>
          </p:nvPr>
        </p:nvGraphicFramePr>
        <p:xfrm>
          <a:off x="128588" y="200026"/>
          <a:ext cx="8431212" cy="6000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4" descr="HUSI sensible al duelo materno - HUS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5275"/>
            <a:ext cx="3000375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853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62 ideas de Girassol | girasoles, fotos girasoles, girasoles fondos 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12192000" cy="641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85750" y="171449"/>
            <a:ext cx="50434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TODOS NACEMOS CON UNA ESTRELLA DE LUA PODEROSA Y PERDURABLE, BASTA CON ENCENDERLA Y SERLE FIEL…</a:t>
            </a:r>
          </a:p>
          <a:p>
            <a:pPr algn="just"/>
            <a:r>
              <a:rPr lang="es-MX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CADA SER HUMANO ES UNICO E IRREPETIBLE, UNA CLAVE ESENCIAL DE LA VIDA ES DESCUBRIR QUIEN ERES Y QUE ES LO QUE LA VIDA ESPERA DE TI…</a:t>
            </a:r>
            <a:endParaRPr lang="es-MX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18174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WhatsApp Image 2020-02-06 at 11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xdr="http://schemas.openxmlformats.org/drawingml/2006/spreadsheetDrawing" xmlns="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00000000-0008-0000-0000-00000400000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85"/>
          <a:stretch>
            <a:fillRect/>
          </a:stretch>
        </p:blipFill>
        <p:spPr bwMode="auto">
          <a:xfrm>
            <a:off x="182750" y="853420"/>
            <a:ext cx="4686300" cy="33140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3" name="Imagen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350307"/>
            <a:ext cx="5414963" cy="28171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Rectángulo 5"/>
          <p:cNvSpPr/>
          <p:nvPr/>
        </p:nvSpPr>
        <p:spPr>
          <a:xfrm>
            <a:off x="3900488" y="1751579"/>
            <a:ext cx="39260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 smtClean="0">
                <a:ln/>
              </a:rPr>
              <a:t>MUCHAS</a:t>
            </a:r>
          </a:p>
          <a:p>
            <a:pPr algn="ctr"/>
            <a:r>
              <a:rPr lang="es-ES" sz="5400" b="1" dirty="0" smtClean="0">
                <a:ln/>
              </a:rPr>
              <a:t>GRACIAS</a:t>
            </a:r>
            <a:endParaRPr lang="es-ES" sz="5400" b="1" cap="none" spc="0" dirty="0">
              <a:ln/>
              <a:effectLst/>
            </a:endParaRPr>
          </a:p>
        </p:txBody>
      </p:sp>
      <p:pic>
        <p:nvPicPr>
          <p:cNvPr id="7" name="Picture 4" descr="HUSI sensible al duelo materno - HU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2" y="4361835"/>
            <a:ext cx="3486151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USI sensible al duelo materno - HU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4598651"/>
            <a:ext cx="3486151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11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032375" y="1597164"/>
            <a:ext cx="6869113" cy="4884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dirty="0" smtClean="0">
                <a:solidFill>
                  <a:srgbClr val="161616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CUANDO NOS PREGUNTAMOS POR EL SENTIDO DE NUESTRO CAMINO, ESTAMOS PREGUNTANDO EN QUÉ DIRECCIÓN SEGUIR. "SENTIDO" QUIERE DECIR TAMBIÉN "ORIENTACIÓN“…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2400" dirty="0" smtClean="0">
              <a:solidFill>
                <a:srgbClr val="161616"/>
              </a:solidFill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algn="just"/>
            <a:r>
              <a:rPr lang="es-MX" sz="2400" dirty="0" smtClean="0">
                <a:solidFill>
                  <a:srgbClr val="161616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NATURALMENTE, </a:t>
            </a:r>
            <a:r>
              <a:rPr lang="es-MX" sz="2400" b="1" dirty="0" smtClean="0">
                <a:solidFill>
                  <a:srgbClr val="161616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EL SENTIDO DE LA VIDA SE REFIERE TAMBIÉN AL SIGNIFICADO DEL VIVIR</a:t>
            </a:r>
            <a:r>
              <a:rPr lang="es-MX" sz="2400" dirty="0" smtClean="0">
                <a:solidFill>
                  <a:srgbClr val="161616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:</a:t>
            </a:r>
          </a:p>
          <a:p>
            <a:pPr algn="just"/>
            <a:r>
              <a:rPr lang="es-MX" sz="2400" dirty="0" smtClean="0">
                <a:solidFill>
                  <a:srgbClr val="161616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¿QUÉ HAGO YO AQUÍ, EN ESTE MUNDO, EN ESTE LUGAR, EN ESTE MOMENTO?  "¿QUÉ PUEDO HACER?"). LA RESPUESTA APARECE AL IR CAMINANDO TU PROPIO CAMINO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194" name="Picture 2" descr="La Espiritualidad, un aspecto esencial del ser humano. – Fundación AF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46073"/>
            <a:ext cx="4876800" cy="59434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343524" y="81329"/>
            <a:ext cx="5690209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SENTIDO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159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CONTRANDO EL SENTIDO EN LA V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319882"/>
            <a:ext cx="3773487" cy="62182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1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Rectángulo 1"/>
          <p:cNvSpPr/>
          <p:nvPr/>
        </p:nvSpPr>
        <p:spPr>
          <a:xfrm>
            <a:off x="4357688" y="419895"/>
            <a:ext cx="6157912" cy="175432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QUE ES EL SENTIDO DE VIDA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090987" y="2595388"/>
            <a:ext cx="7196138" cy="3094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875"/>
              </a:spcBef>
              <a:spcAft>
                <a:spcPts val="0"/>
              </a:spcAft>
            </a:pPr>
            <a:r>
              <a:rPr lang="es-MX" sz="2800" b="1" dirty="0" smtClean="0">
                <a:solidFill>
                  <a:srgbClr val="161616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CADA PERSONA HA DE ENCONTRAR LAS RAZONES QUE HACEN QUE SU VIDA RESULTE INTERESANTE Y DICHOSA. </a:t>
            </a:r>
          </a:p>
          <a:p>
            <a:pPr algn="just">
              <a:lnSpc>
                <a:spcPct val="107000"/>
              </a:lnSpc>
              <a:spcBef>
                <a:spcPts val="1875"/>
              </a:spcBef>
              <a:spcAft>
                <a:spcPts val="0"/>
              </a:spcAft>
            </a:pPr>
            <a:r>
              <a:rPr lang="es-MX" sz="2800" b="1" dirty="0" smtClean="0">
                <a:solidFill>
                  <a:srgbClr val="161616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AVANZAR SIN SENTIDO AUMENTA LA DESORIENTACIÓN, LA DEPENDENCIA, LA CONFUSION, DEPRESION…</a:t>
            </a:r>
            <a:endParaRPr lang="es-MX" sz="2800" b="1" dirty="0">
              <a:solidFill>
                <a:srgbClr val="2E74B5"/>
              </a:solidFill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6890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14325" y="657226"/>
            <a:ext cx="11372850" cy="15696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ES LA DINAMICA DE LA VIDA, DEL QUEHACER DIARIO, DE LAS CIRCUSTANCIAS QUE NOS VAN RODEANDO Y POR TANTO DE LAS EXPERIENCIAS VIVIDAS DONDE ADQUIERE FORMA Y SIGNIFICADO LA VIDA DE CADA HOMBRE O MUJER…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14325" y="2586038"/>
            <a:ext cx="6472238" cy="26776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EL SENTIDO QUE SE OTORGA RESPONDE A LO QUE IMPACTO, A LO QUE NOS MARCO EN UN DETERMINADO MOMENTO Y FUE LO QUE PERMITIO QUE REALIZARAMOS CAMBIOS TRASCEDENTALES, PORQUE ES EN LA TRANSFORMACION DE LA VIDA, DONDE SE ENCUENTRA </a:t>
            </a:r>
            <a:r>
              <a:rPr lang="es-MX" sz="2400" dirty="0"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 </a:t>
            </a: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SENTIDO</a:t>
            </a:r>
            <a:r>
              <a:rPr lang="es-MX" dirty="0" smtClean="0"/>
              <a:t>…</a:t>
            </a:r>
            <a:endParaRPr lang="es-MX" dirty="0"/>
          </a:p>
        </p:txBody>
      </p:sp>
      <p:pic>
        <p:nvPicPr>
          <p:cNvPr id="3074" name="Picture 2" descr="El &amp;quot;sentido de vida&amp;quot; en las organizaciones empresarial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2" y="2449512"/>
            <a:ext cx="5000625" cy="4237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06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85738" y="1268136"/>
            <a:ext cx="698658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200" b="1" dirty="0" smtClean="0">
                <a:solidFill>
                  <a:srgbClr val="202124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EL SENTIDO DE LA VIDA EMERGE CUANDO ENCONTRAMOS NUESTRA PROPIA MANERA DE DECIRLE "SÍ". </a:t>
            </a:r>
          </a:p>
          <a:p>
            <a:pPr algn="just"/>
            <a:endParaRPr lang="es-MX" sz="2200" b="1" dirty="0" smtClean="0">
              <a:solidFill>
                <a:srgbClr val="202124"/>
              </a:solidFill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just"/>
            <a:r>
              <a:rPr lang="es-MX" sz="2200" b="1" dirty="0" smtClean="0">
                <a:solidFill>
                  <a:srgbClr val="202124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"NECESITAMOS UN CAMBIO RADICAL EN NUESTRA ACTITUD FRENTE A LA VIDA", QUE NOS PERMITA DESCUBRIR QUÉ ES LO QUE LA VIDA ESPERA DE NOSOTROS… VIKTOR FRANKL</a:t>
            </a:r>
          </a:p>
          <a:p>
            <a:pPr algn="just"/>
            <a:endParaRPr lang="es-MX" sz="2200" b="1" dirty="0" smtClean="0">
              <a:solidFill>
                <a:srgbClr val="202124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s-MX" sz="2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EL SENTIDO DE LA PROPIA VIDA, ÚNICO E INTRANSFERIBLE, NO ES ALGO QUE TENGAMOS QUE INVENTAR</a:t>
            </a:r>
            <a:r>
              <a:rPr lang="es-MX" sz="2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SINO ALGO QUE VAMOS DESCUBRIENDO A CADA MOMENTO Y A LO LARGO DE LOS AÑOS</a:t>
            </a:r>
            <a:endParaRPr lang="es-MX" sz="2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82816" y="244793"/>
            <a:ext cx="11590109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QUE SIGNIFICA ENCONTRAR EL SENTIDO DE VIDA</a:t>
            </a:r>
            <a:endParaRPr lang="es-E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098" name="Picture 2" descr="1.1 SENTIDO DE MI VIDA - PROYECTO DE VIDA_MISHELL FREIRE B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1268136"/>
            <a:ext cx="4400550" cy="211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ómo la resiliencia ayuda a encontrar el sentido de la vida - Foto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3386138"/>
            <a:ext cx="4400550" cy="293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6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76249" y="409872"/>
            <a:ext cx="11396663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¿PORQUE ES IMPORTANTE?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Elipse 3"/>
          <p:cNvSpPr/>
          <p:nvPr/>
        </p:nvSpPr>
        <p:spPr>
          <a:xfrm>
            <a:off x="366305" y="1769357"/>
            <a:ext cx="3000375" cy="1385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SIGNIFICADO</a:t>
            </a:r>
            <a:endParaRPr lang="es-MX" sz="2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4630571" y="1771797"/>
            <a:ext cx="2392876" cy="1385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VIDA</a:t>
            </a:r>
            <a:endParaRPr lang="es-MX" sz="2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Flecha derecha 5"/>
          <p:cNvSpPr/>
          <p:nvPr/>
        </p:nvSpPr>
        <p:spPr>
          <a:xfrm>
            <a:off x="7522939" y="2259534"/>
            <a:ext cx="978408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Elipse 6"/>
          <p:cNvSpPr/>
          <p:nvPr/>
        </p:nvSpPr>
        <p:spPr>
          <a:xfrm>
            <a:off x="8694797" y="1571626"/>
            <a:ext cx="2971799" cy="16004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SIN METAS, OBJETIVOS, VALORES E IDEALES</a:t>
            </a:r>
            <a:endParaRPr lang="es-MX" sz="2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1225872" y="4483080"/>
            <a:ext cx="3147730" cy="1544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MOTIVACION, OPTIMISMO</a:t>
            </a:r>
          </a:p>
          <a:p>
            <a:pPr algn="ctr"/>
            <a:r>
              <a:rPr lang="es-MX" sz="20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FUERZA</a:t>
            </a:r>
            <a:endParaRPr lang="es-MX" sz="2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8516202" y="4127698"/>
            <a:ext cx="3328988" cy="19779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s-MX" sz="20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ANSIEDAD, DEPRESION, AISLAMIENTO</a:t>
            </a:r>
          </a:p>
          <a:p>
            <a:pPr algn="ctr"/>
            <a:r>
              <a:rPr lang="es-MX" sz="20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ADICCIONES, VIOLENCIA</a:t>
            </a:r>
          </a:p>
          <a:p>
            <a:pPr algn="ctr"/>
            <a:endParaRPr lang="es-MX" dirty="0"/>
          </a:p>
        </p:txBody>
      </p:sp>
      <p:sp>
        <p:nvSpPr>
          <p:cNvPr id="10" name="Flecha derecha 9"/>
          <p:cNvSpPr/>
          <p:nvPr/>
        </p:nvSpPr>
        <p:spPr>
          <a:xfrm>
            <a:off x="3448084" y="2245818"/>
            <a:ext cx="978408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 abajo 11"/>
          <p:cNvSpPr/>
          <p:nvPr/>
        </p:nvSpPr>
        <p:spPr>
          <a:xfrm>
            <a:off x="9938380" y="3267948"/>
            <a:ext cx="484632" cy="77520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1477957" y="3213298"/>
            <a:ext cx="793756" cy="12697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H="1">
            <a:off x="3630109" y="3146074"/>
            <a:ext cx="1898590" cy="13859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124" name="Picture 4" descr="Vectores gratuitos de Figura Humana 3d, +200 Imágenes en formato AI, 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461" y="3146074"/>
            <a:ext cx="2427312" cy="31471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45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ómo encontrar el sentido en nuestras vidas - Psicólogo en Bilb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70" y="143578"/>
            <a:ext cx="11872913" cy="62864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91878" y="3911253"/>
            <a:ext cx="114225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QUIEN TIENE UN PORQUE VIVIR ENCONTRA EL COMO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348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481" y="134194"/>
            <a:ext cx="11770670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s-ES" sz="4000" b="1" dirty="0" smtClean="0">
                <a:ln/>
                <a:solidFill>
                  <a:schemeClr val="accent3"/>
                </a:solidFill>
              </a:rPr>
              <a:t>PORQUE LLEGAS A SENTIR </a:t>
            </a:r>
            <a:r>
              <a:rPr lang="es-ES" sz="4000" b="1" cap="none" spc="0" dirty="0" smtClean="0">
                <a:ln/>
                <a:solidFill>
                  <a:schemeClr val="accent3"/>
                </a:solidFill>
                <a:effectLst/>
              </a:rPr>
              <a:t>QUE NADA TIENE SENTIDO</a:t>
            </a:r>
            <a:endParaRPr lang="es-ES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22940824"/>
              </p:ext>
            </p:extLst>
          </p:nvPr>
        </p:nvGraphicFramePr>
        <p:xfrm>
          <a:off x="279786" y="1019470"/>
          <a:ext cx="1159405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047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7175" y="546511"/>
            <a:ext cx="6329363" cy="618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sz="2800" b="1" dirty="0" smtClean="0">
                <a:effectLst/>
                <a:latin typeface="AR BLANCA" panose="02000000000000000000" pitchFamily="2" charset="0"/>
                <a:ea typeface="Calibri" panose="020F0502020204030204" pitchFamily="34" charset="0"/>
                <a:cs typeface="Aharoni" panose="02010803020104030203" pitchFamily="2" charset="-79"/>
              </a:rPr>
              <a:t>VALORES DE LA LOGOTERAPIA:</a:t>
            </a:r>
            <a:endParaRPr lang="es-MX" sz="2800" dirty="0" smtClean="0">
              <a:effectLst/>
              <a:latin typeface="AR BLANCA" panose="02000000000000000000" pitchFamily="2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sz="2800" b="1" dirty="0" smtClean="0">
                <a:solidFill>
                  <a:srgbClr val="303030"/>
                </a:solidFill>
                <a:effectLst/>
                <a:latin typeface="AR BLANCA" panose="02000000000000000000" pitchFamily="2" charset="0"/>
                <a:ea typeface="Calibri" panose="020F0502020204030204" pitchFamily="34" charset="0"/>
                <a:cs typeface="Aharoni" panose="02010803020104030203" pitchFamily="2" charset="-79"/>
              </a:rPr>
              <a:t> </a:t>
            </a:r>
            <a:r>
              <a:rPr lang="es-MX" sz="2400" b="1" dirty="0" smtClean="0">
                <a:solidFill>
                  <a:srgbClr val="30303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   </a:t>
            </a:r>
          </a:p>
          <a:p>
            <a:pPr algn="just"/>
            <a:r>
              <a:rPr lang="es-MX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PODEMOS HALLAR NUESTRO SENTIDO VITAL RECURRIENDO A TRES VÍAS O CAMINOS QUE EL DR. FRANKL LLAMA VALORES, PERO NO EN EL SENTIDO DE LOS CLÁSICOS VALORES MORALES QUE NOS ENSEÑAN DESDE MUY PEQUEÑOS… </a:t>
            </a:r>
            <a:r>
              <a:rPr lang="es-MX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RESPONSABILIDAD, DISCIPLINA, HONESTIDAD; SINO ENTENDIENDO VALORES COMO TODO AQUELLO VALIOSO PARA NOSOTROS, TODO AQUELLO QUE PRESENTA UNA GRAN ESTIMACIÓN E IMPORTANCIA PARA LAS PERSONAS</a:t>
            </a: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algn="just"/>
            <a:endParaRPr lang="es-MX" sz="2400" dirty="0">
              <a:solidFill>
                <a:schemeClr val="tx1">
                  <a:lumMod val="95000"/>
                  <a:lumOff val="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170" name="Picture 2" descr="Frases-de-Viktor-Frankl-4 - Frases de la v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315979"/>
            <a:ext cx="4600575" cy="57276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52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573</TotalTime>
  <Words>584</Words>
  <Application>Microsoft Office PowerPoint</Application>
  <PresentationFormat>Panorámica</PresentationFormat>
  <Paragraphs>71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Aharoni</vt:lpstr>
      <vt:lpstr>AR BLANCA</vt:lpstr>
      <vt:lpstr>Arial</vt:lpstr>
      <vt:lpstr>Broadway</vt:lpstr>
      <vt:lpstr>Calibri</vt:lpstr>
      <vt:lpstr>Calibri Light</vt:lpstr>
      <vt:lpstr>Times New Roman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tita</dc:creator>
  <cp:lastModifiedBy>tita</cp:lastModifiedBy>
  <cp:revision>43</cp:revision>
  <dcterms:created xsi:type="dcterms:W3CDTF">2022-01-02T21:06:41Z</dcterms:created>
  <dcterms:modified xsi:type="dcterms:W3CDTF">2022-01-05T05:34:34Z</dcterms:modified>
</cp:coreProperties>
</file>