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9" r:id="rId10"/>
    <p:sldId id="271" r:id="rId11"/>
    <p:sldId id="272" r:id="rId12"/>
    <p:sldId id="274" r:id="rId13"/>
    <p:sldId id="275" r:id="rId14"/>
    <p:sldId id="276" r:id="rId15"/>
    <p:sldId id="277" r:id="rId16"/>
    <p:sldId id="279" r:id="rId17"/>
    <p:sldId id="278" r:id="rId18"/>
    <p:sldId id="280" r:id="rId19"/>
    <p:sldId id="281" r:id="rId20"/>
    <p:sldId id="282" r:id="rId21"/>
    <p:sldId id="283" r:id="rId22"/>
    <p:sldId id="285" r:id="rId23"/>
    <p:sldId id="273" r:id="rId24"/>
    <p:sldId id="287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12" autoAdjust="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AD988-E9B9-4417-B086-DDD13B0AAD1F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D1E9FC0-0E3A-49AA-8AE4-F1AA178E149A}">
      <dgm:prSet phldrT="[Texto]" custT="1"/>
      <dgm:spPr/>
      <dgm:t>
        <a:bodyPr/>
        <a:lstStyle/>
        <a:p>
          <a:r>
            <a:rPr lang="es-MX" sz="4400" b="1" dirty="0" smtClean="0"/>
            <a:t>GENTE DIFICIL</a:t>
          </a:r>
          <a:endParaRPr lang="es-MX" sz="4400" b="1" dirty="0"/>
        </a:p>
      </dgm:t>
    </dgm:pt>
    <dgm:pt modelId="{C4423D18-F422-4990-8D34-10ECAC4B4A0E}" type="parTrans" cxnId="{4D14E888-20A2-4AD5-A46F-8AB21BBBD56B}">
      <dgm:prSet/>
      <dgm:spPr/>
      <dgm:t>
        <a:bodyPr/>
        <a:lstStyle/>
        <a:p>
          <a:endParaRPr lang="es-MX"/>
        </a:p>
      </dgm:t>
    </dgm:pt>
    <dgm:pt modelId="{A93E7B58-4A88-4BC5-81B7-189AEEA42783}" type="sibTrans" cxnId="{4D14E888-20A2-4AD5-A46F-8AB21BBBD56B}">
      <dgm:prSet/>
      <dgm:spPr/>
      <dgm:t>
        <a:bodyPr/>
        <a:lstStyle/>
        <a:p>
          <a:endParaRPr lang="es-MX"/>
        </a:p>
      </dgm:t>
    </dgm:pt>
    <dgm:pt modelId="{79F48A5B-F3BE-4735-8F3A-931208E99EC0}">
      <dgm:prSet phldrT="[Texto]" custT="1"/>
      <dgm:spPr/>
      <dgm:t>
        <a:bodyPr/>
        <a:lstStyle/>
        <a:p>
          <a:pPr algn="just"/>
          <a:r>
            <a:rPr lang="es-MX" sz="3200" b="1" dirty="0" smtClean="0"/>
            <a:t>EXISTE UN SER HUMANO QUE ME COMPLICA LA VIDA</a:t>
          </a:r>
          <a:endParaRPr lang="es-MX" sz="3200" b="1" dirty="0"/>
        </a:p>
      </dgm:t>
    </dgm:pt>
    <dgm:pt modelId="{D51EBA9E-68A4-439D-BC24-630F689CB295}" type="parTrans" cxnId="{F5BBDD40-94A6-421F-BECA-AF64BFFAA0E2}">
      <dgm:prSet/>
      <dgm:spPr/>
      <dgm:t>
        <a:bodyPr/>
        <a:lstStyle/>
        <a:p>
          <a:endParaRPr lang="es-MX"/>
        </a:p>
      </dgm:t>
    </dgm:pt>
    <dgm:pt modelId="{A4501EC1-9B7D-4C7C-8820-7C45EB852C8B}" type="sibTrans" cxnId="{F5BBDD40-94A6-421F-BECA-AF64BFFAA0E2}">
      <dgm:prSet/>
      <dgm:spPr/>
      <dgm:t>
        <a:bodyPr/>
        <a:lstStyle/>
        <a:p>
          <a:endParaRPr lang="es-MX"/>
        </a:p>
      </dgm:t>
    </dgm:pt>
    <dgm:pt modelId="{23EB77D5-94EB-47C0-9CBC-35672E81D4BB}">
      <dgm:prSet phldrT="[Texto]" custT="1"/>
      <dgm:spPr/>
      <dgm:t>
        <a:bodyPr/>
        <a:lstStyle/>
        <a:p>
          <a:pPr algn="just"/>
          <a:r>
            <a:rPr lang="es-MX" sz="3200" b="1" dirty="0" smtClean="0"/>
            <a:t>NADIE  PUEDE HACERTE LA VIDA DIFICIL, A MENOS QUE TU LO QUIERAS</a:t>
          </a:r>
          <a:r>
            <a:rPr lang="es-MX" sz="3000" dirty="0" smtClean="0"/>
            <a:t>.</a:t>
          </a:r>
          <a:endParaRPr lang="es-MX" sz="3000" dirty="0"/>
        </a:p>
      </dgm:t>
    </dgm:pt>
    <dgm:pt modelId="{018476D9-2952-47EE-8588-EC18EFD6BD77}" type="parTrans" cxnId="{EF78C28F-3A3F-41FF-9BBD-B575462FF220}">
      <dgm:prSet/>
      <dgm:spPr/>
      <dgm:t>
        <a:bodyPr/>
        <a:lstStyle/>
        <a:p>
          <a:endParaRPr lang="es-MX"/>
        </a:p>
      </dgm:t>
    </dgm:pt>
    <dgm:pt modelId="{5B0594CB-B7C3-47E2-86CF-4E5B4BCBBD61}" type="sibTrans" cxnId="{EF78C28F-3A3F-41FF-9BBD-B575462FF220}">
      <dgm:prSet/>
      <dgm:spPr/>
      <dgm:t>
        <a:bodyPr/>
        <a:lstStyle/>
        <a:p>
          <a:endParaRPr lang="es-MX"/>
        </a:p>
      </dgm:t>
    </dgm:pt>
    <dgm:pt modelId="{DABCE5ED-B85F-4FA3-AC57-FBD4A5E0428D}" type="pres">
      <dgm:prSet presAssocID="{D88AD988-E9B9-4417-B086-DDD13B0AAD1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3FA5A7D-6C9A-45D0-9C82-68A5D7A87FC9}" type="pres">
      <dgm:prSet presAssocID="{D88AD988-E9B9-4417-B086-DDD13B0AAD1F}" presName="dummyMaxCanvas" presStyleCnt="0">
        <dgm:presLayoutVars/>
      </dgm:prSet>
      <dgm:spPr/>
    </dgm:pt>
    <dgm:pt modelId="{C94AE05E-08BC-44E4-8B07-C46C4901BF40}" type="pres">
      <dgm:prSet presAssocID="{D88AD988-E9B9-4417-B086-DDD13B0AAD1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AEF51C-3B11-4364-8BCC-94254116657D}" type="pres">
      <dgm:prSet presAssocID="{D88AD988-E9B9-4417-B086-DDD13B0AAD1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ABBBDC-23B1-4651-B059-00FC49CAA2E7}" type="pres">
      <dgm:prSet presAssocID="{D88AD988-E9B9-4417-B086-DDD13B0AAD1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AC6C3A-65C4-4929-9821-013D70605FB2}" type="pres">
      <dgm:prSet presAssocID="{D88AD988-E9B9-4417-B086-DDD13B0AAD1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A86718-64A8-422D-A30F-5BA6A4D048A6}" type="pres">
      <dgm:prSet presAssocID="{D88AD988-E9B9-4417-B086-DDD13B0AAD1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8F3361-7067-4C2E-B8C2-182D056AC454}" type="pres">
      <dgm:prSet presAssocID="{D88AD988-E9B9-4417-B086-DDD13B0AAD1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797059-FF05-4C4B-A2CB-BD7BD65C7F06}" type="pres">
      <dgm:prSet presAssocID="{D88AD988-E9B9-4417-B086-DDD13B0AAD1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9B657F-1115-470C-8C72-49555E8A8524}" type="pres">
      <dgm:prSet presAssocID="{D88AD988-E9B9-4417-B086-DDD13B0AAD1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F78C28F-3A3F-41FF-9BBD-B575462FF220}" srcId="{D88AD988-E9B9-4417-B086-DDD13B0AAD1F}" destId="{23EB77D5-94EB-47C0-9CBC-35672E81D4BB}" srcOrd="2" destOrd="0" parTransId="{018476D9-2952-47EE-8588-EC18EFD6BD77}" sibTransId="{5B0594CB-B7C3-47E2-86CF-4E5B4BCBBD61}"/>
    <dgm:cxn modelId="{F5BBDD40-94A6-421F-BECA-AF64BFFAA0E2}" srcId="{D88AD988-E9B9-4417-B086-DDD13B0AAD1F}" destId="{79F48A5B-F3BE-4735-8F3A-931208E99EC0}" srcOrd="1" destOrd="0" parTransId="{D51EBA9E-68A4-439D-BC24-630F689CB295}" sibTransId="{A4501EC1-9B7D-4C7C-8820-7C45EB852C8B}"/>
    <dgm:cxn modelId="{126F5FC4-7FDD-4F2F-A9E0-F59EE3F4BB4E}" type="presOf" srcId="{79F48A5B-F3BE-4735-8F3A-931208E99EC0}" destId="{CAAEF51C-3B11-4364-8BCC-94254116657D}" srcOrd="0" destOrd="0" presId="urn:microsoft.com/office/officeart/2005/8/layout/vProcess5"/>
    <dgm:cxn modelId="{0CE094BF-7857-431B-9201-14926D311A26}" type="presOf" srcId="{79F48A5B-F3BE-4735-8F3A-931208E99EC0}" destId="{61797059-FF05-4C4B-A2CB-BD7BD65C7F06}" srcOrd="1" destOrd="0" presId="urn:microsoft.com/office/officeart/2005/8/layout/vProcess5"/>
    <dgm:cxn modelId="{74384B58-8F71-4E16-BCA3-48DC7264F996}" type="presOf" srcId="{DD1E9FC0-0E3A-49AA-8AE4-F1AA178E149A}" destId="{228F3361-7067-4C2E-B8C2-182D056AC454}" srcOrd="1" destOrd="0" presId="urn:microsoft.com/office/officeart/2005/8/layout/vProcess5"/>
    <dgm:cxn modelId="{19DE0DFE-6BFA-411F-B4FA-ADF33D724E63}" type="presOf" srcId="{23EB77D5-94EB-47C0-9CBC-35672E81D4BB}" destId="{6DABBBDC-23B1-4651-B059-00FC49CAA2E7}" srcOrd="0" destOrd="0" presId="urn:microsoft.com/office/officeart/2005/8/layout/vProcess5"/>
    <dgm:cxn modelId="{358F30B3-E881-4684-B753-6DAFB3BC3BB8}" type="presOf" srcId="{A4501EC1-9B7D-4C7C-8820-7C45EB852C8B}" destId="{B7A86718-64A8-422D-A30F-5BA6A4D048A6}" srcOrd="0" destOrd="0" presId="urn:microsoft.com/office/officeart/2005/8/layout/vProcess5"/>
    <dgm:cxn modelId="{E95C5A68-5260-4768-81C2-6B841B57AD8D}" type="presOf" srcId="{D88AD988-E9B9-4417-B086-DDD13B0AAD1F}" destId="{DABCE5ED-B85F-4FA3-AC57-FBD4A5E0428D}" srcOrd="0" destOrd="0" presId="urn:microsoft.com/office/officeart/2005/8/layout/vProcess5"/>
    <dgm:cxn modelId="{68B1F5A6-8036-499A-AF0B-C4052FEEA525}" type="presOf" srcId="{DD1E9FC0-0E3A-49AA-8AE4-F1AA178E149A}" destId="{C94AE05E-08BC-44E4-8B07-C46C4901BF40}" srcOrd="0" destOrd="0" presId="urn:microsoft.com/office/officeart/2005/8/layout/vProcess5"/>
    <dgm:cxn modelId="{4DBBE919-8ABF-4363-A76B-F64C57F2DE2B}" type="presOf" srcId="{23EB77D5-94EB-47C0-9CBC-35672E81D4BB}" destId="{549B657F-1115-470C-8C72-49555E8A8524}" srcOrd="1" destOrd="0" presId="urn:microsoft.com/office/officeart/2005/8/layout/vProcess5"/>
    <dgm:cxn modelId="{A4808D2D-175F-4741-9C45-BD5E3D10D922}" type="presOf" srcId="{A93E7B58-4A88-4BC5-81B7-189AEEA42783}" destId="{47AC6C3A-65C4-4929-9821-013D70605FB2}" srcOrd="0" destOrd="0" presId="urn:microsoft.com/office/officeart/2005/8/layout/vProcess5"/>
    <dgm:cxn modelId="{4D14E888-20A2-4AD5-A46F-8AB21BBBD56B}" srcId="{D88AD988-E9B9-4417-B086-DDD13B0AAD1F}" destId="{DD1E9FC0-0E3A-49AA-8AE4-F1AA178E149A}" srcOrd="0" destOrd="0" parTransId="{C4423D18-F422-4990-8D34-10ECAC4B4A0E}" sibTransId="{A93E7B58-4A88-4BC5-81B7-189AEEA42783}"/>
    <dgm:cxn modelId="{FBFD1A4D-009A-4B1A-878A-6066920213DC}" type="presParOf" srcId="{DABCE5ED-B85F-4FA3-AC57-FBD4A5E0428D}" destId="{73FA5A7D-6C9A-45D0-9C82-68A5D7A87FC9}" srcOrd="0" destOrd="0" presId="urn:microsoft.com/office/officeart/2005/8/layout/vProcess5"/>
    <dgm:cxn modelId="{406188ED-567D-4675-8533-9CE0C904C2CD}" type="presParOf" srcId="{DABCE5ED-B85F-4FA3-AC57-FBD4A5E0428D}" destId="{C94AE05E-08BC-44E4-8B07-C46C4901BF40}" srcOrd="1" destOrd="0" presId="urn:microsoft.com/office/officeart/2005/8/layout/vProcess5"/>
    <dgm:cxn modelId="{2831CA29-1556-4747-964B-5088CDFC3164}" type="presParOf" srcId="{DABCE5ED-B85F-4FA3-AC57-FBD4A5E0428D}" destId="{CAAEF51C-3B11-4364-8BCC-94254116657D}" srcOrd="2" destOrd="0" presId="urn:microsoft.com/office/officeart/2005/8/layout/vProcess5"/>
    <dgm:cxn modelId="{BF99EB7E-A47B-4C3E-BBD9-582D6BAB80FD}" type="presParOf" srcId="{DABCE5ED-B85F-4FA3-AC57-FBD4A5E0428D}" destId="{6DABBBDC-23B1-4651-B059-00FC49CAA2E7}" srcOrd="3" destOrd="0" presId="urn:microsoft.com/office/officeart/2005/8/layout/vProcess5"/>
    <dgm:cxn modelId="{D5ED05E9-616D-4DCF-B0D8-CBFD4E382017}" type="presParOf" srcId="{DABCE5ED-B85F-4FA3-AC57-FBD4A5E0428D}" destId="{47AC6C3A-65C4-4929-9821-013D70605FB2}" srcOrd="4" destOrd="0" presId="urn:microsoft.com/office/officeart/2005/8/layout/vProcess5"/>
    <dgm:cxn modelId="{CAA24E30-FEAC-40F9-A89D-C16A4F5AC102}" type="presParOf" srcId="{DABCE5ED-B85F-4FA3-AC57-FBD4A5E0428D}" destId="{B7A86718-64A8-422D-A30F-5BA6A4D048A6}" srcOrd="5" destOrd="0" presId="urn:microsoft.com/office/officeart/2005/8/layout/vProcess5"/>
    <dgm:cxn modelId="{EB965EE5-ACAC-4B33-8665-614AE87037D0}" type="presParOf" srcId="{DABCE5ED-B85F-4FA3-AC57-FBD4A5E0428D}" destId="{228F3361-7067-4C2E-B8C2-182D056AC454}" srcOrd="6" destOrd="0" presId="urn:microsoft.com/office/officeart/2005/8/layout/vProcess5"/>
    <dgm:cxn modelId="{55F34E48-5A24-4F48-ACED-A9B82406823C}" type="presParOf" srcId="{DABCE5ED-B85F-4FA3-AC57-FBD4A5E0428D}" destId="{61797059-FF05-4C4B-A2CB-BD7BD65C7F06}" srcOrd="7" destOrd="0" presId="urn:microsoft.com/office/officeart/2005/8/layout/vProcess5"/>
    <dgm:cxn modelId="{B4090E77-3848-4AF9-B9C9-3EFFFB3897AD}" type="presParOf" srcId="{DABCE5ED-B85F-4FA3-AC57-FBD4A5E0428D}" destId="{549B657F-1115-470C-8C72-49555E8A852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AE05E-08BC-44E4-8B07-C46C4901BF40}">
      <dsp:nvSpPr>
        <dsp:cNvPr id="0" name=""/>
        <dsp:cNvSpPr/>
      </dsp:nvSpPr>
      <dsp:spPr>
        <a:xfrm>
          <a:off x="0" y="0"/>
          <a:ext cx="7303588" cy="162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b="1" kern="1200" dirty="0" smtClean="0"/>
            <a:t>GENTE DIFICIL</a:t>
          </a:r>
          <a:endParaRPr lang="es-MX" sz="4400" b="1" kern="1200" dirty="0"/>
        </a:p>
      </dsp:txBody>
      <dsp:txXfrm>
        <a:off x="47612" y="47612"/>
        <a:ext cx="5549439" cy="1530376"/>
      </dsp:txXfrm>
    </dsp:sp>
    <dsp:sp modelId="{CAAEF51C-3B11-4364-8BCC-94254116657D}">
      <dsp:nvSpPr>
        <dsp:cNvPr id="0" name=""/>
        <dsp:cNvSpPr/>
      </dsp:nvSpPr>
      <dsp:spPr>
        <a:xfrm>
          <a:off x="644434" y="1896533"/>
          <a:ext cx="7303588" cy="162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/>
            <a:t>EXISTE UN SER HUMANO QUE ME COMPLICA LA VIDA</a:t>
          </a:r>
          <a:endParaRPr lang="es-MX" sz="3200" b="1" kern="1200" dirty="0"/>
        </a:p>
      </dsp:txBody>
      <dsp:txXfrm>
        <a:off x="692046" y="1944145"/>
        <a:ext cx="5507290" cy="1530376"/>
      </dsp:txXfrm>
    </dsp:sp>
    <dsp:sp modelId="{6DABBBDC-23B1-4651-B059-00FC49CAA2E7}">
      <dsp:nvSpPr>
        <dsp:cNvPr id="0" name=""/>
        <dsp:cNvSpPr/>
      </dsp:nvSpPr>
      <dsp:spPr>
        <a:xfrm>
          <a:off x="1288868" y="3793066"/>
          <a:ext cx="7303588" cy="162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/>
            <a:t>NADIE  PUEDE HACERTE LA VIDA DIFICIL, A MENOS QUE TU LO QUIERAS</a:t>
          </a:r>
          <a:r>
            <a:rPr lang="es-MX" sz="3000" kern="1200" dirty="0" smtClean="0"/>
            <a:t>.</a:t>
          </a:r>
          <a:endParaRPr lang="es-MX" sz="3000" kern="1200" dirty="0"/>
        </a:p>
      </dsp:txBody>
      <dsp:txXfrm>
        <a:off x="1336480" y="3840678"/>
        <a:ext cx="5507290" cy="1530376"/>
      </dsp:txXfrm>
    </dsp:sp>
    <dsp:sp modelId="{47AC6C3A-65C4-4929-9821-013D70605FB2}">
      <dsp:nvSpPr>
        <dsp:cNvPr id="0" name=""/>
        <dsp:cNvSpPr/>
      </dsp:nvSpPr>
      <dsp:spPr>
        <a:xfrm>
          <a:off x="6246948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>
        <a:off x="6484692" y="1232746"/>
        <a:ext cx="581152" cy="795122"/>
      </dsp:txXfrm>
    </dsp:sp>
    <dsp:sp modelId="{B7A86718-64A8-422D-A30F-5BA6A4D048A6}">
      <dsp:nvSpPr>
        <dsp:cNvPr id="0" name=""/>
        <dsp:cNvSpPr/>
      </dsp:nvSpPr>
      <dsp:spPr>
        <a:xfrm>
          <a:off x="6891382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>
        <a:off x="7129126" y="3118442"/>
        <a:ext cx="581152" cy="795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0C4C0-19C0-4F8D-88B9-643A5E6C3FF1}" type="datetimeFigureOut">
              <a:rPr lang="es-MX" smtClean="0"/>
              <a:t>13/10/2021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FEE68-8781-4EA0-BC68-F2070A3ED5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320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FEE68-8781-4EA0-BC68-F2070A3ED57E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4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0697-7694-4E95-B94E-6BC560E2EC45}" type="datetimeFigureOut">
              <a:rPr lang="es-MX" smtClean="0"/>
              <a:t>13/10/2021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56B3-41C8-4E8D-8DA8-AB26198EF0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917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0697-7694-4E95-B94E-6BC560E2EC45}" type="datetimeFigureOut">
              <a:rPr lang="es-MX" smtClean="0"/>
              <a:t>13/10/2021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56B3-41C8-4E8D-8DA8-AB26198EF0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304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0697-7694-4E95-B94E-6BC560E2EC45}" type="datetimeFigureOut">
              <a:rPr lang="es-MX" smtClean="0"/>
              <a:t>13/10/2021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56B3-41C8-4E8D-8DA8-AB26198EF0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428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0697-7694-4E95-B94E-6BC560E2EC45}" type="datetimeFigureOut">
              <a:rPr lang="es-MX" smtClean="0"/>
              <a:t>13/10/2021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56B3-41C8-4E8D-8DA8-AB26198EF0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484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0697-7694-4E95-B94E-6BC560E2EC45}" type="datetimeFigureOut">
              <a:rPr lang="es-MX" smtClean="0"/>
              <a:t>13/10/2021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56B3-41C8-4E8D-8DA8-AB26198EF0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3284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0697-7694-4E95-B94E-6BC560E2EC45}" type="datetimeFigureOut">
              <a:rPr lang="es-MX" smtClean="0"/>
              <a:t>13/10/2021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56B3-41C8-4E8D-8DA8-AB26198EF0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436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s-MX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A543E-6F31-4823-866E-7C2FAD1F68F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7000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BC57E-43C3-41C0-A9C4-F720F52AEA2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014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0697-7694-4E95-B94E-6BC560E2EC45}" type="datetimeFigureOut">
              <a:rPr lang="es-MX" smtClean="0"/>
              <a:t>13/10/2021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56B3-41C8-4E8D-8DA8-AB26198EF0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415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0697-7694-4E95-B94E-6BC560E2EC45}" type="datetimeFigureOut">
              <a:rPr lang="es-MX" smtClean="0"/>
              <a:t>13/10/2021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56B3-41C8-4E8D-8DA8-AB26198EF0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868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0697-7694-4E95-B94E-6BC560E2EC45}" type="datetimeFigureOut">
              <a:rPr lang="es-MX" smtClean="0"/>
              <a:t>13/10/2021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56B3-41C8-4E8D-8DA8-AB26198EF0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691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0697-7694-4E95-B94E-6BC560E2EC45}" type="datetimeFigureOut">
              <a:rPr lang="es-MX" smtClean="0"/>
              <a:t>13/10/2021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56B3-41C8-4E8D-8DA8-AB26198EF0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72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0697-7694-4E95-B94E-6BC560E2EC45}" type="datetimeFigureOut">
              <a:rPr lang="es-MX" smtClean="0"/>
              <a:t>13/10/2021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56B3-41C8-4E8D-8DA8-AB26198EF0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562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0697-7694-4E95-B94E-6BC560E2EC45}" type="datetimeFigureOut">
              <a:rPr lang="es-MX" smtClean="0"/>
              <a:t>13/10/2021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56B3-41C8-4E8D-8DA8-AB26198EF0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712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0697-7694-4E95-B94E-6BC560E2EC45}" type="datetimeFigureOut">
              <a:rPr lang="es-MX" smtClean="0"/>
              <a:t>13/10/2021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56B3-41C8-4E8D-8DA8-AB26198EF0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812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EB00697-7694-4E95-B94E-6BC560E2EC45}" type="datetimeFigureOut">
              <a:rPr lang="es-MX" smtClean="0"/>
              <a:t>13/10/2021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E9156B3-41C8-4E8D-8DA8-AB26198EF0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961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EB00697-7694-4E95-B94E-6BC560E2EC45}" type="datetimeFigureOut">
              <a:rPr lang="es-MX" smtClean="0"/>
              <a:t>13/10/2021</a:t>
            </a:fld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E9156B3-41C8-4E8D-8DA8-AB26198EF0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7501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atheringmidland.com/wp-content/uploads/2010/09/mad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7264" y="438447"/>
            <a:ext cx="7242687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COMO TRATAR CON </a:t>
            </a:r>
          </a:p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GENTE DIFICIL</a:t>
            </a:r>
            <a:endParaRPr lang="es-E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6" name="Picture 2" descr="Cómo Tratar Con Gente Difícil - Parte 2 | Desarrollo Pers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" y="2513377"/>
            <a:ext cx="11858626" cy="4160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4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2" y="185963"/>
            <a:ext cx="3786187" cy="2327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9003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dirty="0" smtClean="0"/>
              <a:t>OBSERVACION</a:t>
            </a:r>
            <a:endParaRPr lang="es-MX" sz="44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606844" y="2091003"/>
            <a:ext cx="6048127" cy="3638764"/>
          </a:xfrm>
        </p:spPr>
        <p:txBody>
          <a:bodyPr/>
          <a:lstStyle/>
          <a:p>
            <a:pPr algn="just"/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OBSERVAR A LA GENTE Y REFLEXIONAR SOBRE LAS RAZONES QUE TENGA PARA PONERSE DIFICIL, NOS PERMITE PREVENIR</a:t>
            </a:r>
            <a:r>
              <a:rPr lang="es-MX" sz="3200" dirty="0"/>
              <a:t>.</a:t>
            </a:r>
            <a:endParaRPr lang="es-ES" sz="3200" dirty="0"/>
          </a:p>
          <a:p>
            <a:endParaRPr lang="es-MX" dirty="0"/>
          </a:p>
        </p:txBody>
      </p:sp>
      <p:pic>
        <p:nvPicPr>
          <p:cNvPr id="2050" name="Picture 2" descr="http://socialmediacastellonblog.files.wordpress.com/2011/01/observar-smc.jpg?w=6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826" y="2091003"/>
            <a:ext cx="4697288" cy="44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82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58458" y="461702"/>
            <a:ext cx="10571998" cy="970450"/>
          </a:xfrm>
        </p:spPr>
        <p:txBody>
          <a:bodyPr/>
          <a:lstStyle/>
          <a:p>
            <a:r>
              <a:rPr lang="es-MX" sz="4400" dirty="0" smtClean="0"/>
              <a:t>EVALUAR LAS OPCIONES</a:t>
            </a:r>
            <a:endParaRPr lang="es-MX" sz="44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58458" y="2323887"/>
            <a:ext cx="10554574" cy="3636511"/>
          </a:xfrm>
        </p:spPr>
        <p:txBody>
          <a:bodyPr/>
          <a:lstStyle/>
          <a:p>
            <a:r>
              <a:rPr lang="es-MX" dirty="0" smtClean="0"/>
              <a:t>¿ </a:t>
            </a:r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PORQUE ES DIFICIL ESTA PERSONA?</a:t>
            </a:r>
          </a:p>
          <a:p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¿ ESTA SITUACION YA SE HABIA PRESENTADO? ¿CUÁL FUE LA CAUSA?</a:t>
            </a:r>
          </a:p>
          <a:p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¿ QUE PUEDO HACER PARA RESOLVER ESTA </a:t>
            </a:r>
            <a:r>
              <a:rPr lang="es-MX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SITUACION </a:t>
            </a:r>
            <a:r>
              <a:rPr lang="es-MX" sz="3600" dirty="0"/>
              <a:t>?</a:t>
            </a:r>
            <a:endParaRPr lang="es-ES" sz="3600" dirty="0"/>
          </a:p>
          <a:p>
            <a:endParaRPr lang="es-MX" dirty="0"/>
          </a:p>
        </p:txBody>
      </p:sp>
      <p:pic>
        <p:nvPicPr>
          <p:cNvPr id="7" name="Picture 2" descr="C:\Users\Tita\Pictures\thCAPOT62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7567" y="141514"/>
            <a:ext cx="3659290" cy="2891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39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086" y="221343"/>
            <a:ext cx="7772400" cy="1143000"/>
          </a:xfrm>
        </p:spPr>
        <p:txBody>
          <a:bodyPr/>
          <a:lstStyle/>
          <a:p>
            <a:pPr algn="ctr" eaLnBrk="1" hangingPunct="1"/>
            <a:r>
              <a:rPr lang="es-MX" sz="4400" dirty="0" smtClean="0"/>
              <a:t>DEFINIR EL PROBLEMA</a:t>
            </a:r>
            <a:endParaRPr lang="es-ES" sz="44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2770" y="2209800"/>
            <a:ext cx="4227286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OBSERVE LA </a:t>
            </a:r>
            <a:r>
              <a:rPr lang="es-MX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SITUACION.</a:t>
            </a:r>
            <a:endParaRPr lang="es-MX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IDENTIFIQUE LOS SIGNOS DE LA GENTE DIFICIL</a:t>
            </a:r>
          </a:p>
          <a:p>
            <a:pPr eaLnBrk="1" hangingPunct="1">
              <a:lnSpc>
                <a:spcPct val="90000"/>
              </a:lnSpc>
            </a:pPr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PIENSE QUE PREGUNTAS HACERLE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sz="2400" dirty="0"/>
              <a:t>  </a:t>
            </a:r>
            <a:endParaRPr lang="es-ES" sz="24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024914" y="1915885"/>
            <a:ext cx="4742544" cy="4572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IDENTIFIQUE A LOS QUE HAYAN TRABAJADO CON ELLA</a:t>
            </a:r>
          </a:p>
          <a:p>
            <a:pPr algn="just" eaLnBrk="1" hangingPunct="1">
              <a:lnSpc>
                <a:spcPct val="90000"/>
              </a:lnSpc>
            </a:pPr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REUNIR LA MAYOR INFORMACION POSIBLE PARA ANALIZAR EL PROBLEMA REAL</a:t>
            </a:r>
            <a:endParaRPr lang="es-E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4" descr="Conoce las estrategias para lidiar con gente tóxica | Prevencionar Perú |  Prevencionar Per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17485"/>
            <a:ext cx="2757714" cy="4470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9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828" y="246743"/>
            <a:ext cx="10363200" cy="1143000"/>
          </a:xfrm>
        </p:spPr>
        <p:txBody>
          <a:bodyPr/>
          <a:lstStyle/>
          <a:p>
            <a:pPr eaLnBrk="1" hangingPunct="1"/>
            <a:r>
              <a:rPr lang="es-MX" sz="4400" dirty="0" smtClean="0"/>
              <a:t>EVITAR LA CONFRONTACION</a:t>
            </a:r>
            <a:endParaRPr lang="es-ES" sz="44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5428" y="1662336"/>
            <a:ext cx="5080000" cy="41148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SEA CONSCIENTE DE SU PROPIA RESPUESTA </a:t>
            </a:r>
            <a:r>
              <a:rPr lang="es-MX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EMOCIONAL</a:t>
            </a:r>
          </a:p>
          <a:p>
            <a:pPr algn="just" eaLnBrk="1" hangingPunct="1"/>
            <a:endParaRPr lang="es-MX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 eaLnBrk="1" hangingPunct="1"/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DESE TIEMPO PARA VER OBJETIVAMENTE LA SITUACION.</a:t>
            </a:r>
            <a:endParaRPr lang="es-E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674" name="Picture 2" descr="http://t3.gstatic.com/images?q=tbn:ANd9GcRltvn7Ln9cam2mIj6T-62FjLd5cnfWPclgMUB3HSsUbW913F82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759" y="1662336"/>
            <a:ext cx="4104456" cy="47525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490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87887" y="595086"/>
            <a:ext cx="4078514" cy="1143000"/>
          </a:xfrm>
        </p:spPr>
        <p:txBody>
          <a:bodyPr/>
          <a:lstStyle/>
          <a:p>
            <a:pPr eaLnBrk="1" hangingPunct="1"/>
            <a:r>
              <a:rPr lang="es-MX" sz="4400" dirty="0" smtClean="0"/>
              <a:t>SER ASERTIVO</a:t>
            </a:r>
            <a:endParaRPr lang="es-ES" sz="4400" dirty="0" smtClean="0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just" eaLnBrk="1" hangingPunct="1"/>
            <a:r>
              <a:rPr lang="es-MX" sz="3600" dirty="0">
                <a:latin typeface="Aharoni" panose="02010803020104030203" pitchFamily="2" charset="-79"/>
                <a:cs typeface="Aharoni" panose="02010803020104030203" pitchFamily="2" charset="-79"/>
              </a:rPr>
              <a:t>RESPETE LOS DERECHOS DE LOS DEMAS</a:t>
            </a:r>
          </a:p>
          <a:p>
            <a:pPr algn="just" eaLnBrk="1" hangingPunct="1"/>
            <a:r>
              <a:rPr lang="es-MX" sz="3600" dirty="0">
                <a:latin typeface="Aharoni" panose="02010803020104030203" pitchFamily="2" charset="-79"/>
                <a:cs typeface="Aharoni" panose="02010803020104030203" pitchFamily="2" charset="-79"/>
              </a:rPr>
              <a:t>ESCUCHE A LOS DEMAS SI QUIEREN QUE LO ESCUCHEN</a:t>
            </a:r>
            <a:endParaRPr lang="es-E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2" descr="Saber Escuchar - Hom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595086"/>
            <a:ext cx="4895396" cy="5704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dirty="0" smtClean="0"/>
              <a:t>COMPRENSION</a:t>
            </a:r>
            <a:endParaRPr lang="es-MX" sz="44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859584" y="1555324"/>
            <a:ext cx="7772400" cy="2376264"/>
          </a:xfrm>
        </p:spPr>
        <p:txBody>
          <a:bodyPr>
            <a:normAutofit/>
          </a:bodyPr>
          <a:lstStyle/>
          <a:p>
            <a:r>
              <a:rPr lang="es-MX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PONGASE EN LOS ZAPATOS DE LA OTRA PERSONA</a:t>
            </a: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5842" name="Picture 2" descr="http://t2.gstatic.com/images?q=tbn:ANd9GcRsstDwxs4XjIRoQGAuGoupgQk7wW8DkoJ48FOUWUD_OSQlNkcM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1" y="3483428"/>
            <a:ext cx="8064896" cy="3084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64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dirty="0" smtClean="0"/>
              <a:t>CLASIFICACION</a:t>
            </a:r>
            <a:endParaRPr lang="es-MX" sz="44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99143" y="2072605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es-MX" sz="3200" dirty="0">
                <a:latin typeface="Aharoni" pitchFamily="2" charset="-79"/>
                <a:cs typeface="Aharoni" pitchFamily="2" charset="-79"/>
              </a:rPr>
              <a:t>LOS QUE VIVEN PERO NO DEJAN </a:t>
            </a:r>
            <a:r>
              <a:rPr lang="es-MX" sz="3200" dirty="0" smtClean="0">
                <a:latin typeface="Aharoni" pitchFamily="2" charset="-79"/>
                <a:cs typeface="Aharoni" pitchFamily="2" charset="-79"/>
              </a:rPr>
              <a:t>VIVIR</a:t>
            </a:r>
            <a:r>
              <a:rPr lang="es-MX" sz="3200" dirty="0" smtClean="0"/>
              <a:t>= LOS FAMOSOS </a:t>
            </a:r>
            <a:r>
              <a:rPr lang="es-MX" sz="3200" dirty="0"/>
              <a:t>YOYOS…..</a:t>
            </a:r>
          </a:p>
          <a:p>
            <a:pPr algn="just"/>
            <a:r>
              <a:rPr lang="es-MX" sz="3200" dirty="0">
                <a:latin typeface="Aharoni" pitchFamily="2" charset="-79"/>
                <a:cs typeface="Aharoni" pitchFamily="2" charset="-79"/>
              </a:rPr>
              <a:t>LOS QUE NI VIVEN NI DEJAN VIVIR</a:t>
            </a:r>
            <a:r>
              <a:rPr lang="es-MX" sz="3200" dirty="0"/>
              <a:t>= LOS AMARGADOS….SI YO SUFRO, SUFRE TU TAMBIEN</a:t>
            </a:r>
          </a:p>
          <a:p>
            <a:pPr algn="just"/>
            <a:r>
              <a:rPr lang="es-MX" sz="3200" dirty="0">
                <a:latin typeface="Aharoni" pitchFamily="2" charset="-79"/>
                <a:cs typeface="Aharoni" pitchFamily="2" charset="-79"/>
              </a:rPr>
              <a:t>LOS QUE NO VIVEN PERO SI DEJAN VIVIR</a:t>
            </a:r>
            <a:r>
              <a:rPr lang="es-MX" sz="3200" dirty="0"/>
              <a:t>= LOS MARTIRES</a:t>
            </a:r>
          </a:p>
          <a:p>
            <a:pPr algn="just"/>
            <a:r>
              <a:rPr lang="es-MX" sz="3200" dirty="0">
                <a:latin typeface="Aharoni" pitchFamily="2" charset="-79"/>
                <a:cs typeface="Aharoni" pitchFamily="2" charset="-79"/>
              </a:rPr>
              <a:t>LOS QUE VIVEN Y DEJAN VIVIR</a:t>
            </a:r>
          </a:p>
          <a:p>
            <a:endParaRPr lang="es-MX" sz="3600" dirty="0"/>
          </a:p>
        </p:txBody>
      </p:sp>
      <p:pic>
        <p:nvPicPr>
          <p:cNvPr id="13314" name="Picture 2" descr="Qué es el complejo de mártir? Las personas que se hacen las vícti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743" y="246744"/>
            <a:ext cx="3360057" cy="627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3943" y="370318"/>
            <a:ext cx="10571998" cy="970450"/>
          </a:xfrm>
        </p:spPr>
        <p:txBody>
          <a:bodyPr/>
          <a:lstStyle/>
          <a:p>
            <a:r>
              <a:rPr lang="es-MX" sz="4400" dirty="0" smtClean="0"/>
              <a:t>TIPOS DE PERSONAS</a:t>
            </a:r>
            <a:r>
              <a:rPr lang="es-MX" dirty="0" smtClean="0"/>
              <a:t>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3943" y="2046516"/>
            <a:ext cx="11643257" cy="4294530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POSESIVO:</a:t>
            </a: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QUIEREN QUE ESTES SIEMPRE DISPONIBLE, NO TRATE DE AGRADARLO.            </a:t>
            </a:r>
          </a:p>
          <a:p>
            <a:pPr algn="just"/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SINCEROS:</a:t>
            </a: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HIEREN CON SUS COMENTARIOS, LA CUESTION ESTA EN  COMO DICEN LAS COSAS.</a:t>
            </a:r>
          </a:p>
          <a:p>
            <a:pPr algn="just"/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VICTIMA:</a:t>
            </a: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TODO LES DEPRIME UTILIZAN EL CHANTAJE EMOCIONAL.</a:t>
            </a:r>
          </a:p>
          <a:p>
            <a:pPr algn="just"/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INDIFERENTE:</a:t>
            </a: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APATICOS, PARA TODO DICEN NOSE….</a:t>
            </a:r>
          </a:p>
          <a:p>
            <a:pPr algn="just"/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LOS CRITICOS:</a:t>
            </a: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CONVENCIDOS DE QUE TODO LO SABEN, NO SE INVOLUCRE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s-MX" dirty="0"/>
          </a:p>
        </p:txBody>
      </p:sp>
      <p:pic>
        <p:nvPicPr>
          <p:cNvPr id="4" name="Picture 4" descr="HUSI sensible al duelo materno - H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29" y="45027"/>
            <a:ext cx="3047865" cy="199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dirty="0" smtClean="0"/>
              <a:t>TIPOS DE PERSONAS</a:t>
            </a:r>
            <a:endParaRPr lang="es-MX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971" y="2177141"/>
            <a:ext cx="11628743" cy="4100173"/>
          </a:xfrm>
        </p:spPr>
        <p:txBody>
          <a:bodyPr>
            <a:normAutofit/>
          </a:bodyPr>
          <a:lstStyle/>
          <a:p>
            <a:pPr algn="just"/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LOS COMUNICATIVOS:</a:t>
            </a: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COMER PROJIMO CRUDO. EVITE TRATAR TEMAS PERSONALES Y DEL TRABAJO, NO TENERLOS COMO ENEMIGOS</a:t>
            </a:r>
          </a:p>
          <a:p>
            <a:pPr algn="just"/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LOS VOLUBLES:</a:t>
            </a: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NO DISCUTA, NO LO CONFRONTE, DERLE POR SU LADO, SOBRELLEVELO.</a:t>
            </a:r>
          </a:p>
          <a:p>
            <a:pPr algn="just"/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EL OBSESIVO:</a:t>
            </a: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QUIEREN QUE TODO SE HAGA COMO ELLOS DICEN: </a:t>
            </a:r>
          </a:p>
          <a:p>
            <a:pPr algn="just"/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EL AGRESIVO:</a:t>
            </a: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POR TODO EXPLOTAN</a:t>
            </a:r>
          </a:p>
          <a:p>
            <a:endParaRPr lang="es-MX" dirty="0"/>
          </a:p>
        </p:txBody>
      </p:sp>
      <p:pic>
        <p:nvPicPr>
          <p:cNvPr id="4" name="Picture 4" descr="HUSI sensible al duelo materno - H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86" y="325171"/>
            <a:ext cx="2830150" cy="185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6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9557" y="170304"/>
            <a:ext cx="10571998" cy="970450"/>
          </a:xfrm>
        </p:spPr>
        <p:txBody>
          <a:bodyPr/>
          <a:lstStyle/>
          <a:p>
            <a:r>
              <a:rPr lang="es-MX" sz="4400" dirty="0" smtClean="0"/>
              <a:t>CONCLUSION</a:t>
            </a:r>
            <a:endParaRPr lang="es-MX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-710296"/>
            <a:ext cx="11698514" cy="5184576"/>
          </a:xfrm>
        </p:spPr>
        <p:txBody>
          <a:bodyPr/>
          <a:lstStyle/>
          <a:p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LAS HERRAMIENTAS FUNDAMENTALES PARA LA GENTE DIFICIL….</a:t>
            </a:r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329557" y="2481943"/>
            <a:ext cx="2863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AMOR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ACEPTACION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HUMOR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9556" y="4238171"/>
            <a:ext cx="11644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LAS PERSONAS DIFICILES NOS AYUDAN A CRECER COMO PERSONAS, NOS AYUDAN A TENER FORTALEZA, HUMILDAD, TOLERANCIA. PACIENCIA, PRUDENCIA, ETC.</a:t>
            </a:r>
          </a:p>
          <a:p>
            <a:pPr algn="just"/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PUERTA DE ENTRADA AL CORAZON MAS DIFICIL ES POR LAS CUALIDADES. CUANDO RECONOCES EN ELLOS SUS CUALIDADES, EMPIEZA EL CAMBIO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14338" name="Picture 2" descr="Encontrando amor propio en el confinamiento. – FEMINOPRAX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5" y="1983944"/>
            <a:ext cx="6139542" cy="2149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dirty="0" smtClean="0"/>
              <a:t>QUIEN PUEDE SER GENTE DIFICIL</a:t>
            </a:r>
            <a:endParaRPr lang="es-MX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18712" y="2222287"/>
            <a:ext cx="3896163" cy="3636511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CUALQUIERA PUEDE SER GENTE DIFICIL</a:t>
            </a:r>
          </a:p>
          <a:p>
            <a:pPr algn="ctr"/>
            <a:endParaRPr lang="es-MX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FAMILIARES, JEFES, COMPANEROS, AMIGOS, DESCONOCIDOS, ETC.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386" name="Picture 2" descr="http://img.teens.com.pe/wp-content/uploads/2010/02/familias-violenta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2212" y="1943100"/>
            <a:ext cx="5700713" cy="49148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796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/>
          <p:nvPr/>
        </p:nvSpPr>
        <p:spPr>
          <a:xfrm>
            <a:off x="4296229" y="1834817"/>
            <a:ext cx="7561942" cy="30963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 SERAS TU LA GENTE</a:t>
            </a:r>
          </a:p>
          <a:p>
            <a:pPr algn="ctr"/>
            <a:r>
              <a:rPr lang="es-E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DIFICIL ?</a:t>
            </a:r>
            <a:endParaRPr lang="es-E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80443" y="383792"/>
            <a:ext cx="643477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 ME PREGUNTO….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Picture 2" descr="http://t0.gstatic.com/images?q=tbn:ANd9GcQ9WoPd241uxwq8rF1wnauzE73qq5hOFiWaB47H79kgITZGuQyH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06" y="3563009"/>
            <a:ext cx="5863208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265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0.gstatic.com/images?q=tbn:ANd9GcTAO7JSoHFx8Z1T508VnlkGUCRpY_sjfAE0BlI6wOsFEpAZ0LcIX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286" y="310476"/>
            <a:ext cx="11713028" cy="6070852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3912" y="785372"/>
            <a:ext cx="10554574" cy="3636511"/>
          </a:xfrm>
        </p:spPr>
        <p:txBody>
          <a:bodyPr/>
          <a:lstStyle/>
          <a:p>
            <a:pPr algn="just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PARA EMPEZAR MIS PENSAMIENTOS TENDRAN CALIDAD, YA NO VOLVERE A PENSAR NEGATIVAMENTE. TRATARE DE VER SIEMPRE EL LADO BUENO DE LA VIDA.</a:t>
            </a:r>
          </a:p>
          <a:p>
            <a:pPr marL="0" indent="0" algn="just">
              <a:buNone/>
            </a:pPr>
            <a:endParaRPr lang="es-MX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TAMBIEN INTENTARE MEJORAR LA CALIDAD DE VIDA DE MIS SERES QUERIDOS. SE QUE PUEDO INFLUIR EN ELLOS, PRINCIPALMENTE CON MI EJEMPLO.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90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aisajes de luz - Imag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1" y="199003"/>
            <a:ext cx="11785602" cy="631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29771" y="2268195"/>
            <a:ext cx="112195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VOY A DEMOSTRARLES QUE PENSAR CON CALIDAD CUESTA LO MISMO QUE PENSAR NEGATIVAMENTE, PERO SUS BENEFICIOS SON INCONMENSURABLES.</a:t>
            </a:r>
          </a:p>
          <a:p>
            <a:pPr algn="just"/>
            <a:endParaRPr lang="es-MX" sz="28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MX" sz="28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LES PROBARE QUE LA CALIDAD EN TODAS LAS COSAS   DE LA VIDA NO PUEDE CREARSE SI NO EXISTE CALIDAD MENTAL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022100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ésar Lozano - Del libro El Lado Fácil de la Gente Difícil...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9" y="349477"/>
            <a:ext cx="5210628" cy="5819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268" name="Picture 4" descr="Gente Tóxica on Twitter: &amp;quot;Más sobre psicología y personas tóxicas en  https://t.co/VbbMaFvEt9… 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6" y="349477"/>
            <a:ext cx="5791199" cy="5819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2145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7" descr="WhatsApp Image 2020-02-06 at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xdr="http://schemas.openxmlformats.org/drawingml/2006/spreadsheetDrawing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00000000-0008-0000-0000-000004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5"/>
          <a:stretch>
            <a:fillRect/>
          </a:stretch>
        </p:blipFill>
        <p:spPr bwMode="auto">
          <a:xfrm>
            <a:off x="342900" y="853420"/>
            <a:ext cx="4686300" cy="33140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1203960"/>
            <a:ext cx="5547361" cy="3157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Rectángulo 6"/>
          <p:cNvSpPr/>
          <p:nvPr/>
        </p:nvSpPr>
        <p:spPr>
          <a:xfrm>
            <a:off x="3800475" y="1781473"/>
            <a:ext cx="39260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bg1"/>
                </a:solidFill>
              </a:rPr>
              <a:t>MUCHAS</a:t>
            </a:r>
          </a:p>
          <a:p>
            <a:pPr algn="ctr"/>
            <a:r>
              <a:rPr lang="es-ES" sz="5400" b="1" dirty="0" smtClean="0">
                <a:ln/>
                <a:solidFill>
                  <a:schemeClr val="bg1"/>
                </a:solidFill>
              </a:rPr>
              <a:t>GRACIAS</a:t>
            </a:r>
            <a:endParaRPr lang="es-ES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pic>
        <p:nvPicPr>
          <p:cNvPr id="8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742" y="4576762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93485" y="769256"/>
            <a:ext cx="11350171" cy="19884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GENTE DIFICIL NO NOS PERMITE ALCANZAR NUESTRAS METAS. ENTENDER PORQUE SE COMPORTAN ASI NOS AYUDA A ANTICIPAR QUIEN ES CONFLICTIVO Y A PREVENIR LOS PROBLEMAS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Te toca lidiar con gente difícil? - Revista Am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6" y="3238046"/>
            <a:ext cx="11350170" cy="340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6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gradece por esa gente difícil que te... - Maldita Cenicienta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21129"/>
            <a:ext cx="4097111" cy="6007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051489" y="486620"/>
            <a:ext cx="6458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smtClean="0">
                <a:latin typeface="AR BLANCA" panose="02000000000000000000" pitchFamily="2" charset="0"/>
              </a:rPr>
              <a:t>DEFINICION DE GENTE DIFICIL</a:t>
            </a:r>
            <a:endParaRPr lang="es-MX" sz="3600" dirty="0">
              <a:latin typeface="AR BLANCA" panose="02000000000000000000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03146" y="1290322"/>
            <a:ext cx="71840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 UNA PERSONA CON MUCHOS NECESIDADES EMOCIONALES  Y CONFLICTOS SIN RESOLVER, QUE LOS LLEVA A AGRANDAR SU IMAGEN PERO A COSTA DE HUMILLAR A LOS DEMAS.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 LAMENTAN POR TODO.</a:t>
            </a:r>
          </a:p>
          <a:p>
            <a:pPr algn="just"/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CHANTAJEAN O MANIPULAN EMOCIONALMENTE.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TIENEN MIEDO DE SER AGREDIDAS.</a:t>
            </a:r>
          </a:p>
          <a:p>
            <a:pPr algn="just"/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326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406401" y="333828"/>
            <a:ext cx="11205028" cy="30529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DETRÁS DE UNA PERSONA</a:t>
            </a:r>
          </a:p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DIFICIL, SIEMPRE HAY UNA</a:t>
            </a:r>
          </a:p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HISTORIA DIFICIL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Como tratar con gente difícil | Estarguap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3" y="3603623"/>
            <a:ext cx="6081485" cy="325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22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8336270"/>
              </p:ext>
            </p:extLst>
          </p:nvPr>
        </p:nvGraphicFramePr>
        <p:xfrm>
          <a:off x="667656" y="472923"/>
          <a:ext cx="85924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profile.ak.fbcdn.net/hprofile-ak-prn1/50505_111367088883829_2656904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7584" y="130099"/>
            <a:ext cx="3744416" cy="3276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470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Llamada de nube"/>
          <p:cNvSpPr/>
          <p:nvPr/>
        </p:nvSpPr>
        <p:spPr>
          <a:xfrm>
            <a:off x="754743" y="716071"/>
            <a:ext cx="4747298" cy="2664296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PENSAMIENTO</a:t>
            </a:r>
            <a:endParaRPr lang="es-MX" sz="3200" dirty="0"/>
          </a:p>
        </p:txBody>
      </p:sp>
      <p:sp>
        <p:nvSpPr>
          <p:cNvPr id="7" name="6 Flecha derecha"/>
          <p:cNvSpPr/>
          <p:nvPr/>
        </p:nvSpPr>
        <p:spPr>
          <a:xfrm>
            <a:off x="5502041" y="1563587"/>
            <a:ext cx="1458055" cy="48463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7 Corazón"/>
          <p:cNvSpPr/>
          <p:nvPr/>
        </p:nvSpPr>
        <p:spPr>
          <a:xfrm>
            <a:off x="6960096" y="476672"/>
            <a:ext cx="3707904" cy="302433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SENTIMIENTO</a:t>
            </a:r>
            <a:endParaRPr lang="es-MX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9 Explosión 2"/>
          <p:cNvSpPr/>
          <p:nvPr/>
        </p:nvSpPr>
        <p:spPr>
          <a:xfrm>
            <a:off x="3575720" y="3501007"/>
            <a:ext cx="4537766" cy="2522421"/>
          </a:xfrm>
          <a:prstGeom prst="irregularSeal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ACCION</a:t>
            </a:r>
          </a:p>
        </p:txBody>
      </p:sp>
      <p:sp>
        <p:nvSpPr>
          <p:cNvPr id="13" name="12 Flecha izquierda y arriba"/>
          <p:cNvSpPr/>
          <p:nvPr/>
        </p:nvSpPr>
        <p:spPr>
          <a:xfrm>
            <a:off x="7667352" y="3501006"/>
            <a:ext cx="1570472" cy="971034"/>
          </a:xfrm>
          <a:prstGeom prst="lef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13 Cara sonriente"/>
          <p:cNvSpPr/>
          <p:nvPr/>
        </p:nvSpPr>
        <p:spPr>
          <a:xfrm>
            <a:off x="1919536" y="3861048"/>
            <a:ext cx="1656184" cy="1800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48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7592" y="1208729"/>
            <a:ext cx="7918648" cy="1584175"/>
          </a:xfrm>
        </p:spPr>
        <p:txBody>
          <a:bodyPr/>
          <a:lstStyle/>
          <a:p>
            <a:r>
              <a:rPr lang="es-MX" sz="4800" dirty="0"/>
              <a:t>DE QUIEN DEPENDE MI ACTITUD</a:t>
            </a:r>
            <a:br>
              <a:rPr lang="es-MX" sz="4800" dirty="0"/>
            </a:br>
            <a:r>
              <a:rPr lang="es-MX" sz="4800" dirty="0"/>
              <a:t>SEA CUAL SEA ?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5016" y="4747442"/>
            <a:ext cx="7931224" cy="1944216"/>
          </a:xfrm>
        </p:spPr>
        <p:txBody>
          <a:bodyPr>
            <a:normAutofit/>
          </a:bodyPr>
          <a:lstStyle/>
          <a:p>
            <a:r>
              <a:rPr lang="es-MX" sz="5400" b="1" dirty="0"/>
              <a:t>CAMBIAR EL PENSAMIENTO</a:t>
            </a:r>
          </a:p>
        </p:txBody>
      </p:sp>
      <p:sp>
        <p:nvSpPr>
          <p:cNvPr id="5" name="4 Flecha izquierda y arriba"/>
          <p:cNvSpPr/>
          <p:nvPr/>
        </p:nvSpPr>
        <p:spPr>
          <a:xfrm>
            <a:off x="4650340" y="1428907"/>
            <a:ext cx="2592288" cy="4615543"/>
          </a:xfrm>
          <a:prstGeom prst="leftUpArrow">
            <a:avLst>
              <a:gd name="adj1" fmla="val 25000"/>
              <a:gd name="adj2" fmla="val 21837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170" name="Picture 2" descr="Cómo tratar (con éxito) con personas difíc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628" y="535219"/>
            <a:ext cx="4691289" cy="5691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 smtClean="0"/>
              <a:t>MADUREZ</a:t>
            </a:r>
            <a:endParaRPr lang="es-MX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3283" y="2222287"/>
            <a:ext cx="11649060" cy="3636511"/>
          </a:xfrm>
        </p:spPr>
        <p:txBody>
          <a:bodyPr>
            <a:normAutofit fontScale="92500"/>
          </a:bodyPr>
          <a:lstStyle/>
          <a:p>
            <a:pPr algn="just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MADUREZ EN UNA PERSONA SE PERCIBE CUANDO SABE MANEJAR SUS EMOCIONES (CORAJE, RABIA, MIEDO, FRUSTRACION, ETC)</a:t>
            </a:r>
          </a:p>
          <a:p>
            <a:pPr algn="just"/>
            <a:endParaRPr lang="es-MX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MANTIENE LA ECUANIMIDAD.</a:t>
            </a:r>
          </a:p>
          <a:p>
            <a:pPr algn="just"/>
            <a:endParaRPr lang="es-MX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UNA PERSONA MADURA, NO SE DEJARA AFECTAR POR LA FORMA COMO LO TRATEN LOS DEMAS.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8196" name="Picture 4" descr="Consejos para tratar Gente difícil - consejos de superación personal  Phrònesis elartedesabervivir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71" y="26866"/>
            <a:ext cx="5254172" cy="181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174</TotalTime>
  <Words>668</Words>
  <Application>Microsoft Office PowerPoint</Application>
  <PresentationFormat>Panorámica</PresentationFormat>
  <Paragraphs>92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Aharoni</vt:lpstr>
      <vt:lpstr>AR BLANCA</vt:lpstr>
      <vt:lpstr>Calibri</vt:lpstr>
      <vt:lpstr>Century Gothic</vt:lpstr>
      <vt:lpstr>Wingdings</vt:lpstr>
      <vt:lpstr>Wingdings 2</vt:lpstr>
      <vt:lpstr>Citable</vt:lpstr>
      <vt:lpstr>Presentación de PowerPoint</vt:lpstr>
      <vt:lpstr>QUIEN PUEDE SER GENTE DIFICIL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 QUIEN DEPENDE MI ACTITUD SEA CUAL SEA ?</vt:lpstr>
      <vt:lpstr>MADUREZ</vt:lpstr>
      <vt:lpstr>OBSERVACION</vt:lpstr>
      <vt:lpstr>EVALUAR LAS OPCIONES</vt:lpstr>
      <vt:lpstr>DEFINIR EL PROBLEMA</vt:lpstr>
      <vt:lpstr>EVITAR LA CONFRONTACION</vt:lpstr>
      <vt:lpstr>SER ASERTIVO</vt:lpstr>
      <vt:lpstr>COMPRENSION</vt:lpstr>
      <vt:lpstr>CLASIFICACION</vt:lpstr>
      <vt:lpstr>TIPOS DE PERSONAS:</vt:lpstr>
      <vt:lpstr>TIPOS DE PERSONAS</vt:lpstr>
      <vt:lpstr>CONCLUSION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tita</dc:creator>
  <cp:lastModifiedBy>tita</cp:lastModifiedBy>
  <cp:revision>17</cp:revision>
  <dcterms:created xsi:type="dcterms:W3CDTF">2021-10-03T00:58:15Z</dcterms:created>
  <dcterms:modified xsi:type="dcterms:W3CDTF">2021-10-14T01:28:12Z</dcterms:modified>
</cp:coreProperties>
</file>