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7" r:id="rId4"/>
    <p:sldId id="259" r:id="rId5"/>
    <p:sldId id="260" r:id="rId6"/>
    <p:sldId id="262" r:id="rId7"/>
    <p:sldId id="264" r:id="rId8"/>
    <p:sldId id="269" r:id="rId9"/>
    <p:sldId id="270" r:id="rId10"/>
    <p:sldId id="271" r:id="rId11"/>
    <p:sldId id="272" r:id="rId12"/>
    <p:sldId id="273" r:id="rId13"/>
    <p:sldId id="274" r:id="rId14"/>
    <p:sldId id="275" r:id="rId15"/>
    <p:sldId id="276" r:id="rId16"/>
    <p:sldId id="277" r:id="rId17"/>
    <p:sldId id="266" r:id="rId18"/>
    <p:sldId id="280" r:id="rId19"/>
    <p:sldId id="281" r:id="rId20"/>
    <p:sldId id="278" r:id="rId21"/>
    <p:sldId id="279"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CFBA3-1705-41F9-BBAA-8CE6D8040FC1}" type="doc">
      <dgm:prSet loTypeId="urn:microsoft.com/office/officeart/2005/8/layout/pList2" loCatId="list" qsTypeId="urn:microsoft.com/office/officeart/2005/8/quickstyle/simple1" qsCatId="simple" csTypeId="urn:microsoft.com/office/officeart/2005/8/colors/accent1_2" csCatId="accent1" phldr="1"/>
      <dgm:spPr/>
    </dgm:pt>
    <dgm:pt modelId="{44A7E3E8-DE12-46B1-A49E-CF53AE33CD49}">
      <dgm:prSet phldrT="[Texto]" custT="1"/>
      <dgm:spPr/>
      <dgm:t>
        <a:bodyPr/>
        <a:lstStyle/>
        <a:p>
          <a:r>
            <a:rPr lang="es-MX" sz="2800" dirty="0" smtClean="0">
              <a:solidFill>
                <a:schemeClr val="bg1"/>
              </a:solidFill>
              <a:latin typeface="Aharoni" panose="02010803020104030203" pitchFamily="2" charset="-79"/>
              <a:cs typeface="Aharoni" panose="02010803020104030203" pitchFamily="2" charset="-79"/>
            </a:rPr>
            <a:t>TIENES QUE RESIGNARTE.</a:t>
          </a:r>
        </a:p>
        <a:p>
          <a:r>
            <a:rPr lang="es-MX" sz="2800" dirty="0" smtClean="0">
              <a:solidFill>
                <a:schemeClr val="bg1"/>
              </a:solidFill>
              <a:latin typeface="Aharoni" panose="02010803020104030203" pitchFamily="2" charset="-79"/>
              <a:cs typeface="Aharoni" panose="02010803020104030203" pitchFamily="2" charset="-79"/>
            </a:rPr>
            <a:t>EL TIEMPO LO CURA TODO.</a:t>
          </a:r>
        </a:p>
        <a:p>
          <a:r>
            <a:rPr lang="es-MX" sz="2800" dirty="0" smtClean="0">
              <a:solidFill>
                <a:schemeClr val="bg1"/>
              </a:solidFill>
              <a:latin typeface="Aharoni" panose="02010803020104030203" pitchFamily="2" charset="-79"/>
              <a:cs typeface="Aharoni" panose="02010803020104030203" pitchFamily="2" charset="-79"/>
            </a:rPr>
            <a:t>DIOS SE LO QUISO LLEVAR</a:t>
          </a:r>
        </a:p>
        <a:p>
          <a:endParaRPr lang="es-MX" sz="2400" dirty="0" smtClean="0">
            <a:solidFill>
              <a:schemeClr val="bg1"/>
            </a:solidFill>
            <a:latin typeface="Aharoni" panose="02010803020104030203" pitchFamily="2" charset="-79"/>
            <a:cs typeface="Aharoni" panose="02010803020104030203" pitchFamily="2" charset="-79"/>
          </a:endParaRPr>
        </a:p>
        <a:p>
          <a:endParaRPr lang="es-MX" sz="1800" dirty="0"/>
        </a:p>
      </dgm:t>
    </dgm:pt>
    <dgm:pt modelId="{BA18EE2E-A78A-4028-B4B8-D9FBA284BCA4}" type="parTrans" cxnId="{E6BB8CB9-DE1B-418D-B468-06AFF8750F47}">
      <dgm:prSet/>
      <dgm:spPr/>
      <dgm:t>
        <a:bodyPr/>
        <a:lstStyle/>
        <a:p>
          <a:endParaRPr lang="es-MX"/>
        </a:p>
      </dgm:t>
    </dgm:pt>
    <dgm:pt modelId="{9EE9E9BE-6244-4AFC-9D2E-FA4CBEEC6133}" type="sibTrans" cxnId="{E6BB8CB9-DE1B-418D-B468-06AFF8750F47}">
      <dgm:prSet/>
      <dgm:spPr/>
      <dgm:t>
        <a:bodyPr/>
        <a:lstStyle/>
        <a:p>
          <a:endParaRPr lang="es-MX"/>
        </a:p>
      </dgm:t>
    </dgm:pt>
    <dgm:pt modelId="{9231CEFC-7643-43AE-96E6-B1C6454F151C}">
      <dgm:prSet phldrT="[Texto]"/>
      <dgm:spPr/>
      <dgm:t>
        <a:bodyPr/>
        <a:lstStyle/>
        <a:p>
          <a:r>
            <a:rPr lang="es-MX" dirty="0" smtClean="0">
              <a:solidFill>
                <a:schemeClr val="bg1"/>
              </a:solidFill>
              <a:latin typeface="Aharoni" panose="02010803020104030203" pitchFamily="2" charset="-79"/>
              <a:cs typeface="Aharoni" panose="02010803020104030203" pitchFamily="2" charset="-79"/>
            </a:rPr>
            <a:t>TIENES QUE SER FUERTE.</a:t>
          </a:r>
        </a:p>
        <a:p>
          <a:r>
            <a:rPr lang="es-MX" dirty="0" smtClean="0">
              <a:solidFill>
                <a:schemeClr val="bg1"/>
              </a:solidFill>
              <a:latin typeface="Aharoni" panose="02010803020104030203" pitchFamily="2" charset="-79"/>
              <a:cs typeface="Aharoni" panose="02010803020104030203" pitchFamily="2" charset="-79"/>
            </a:rPr>
            <a:t>AL MENOS YA NO SUFRE.</a:t>
          </a:r>
        </a:p>
        <a:p>
          <a:r>
            <a:rPr lang="es-MX" dirty="0" smtClean="0">
              <a:solidFill>
                <a:schemeClr val="bg1"/>
              </a:solidFill>
              <a:latin typeface="Aharoni" panose="02010803020104030203" pitchFamily="2" charset="-79"/>
              <a:cs typeface="Aharoni" panose="02010803020104030203" pitchFamily="2" charset="-79"/>
            </a:rPr>
            <a:t>NO LLORES</a:t>
          </a:r>
          <a:endParaRPr lang="es-MX" dirty="0">
            <a:solidFill>
              <a:schemeClr val="bg1"/>
            </a:solidFill>
            <a:latin typeface="Aharoni" panose="02010803020104030203" pitchFamily="2" charset="-79"/>
            <a:cs typeface="Aharoni" panose="02010803020104030203" pitchFamily="2" charset="-79"/>
          </a:endParaRPr>
        </a:p>
      </dgm:t>
    </dgm:pt>
    <dgm:pt modelId="{2A0ECFD1-7BEA-4A21-9412-A05378ECD5BA}" type="parTrans" cxnId="{2B396D83-106B-4656-9E00-658525154488}">
      <dgm:prSet/>
      <dgm:spPr/>
      <dgm:t>
        <a:bodyPr/>
        <a:lstStyle/>
        <a:p>
          <a:endParaRPr lang="es-MX"/>
        </a:p>
      </dgm:t>
    </dgm:pt>
    <dgm:pt modelId="{6F6F0E00-4F09-4D52-B839-E37387AEF7ED}" type="sibTrans" cxnId="{2B396D83-106B-4656-9E00-658525154488}">
      <dgm:prSet/>
      <dgm:spPr/>
      <dgm:t>
        <a:bodyPr/>
        <a:lstStyle/>
        <a:p>
          <a:endParaRPr lang="es-MX"/>
        </a:p>
      </dgm:t>
    </dgm:pt>
    <dgm:pt modelId="{306961B7-ECE8-45E6-9129-42D86F8D04A9}">
      <dgm:prSet phldrT="[Texto]" custT="1"/>
      <dgm:spPr/>
      <dgm:t>
        <a:bodyPr/>
        <a:lstStyle/>
        <a:p>
          <a:r>
            <a:rPr lang="es-MX" sz="2800" dirty="0" smtClean="0">
              <a:solidFill>
                <a:schemeClr val="bg1"/>
              </a:solidFill>
              <a:latin typeface="Aharoni" panose="02010803020104030203" pitchFamily="2" charset="-79"/>
              <a:cs typeface="Aharoni" panose="02010803020104030203" pitchFamily="2" charset="-79"/>
            </a:rPr>
            <a:t>YO NO PODRIA SOPORTARLO.</a:t>
          </a:r>
        </a:p>
        <a:p>
          <a:r>
            <a:rPr lang="es-MX" sz="2800" dirty="0" smtClean="0">
              <a:solidFill>
                <a:schemeClr val="bg1"/>
              </a:solidFill>
              <a:latin typeface="Aharoni" panose="02010803020104030203" pitchFamily="2" charset="-79"/>
              <a:cs typeface="Aharoni" panose="02010803020104030203" pitchFamily="2" charset="-79"/>
            </a:rPr>
            <a:t>YA DEJALO DESCANSAR.</a:t>
          </a:r>
        </a:p>
        <a:p>
          <a:endParaRPr lang="es-MX" sz="2400" dirty="0">
            <a:solidFill>
              <a:schemeClr val="bg1"/>
            </a:solidFill>
            <a:latin typeface="Aharoni" panose="02010803020104030203" pitchFamily="2" charset="-79"/>
            <a:cs typeface="Aharoni" panose="02010803020104030203" pitchFamily="2" charset="-79"/>
          </a:endParaRPr>
        </a:p>
      </dgm:t>
    </dgm:pt>
    <dgm:pt modelId="{CDA0398E-D2D0-473B-9557-9B5BCCFFA3B9}" type="parTrans" cxnId="{FC1B5F1F-A948-4835-8A68-10246E019031}">
      <dgm:prSet/>
      <dgm:spPr/>
      <dgm:t>
        <a:bodyPr/>
        <a:lstStyle/>
        <a:p>
          <a:endParaRPr lang="es-MX"/>
        </a:p>
      </dgm:t>
    </dgm:pt>
    <dgm:pt modelId="{E867816A-F0B3-4C9C-B5F6-BB66E9685799}" type="sibTrans" cxnId="{FC1B5F1F-A948-4835-8A68-10246E019031}">
      <dgm:prSet/>
      <dgm:spPr/>
      <dgm:t>
        <a:bodyPr/>
        <a:lstStyle/>
        <a:p>
          <a:endParaRPr lang="es-MX"/>
        </a:p>
      </dgm:t>
    </dgm:pt>
    <dgm:pt modelId="{EFA8CDCE-E490-419A-8CCF-EA41402F2D71}" type="pres">
      <dgm:prSet presAssocID="{EC8CFBA3-1705-41F9-BBAA-8CE6D8040FC1}" presName="Name0" presStyleCnt="0">
        <dgm:presLayoutVars>
          <dgm:dir/>
          <dgm:resizeHandles val="exact"/>
        </dgm:presLayoutVars>
      </dgm:prSet>
      <dgm:spPr/>
    </dgm:pt>
    <dgm:pt modelId="{4BFCEA42-D1DF-4530-BFE1-E25E65E90E80}" type="pres">
      <dgm:prSet presAssocID="{EC8CFBA3-1705-41F9-BBAA-8CE6D8040FC1}" presName="bkgdShp" presStyleLbl="alignAccFollowNode1" presStyleIdx="0" presStyleCnt="1" custLinFactNeighborY="-11162"/>
      <dgm:spPr/>
    </dgm:pt>
    <dgm:pt modelId="{DC6F3242-3606-4173-866D-2BF4A1F172EF}" type="pres">
      <dgm:prSet presAssocID="{EC8CFBA3-1705-41F9-BBAA-8CE6D8040FC1}" presName="linComp" presStyleCnt="0"/>
      <dgm:spPr/>
    </dgm:pt>
    <dgm:pt modelId="{B8B7214F-62EB-4A0F-AC24-3E84FF2A1558}" type="pres">
      <dgm:prSet presAssocID="{44A7E3E8-DE12-46B1-A49E-CF53AE33CD49}" presName="compNode" presStyleCnt="0"/>
      <dgm:spPr/>
    </dgm:pt>
    <dgm:pt modelId="{9AC528F0-68A4-438A-B22B-CC9B9DC92B80}" type="pres">
      <dgm:prSet presAssocID="{44A7E3E8-DE12-46B1-A49E-CF53AE33CD49}" presName="node" presStyleLbl="node1" presStyleIdx="0" presStyleCnt="3">
        <dgm:presLayoutVars>
          <dgm:bulletEnabled val="1"/>
        </dgm:presLayoutVars>
      </dgm:prSet>
      <dgm:spPr/>
      <dgm:t>
        <a:bodyPr/>
        <a:lstStyle/>
        <a:p>
          <a:endParaRPr lang="es-MX"/>
        </a:p>
      </dgm:t>
    </dgm:pt>
    <dgm:pt modelId="{7481E149-7C7D-4D38-BC89-40642697B531}" type="pres">
      <dgm:prSet presAssocID="{44A7E3E8-DE12-46B1-A49E-CF53AE33CD49}" presName="invisiNode" presStyleLbl="node1" presStyleIdx="0" presStyleCnt="3"/>
      <dgm:spPr/>
    </dgm:pt>
    <dgm:pt modelId="{D005E4AD-854B-4796-8F90-AAA557536797}" type="pres">
      <dgm:prSet presAssocID="{44A7E3E8-DE12-46B1-A49E-CF53AE33CD49}" presName="imagNode" presStyleLbl="fgImgPlace1" presStyleIdx="0" presStyleCnt="3"/>
      <dgm:spPr>
        <a:blipFill rotWithShape="1">
          <a:blip xmlns:r="http://schemas.openxmlformats.org/officeDocument/2006/relationships" r:embed="rId1"/>
          <a:stretch>
            <a:fillRect/>
          </a:stretch>
        </a:blipFill>
      </dgm:spPr>
    </dgm:pt>
    <dgm:pt modelId="{32E34454-C4FF-4926-BD2D-4148BC10311E}" type="pres">
      <dgm:prSet presAssocID="{9EE9E9BE-6244-4AFC-9D2E-FA4CBEEC6133}" presName="sibTrans" presStyleLbl="sibTrans2D1" presStyleIdx="0" presStyleCnt="0"/>
      <dgm:spPr/>
      <dgm:t>
        <a:bodyPr/>
        <a:lstStyle/>
        <a:p>
          <a:endParaRPr lang="es-MX"/>
        </a:p>
      </dgm:t>
    </dgm:pt>
    <dgm:pt modelId="{93259092-0E74-4B90-9335-ADC8BB08CDB8}" type="pres">
      <dgm:prSet presAssocID="{9231CEFC-7643-43AE-96E6-B1C6454F151C}" presName="compNode" presStyleCnt="0"/>
      <dgm:spPr/>
    </dgm:pt>
    <dgm:pt modelId="{E9B0B501-96C8-44BF-A35B-AB15FF1E7577}" type="pres">
      <dgm:prSet presAssocID="{9231CEFC-7643-43AE-96E6-B1C6454F151C}" presName="node" presStyleLbl="node1" presStyleIdx="1" presStyleCnt="3">
        <dgm:presLayoutVars>
          <dgm:bulletEnabled val="1"/>
        </dgm:presLayoutVars>
      </dgm:prSet>
      <dgm:spPr/>
      <dgm:t>
        <a:bodyPr/>
        <a:lstStyle/>
        <a:p>
          <a:endParaRPr lang="es-MX"/>
        </a:p>
      </dgm:t>
    </dgm:pt>
    <dgm:pt modelId="{E628C0FF-5036-4A80-A1AB-323A66D4FC40}" type="pres">
      <dgm:prSet presAssocID="{9231CEFC-7643-43AE-96E6-B1C6454F151C}" presName="invisiNode" presStyleLbl="node1" presStyleIdx="1" presStyleCnt="3"/>
      <dgm:spPr/>
    </dgm:pt>
    <dgm:pt modelId="{D2315EB2-CBE9-437A-A576-0D4D728058CF}" type="pres">
      <dgm:prSet presAssocID="{9231CEFC-7643-43AE-96E6-B1C6454F151C}" presName="imagNode" presStyleLbl="fgImgPlace1" presStyleIdx="1" presStyleCnt="3"/>
      <dgm:spPr>
        <a:blipFill rotWithShape="1">
          <a:blip xmlns:r="http://schemas.openxmlformats.org/officeDocument/2006/relationships" r:embed="rId2"/>
          <a:stretch>
            <a:fillRect/>
          </a:stretch>
        </a:blipFill>
      </dgm:spPr>
    </dgm:pt>
    <dgm:pt modelId="{6F1AE40A-AD1C-4C93-A852-201187989802}" type="pres">
      <dgm:prSet presAssocID="{6F6F0E00-4F09-4D52-B839-E37387AEF7ED}" presName="sibTrans" presStyleLbl="sibTrans2D1" presStyleIdx="0" presStyleCnt="0"/>
      <dgm:spPr/>
      <dgm:t>
        <a:bodyPr/>
        <a:lstStyle/>
        <a:p>
          <a:endParaRPr lang="es-MX"/>
        </a:p>
      </dgm:t>
    </dgm:pt>
    <dgm:pt modelId="{0E55023E-1767-4D13-9C1B-DF5F4EFD97C8}" type="pres">
      <dgm:prSet presAssocID="{306961B7-ECE8-45E6-9129-42D86F8D04A9}" presName="compNode" presStyleCnt="0"/>
      <dgm:spPr/>
    </dgm:pt>
    <dgm:pt modelId="{86FCDE33-88A2-4CC5-9E45-E8AAA3599B40}" type="pres">
      <dgm:prSet presAssocID="{306961B7-ECE8-45E6-9129-42D86F8D04A9}" presName="node" presStyleLbl="node1" presStyleIdx="2" presStyleCnt="3">
        <dgm:presLayoutVars>
          <dgm:bulletEnabled val="1"/>
        </dgm:presLayoutVars>
      </dgm:prSet>
      <dgm:spPr/>
      <dgm:t>
        <a:bodyPr/>
        <a:lstStyle/>
        <a:p>
          <a:endParaRPr lang="es-MX"/>
        </a:p>
      </dgm:t>
    </dgm:pt>
    <dgm:pt modelId="{19DB0EEE-B032-4E6C-8D3C-191364C5FD8C}" type="pres">
      <dgm:prSet presAssocID="{306961B7-ECE8-45E6-9129-42D86F8D04A9}" presName="invisiNode" presStyleLbl="node1" presStyleIdx="2" presStyleCnt="3"/>
      <dgm:spPr/>
    </dgm:pt>
    <dgm:pt modelId="{138C0880-C189-4A5B-971B-30A177C4EA90}" type="pres">
      <dgm:prSet presAssocID="{306961B7-ECE8-45E6-9129-42D86F8D04A9}" presName="imagNode" presStyleLbl="fgImgPlace1" presStyleIdx="2" presStyleCnt="3"/>
      <dgm:spPr>
        <a:blipFill rotWithShape="1">
          <a:blip xmlns:r="http://schemas.openxmlformats.org/officeDocument/2006/relationships" r:embed="rId3"/>
          <a:stretch>
            <a:fillRect/>
          </a:stretch>
        </a:blipFill>
      </dgm:spPr>
    </dgm:pt>
  </dgm:ptLst>
  <dgm:cxnLst>
    <dgm:cxn modelId="{E064061F-7963-43CE-A9A9-2719E0157307}" type="presOf" srcId="{44A7E3E8-DE12-46B1-A49E-CF53AE33CD49}" destId="{9AC528F0-68A4-438A-B22B-CC9B9DC92B80}" srcOrd="0" destOrd="0" presId="urn:microsoft.com/office/officeart/2005/8/layout/pList2"/>
    <dgm:cxn modelId="{DB034C33-B75A-42A6-8BB3-BC3893DBB70C}" type="presOf" srcId="{EC8CFBA3-1705-41F9-BBAA-8CE6D8040FC1}" destId="{EFA8CDCE-E490-419A-8CCF-EA41402F2D71}" srcOrd="0" destOrd="0" presId="urn:microsoft.com/office/officeart/2005/8/layout/pList2"/>
    <dgm:cxn modelId="{2B396D83-106B-4656-9E00-658525154488}" srcId="{EC8CFBA3-1705-41F9-BBAA-8CE6D8040FC1}" destId="{9231CEFC-7643-43AE-96E6-B1C6454F151C}" srcOrd="1" destOrd="0" parTransId="{2A0ECFD1-7BEA-4A21-9412-A05378ECD5BA}" sibTransId="{6F6F0E00-4F09-4D52-B839-E37387AEF7ED}"/>
    <dgm:cxn modelId="{7EE3E83E-1429-4688-AA76-7C7E196AA852}" type="presOf" srcId="{6F6F0E00-4F09-4D52-B839-E37387AEF7ED}" destId="{6F1AE40A-AD1C-4C93-A852-201187989802}" srcOrd="0" destOrd="0" presId="urn:microsoft.com/office/officeart/2005/8/layout/pList2"/>
    <dgm:cxn modelId="{E6BB8CB9-DE1B-418D-B468-06AFF8750F47}" srcId="{EC8CFBA3-1705-41F9-BBAA-8CE6D8040FC1}" destId="{44A7E3E8-DE12-46B1-A49E-CF53AE33CD49}" srcOrd="0" destOrd="0" parTransId="{BA18EE2E-A78A-4028-B4B8-D9FBA284BCA4}" sibTransId="{9EE9E9BE-6244-4AFC-9D2E-FA4CBEEC6133}"/>
    <dgm:cxn modelId="{6DBB0E80-52FB-4095-8BE4-8C61F401CCA5}" type="presOf" srcId="{9231CEFC-7643-43AE-96E6-B1C6454F151C}" destId="{E9B0B501-96C8-44BF-A35B-AB15FF1E7577}" srcOrd="0" destOrd="0" presId="urn:microsoft.com/office/officeart/2005/8/layout/pList2"/>
    <dgm:cxn modelId="{656AC853-B436-42FF-B1F5-D7E0216F9DEA}" type="presOf" srcId="{306961B7-ECE8-45E6-9129-42D86F8D04A9}" destId="{86FCDE33-88A2-4CC5-9E45-E8AAA3599B40}" srcOrd="0" destOrd="0" presId="urn:microsoft.com/office/officeart/2005/8/layout/pList2"/>
    <dgm:cxn modelId="{F975D2D8-CECF-4FF4-B28C-CBD2712F5E48}" type="presOf" srcId="{9EE9E9BE-6244-4AFC-9D2E-FA4CBEEC6133}" destId="{32E34454-C4FF-4926-BD2D-4148BC10311E}" srcOrd="0" destOrd="0" presId="urn:microsoft.com/office/officeart/2005/8/layout/pList2"/>
    <dgm:cxn modelId="{FC1B5F1F-A948-4835-8A68-10246E019031}" srcId="{EC8CFBA3-1705-41F9-BBAA-8CE6D8040FC1}" destId="{306961B7-ECE8-45E6-9129-42D86F8D04A9}" srcOrd="2" destOrd="0" parTransId="{CDA0398E-D2D0-473B-9557-9B5BCCFFA3B9}" sibTransId="{E867816A-F0B3-4C9C-B5F6-BB66E9685799}"/>
    <dgm:cxn modelId="{B8FCD55C-60EB-4AD1-8DB7-3AD1AC7C369D}" type="presParOf" srcId="{EFA8CDCE-E490-419A-8CCF-EA41402F2D71}" destId="{4BFCEA42-D1DF-4530-BFE1-E25E65E90E80}" srcOrd="0" destOrd="0" presId="urn:microsoft.com/office/officeart/2005/8/layout/pList2"/>
    <dgm:cxn modelId="{92143F44-C398-4D78-AA63-F3DF739B1C7B}" type="presParOf" srcId="{EFA8CDCE-E490-419A-8CCF-EA41402F2D71}" destId="{DC6F3242-3606-4173-866D-2BF4A1F172EF}" srcOrd="1" destOrd="0" presId="urn:microsoft.com/office/officeart/2005/8/layout/pList2"/>
    <dgm:cxn modelId="{076B6492-22CE-4C4A-9D9A-FECA80484C35}" type="presParOf" srcId="{DC6F3242-3606-4173-866D-2BF4A1F172EF}" destId="{B8B7214F-62EB-4A0F-AC24-3E84FF2A1558}" srcOrd="0" destOrd="0" presId="urn:microsoft.com/office/officeart/2005/8/layout/pList2"/>
    <dgm:cxn modelId="{09CAD9F1-67D7-430B-8FE8-A1289630FED4}" type="presParOf" srcId="{B8B7214F-62EB-4A0F-AC24-3E84FF2A1558}" destId="{9AC528F0-68A4-438A-B22B-CC9B9DC92B80}" srcOrd="0" destOrd="0" presId="urn:microsoft.com/office/officeart/2005/8/layout/pList2"/>
    <dgm:cxn modelId="{D057034B-EB40-474C-B24E-5B339CC713CB}" type="presParOf" srcId="{B8B7214F-62EB-4A0F-AC24-3E84FF2A1558}" destId="{7481E149-7C7D-4D38-BC89-40642697B531}" srcOrd="1" destOrd="0" presId="urn:microsoft.com/office/officeart/2005/8/layout/pList2"/>
    <dgm:cxn modelId="{E73994DF-B44A-41E1-B800-820112F133B1}" type="presParOf" srcId="{B8B7214F-62EB-4A0F-AC24-3E84FF2A1558}" destId="{D005E4AD-854B-4796-8F90-AAA557536797}" srcOrd="2" destOrd="0" presId="urn:microsoft.com/office/officeart/2005/8/layout/pList2"/>
    <dgm:cxn modelId="{B8EB5532-E240-4B48-B820-E63B118C1BD5}" type="presParOf" srcId="{DC6F3242-3606-4173-866D-2BF4A1F172EF}" destId="{32E34454-C4FF-4926-BD2D-4148BC10311E}" srcOrd="1" destOrd="0" presId="urn:microsoft.com/office/officeart/2005/8/layout/pList2"/>
    <dgm:cxn modelId="{55E0AA02-BDBB-4D06-90C7-14689E224EB3}" type="presParOf" srcId="{DC6F3242-3606-4173-866D-2BF4A1F172EF}" destId="{93259092-0E74-4B90-9335-ADC8BB08CDB8}" srcOrd="2" destOrd="0" presId="urn:microsoft.com/office/officeart/2005/8/layout/pList2"/>
    <dgm:cxn modelId="{66E393DD-EBDD-4DA1-9308-59B0D5AFAE0E}" type="presParOf" srcId="{93259092-0E74-4B90-9335-ADC8BB08CDB8}" destId="{E9B0B501-96C8-44BF-A35B-AB15FF1E7577}" srcOrd="0" destOrd="0" presId="urn:microsoft.com/office/officeart/2005/8/layout/pList2"/>
    <dgm:cxn modelId="{E209B3E6-3404-4FF3-AFDF-861F840DB34D}" type="presParOf" srcId="{93259092-0E74-4B90-9335-ADC8BB08CDB8}" destId="{E628C0FF-5036-4A80-A1AB-323A66D4FC40}" srcOrd="1" destOrd="0" presId="urn:microsoft.com/office/officeart/2005/8/layout/pList2"/>
    <dgm:cxn modelId="{5761A2F2-DB9E-40D7-88E1-0C07C0032C67}" type="presParOf" srcId="{93259092-0E74-4B90-9335-ADC8BB08CDB8}" destId="{D2315EB2-CBE9-437A-A576-0D4D728058CF}" srcOrd="2" destOrd="0" presId="urn:microsoft.com/office/officeart/2005/8/layout/pList2"/>
    <dgm:cxn modelId="{0B0A1805-5463-4CF7-8B04-4365DDE17024}" type="presParOf" srcId="{DC6F3242-3606-4173-866D-2BF4A1F172EF}" destId="{6F1AE40A-AD1C-4C93-A852-201187989802}" srcOrd="3" destOrd="0" presId="urn:microsoft.com/office/officeart/2005/8/layout/pList2"/>
    <dgm:cxn modelId="{037C0455-6C36-4BB3-917C-7347866E60E4}" type="presParOf" srcId="{DC6F3242-3606-4173-866D-2BF4A1F172EF}" destId="{0E55023E-1767-4D13-9C1B-DF5F4EFD97C8}" srcOrd="4" destOrd="0" presId="urn:microsoft.com/office/officeart/2005/8/layout/pList2"/>
    <dgm:cxn modelId="{AAC6A2C8-6A04-42A1-BF23-AC6B92EB6FBD}" type="presParOf" srcId="{0E55023E-1767-4D13-9C1B-DF5F4EFD97C8}" destId="{86FCDE33-88A2-4CC5-9E45-E8AAA3599B40}" srcOrd="0" destOrd="0" presId="urn:microsoft.com/office/officeart/2005/8/layout/pList2"/>
    <dgm:cxn modelId="{DDC40FE9-3EE6-4C49-AAC2-B56185BEF593}" type="presParOf" srcId="{0E55023E-1767-4D13-9C1B-DF5F4EFD97C8}" destId="{19DB0EEE-B032-4E6C-8D3C-191364C5FD8C}" srcOrd="1" destOrd="0" presId="urn:microsoft.com/office/officeart/2005/8/layout/pList2"/>
    <dgm:cxn modelId="{A0764B9A-24C1-495E-BBD6-1A8189FA0657}" type="presParOf" srcId="{0E55023E-1767-4D13-9C1B-DF5F4EFD97C8}" destId="{138C0880-C189-4A5B-971B-30A177C4EA90}"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7341C-F23F-43A3-BF50-CF98276496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52A85A84-CD23-4ABE-973C-86020E8144D6}">
      <dgm:prSet phldrT="[Texto]">
        <dgm:style>
          <a:lnRef idx="2">
            <a:schemeClr val="accent3"/>
          </a:lnRef>
          <a:fillRef idx="1">
            <a:schemeClr val="lt1"/>
          </a:fillRef>
          <a:effectRef idx="0">
            <a:schemeClr val="accent3"/>
          </a:effectRef>
          <a:fontRef idx="minor">
            <a:schemeClr val="dk1"/>
          </a:fontRef>
        </dgm:style>
      </dgm:prSet>
      <dgm:spPr>
        <a:solidFill>
          <a:srgbClr val="7030A0"/>
        </a:solidFill>
      </dgm:spPr>
      <dgm:t>
        <a:bodyPr/>
        <a:lstStyle/>
        <a:p>
          <a:r>
            <a:rPr lang="es-MX" b="1" dirty="0" smtClean="0">
              <a:solidFill>
                <a:schemeClr val="tx1"/>
              </a:solidFill>
            </a:rPr>
            <a:t>DECIR SI LO ESTA HACIENDO BIEN O MAL</a:t>
          </a:r>
          <a:r>
            <a:rPr lang="es-MX" dirty="0" smtClean="0">
              <a:solidFill>
                <a:schemeClr val="tx1"/>
              </a:solidFill>
            </a:rPr>
            <a:t>.</a:t>
          </a:r>
          <a:endParaRPr lang="es-MX" dirty="0">
            <a:solidFill>
              <a:schemeClr val="tx1"/>
            </a:solidFill>
          </a:endParaRPr>
        </a:p>
      </dgm:t>
    </dgm:pt>
    <dgm:pt modelId="{C574785D-A225-481E-88BC-B86CF82E6482}" type="parTrans" cxnId="{8BC6B4C3-3D38-4092-8016-A6D2A27AAC72}">
      <dgm:prSet/>
      <dgm:spPr/>
      <dgm:t>
        <a:bodyPr/>
        <a:lstStyle/>
        <a:p>
          <a:endParaRPr lang="es-MX"/>
        </a:p>
      </dgm:t>
    </dgm:pt>
    <dgm:pt modelId="{D0BFB02F-9B72-43BF-B6FE-5AC8DA9701BF}" type="sibTrans" cxnId="{8BC6B4C3-3D38-4092-8016-A6D2A27AAC72}">
      <dgm:prSet/>
      <dgm:spPr/>
      <dgm:t>
        <a:bodyPr/>
        <a:lstStyle/>
        <a:p>
          <a:endParaRPr lang="es-MX"/>
        </a:p>
      </dgm:t>
    </dgm:pt>
    <dgm:pt modelId="{63ABE841-6264-433B-B1BD-749FDED661C9}">
      <dgm:prSet phldrT="[Texto]"/>
      <dgm:spPr>
        <a:solidFill>
          <a:srgbClr val="7030A0"/>
        </a:solidFill>
      </dgm:spPr>
      <dgm:t>
        <a:bodyPr/>
        <a:lstStyle/>
        <a:p>
          <a:r>
            <a:rPr lang="es-MX" b="1" dirty="0" smtClean="0"/>
            <a:t>DECIRLE QUE ES LO QUE TIENE QUE HACER</a:t>
          </a:r>
          <a:endParaRPr lang="es-MX" b="1" dirty="0"/>
        </a:p>
      </dgm:t>
    </dgm:pt>
    <dgm:pt modelId="{220A9C0E-037C-43A2-80DD-F1C077E789B8}" type="parTrans" cxnId="{A7058CB3-C525-4F51-9D8E-092DE34CB511}">
      <dgm:prSet/>
      <dgm:spPr/>
      <dgm:t>
        <a:bodyPr/>
        <a:lstStyle/>
        <a:p>
          <a:endParaRPr lang="es-MX"/>
        </a:p>
      </dgm:t>
    </dgm:pt>
    <dgm:pt modelId="{18DF50DF-870C-4286-AC02-AF5CBBC0D986}" type="sibTrans" cxnId="{A7058CB3-C525-4F51-9D8E-092DE34CB511}">
      <dgm:prSet/>
      <dgm:spPr/>
      <dgm:t>
        <a:bodyPr/>
        <a:lstStyle/>
        <a:p>
          <a:endParaRPr lang="es-MX"/>
        </a:p>
      </dgm:t>
    </dgm:pt>
    <dgm:pt modelId="{4E5DD578-9121-4703-9954-CAD6559ADCC0}">
      <dgm:prSet phldrT="[Texto]"/>
      <dgm:spPr>
        <a:solidFill>
          <a:srgbClr val="7030A0"/>
        </a:solidFill>
      </dgm:spPr>
      <dgm:t>
        <a:bodyPr/>
        <a:lstStyle/>
        <a:p>
          <a:r>
            <a:rPr lang="es-MX" b="1" dirty="0" smtClean="0"/>
            <a:t>APRESURARLO EN SU DUELO</a:t>
          </a:r>
          <a:endParaRPr lang="es-MX" b="1" dirty="0"/>
        </a:p>
      </dgm:t>
    </dgm:pt>
    <dgm:pt modelId="{53084C44-6510-4193-A7DA-DE0D3CB2AEA4}" type="parTrans" cxnId="{B2588F93-3B2D-45EC-A1DD-F4632848F0F8}">
      <dgm:prSet/>
      <dgm:spPr/>
      <dgm:t>
        <a:bodyPr/>
        <a:lstStyle/>
        <a:p>
          <a:endParaRPr lang="es-MX"/>
        </a:p>
      </dgm:t>
    </dgm:pt>
    <dgm:pt modelId="{200BA4DF-B2F2-4369-A5B6-F0B369980D3E}" type="sibTrans" cxnId="{B2588F93-3B2D-45EC-A1DD-F4632848F0F8}">
      <dgm:prSet/>
      <dgm:spPr/>
      <dgm:t>
        <a:bodyPr/>
        <a:lstStyle/>
        <a:p>
          <a:endParaRPr lang="es-MX"/>
        </a:p>
      </dgm:t>
    </dgm:pt>
    <dgm:pt modelId="{9E34ED44-9CF9-4420-A454-D9A427276E76}">
      <dgm:prSet phldrT="[Texto]"/>
      <dgm:spPr>
        <a:solidFill>
          <a:srgbClr val="7030A0"/>
        </a:solidFill>
      </dgm:spPr>
      <dgm:t>
        <a:bodyPr/>
        <a:lstStyle/>
        <a:p>
          <a:r>
            <a:rPr lang="es-MX" b="1" dirty="0" smtClean="0"/>
            <a:t> COMPARAR SITUACIONES O SENTIMIENTOS</a:t>
          </a:r>
          <a:endParaRPr lang="es-MX" b="1" dirty="0"/>
        </a:p>
      </dgm:t>
    </dgm:pt>
    <dgm:pt modelId="{A1C5FD7B-E2F6-4BD9-BD01-6E497BE25031}" type="parTrans" cxnId="{669D2A91-1359-4FD7-A140-D08102A0E50E}">
      <dgm:prSet/>
      <dgm:spPr/>
      <dgm:t>
        <a:bodyPr/>
        <a:lstStyle/>
        <a:p>
          <a:endParaRPr lang="es-MX"/>
        </a:p>
      </dgm:t>
    </dgm:pt>
    <dgm:pt modelId="{4EF538DF-D37B-4063-B6DF-DF054044B404}" type="sibTrans" cxnId="{669D2A91-1359-4FD7-A140-D08102A0E50E}">
      <dgm:prSet/>
      <dgm:spPr/>
      <dgm:t>
        <a:bodyPr/>
        <a:lstStyle/>
        <a:p>
          <a:endParaRPr lang="es-MX"/>
        </a:p>
      </dgm:t>
    </dgm:pt>
    <dgm:pt modelId="{0C1C1484-E555-4B43-A1A0-4ABA38F8BB70}">
      <dgm:prSet phldrT="[Texto]"/>
      <dgm:spPr>
        <a:solidFill>
          <a:srgbClr val="7030A0"/>
        </a:solidFill>
      </dgm:spPr>
      <dgm:t>
        <a:bodyPr/>
        <a:lstStyle/>
        <a:p>
          <a:r>
            <a:rPr lang="es-MX" b="1" dirty="0" smtClean="0"/>
            <a:t>NO DIGAS QUE LO ENTIENDES SI NO HAS PASADO POR LO MISMO</a:t>
          </a:r>
          <a:endParaRPr lang="es-MX" b="1" dirty="0"/>
        </a:p>
      </dgm:t>
    </dgm:pt>
    <dgm:pt modelId="{AE8C6FED-6EA9-4EFE-B81A-F7744A2E56C4}" type="parTrans" cxnId="{DE9842C0-47AF-46A8-AFE5-E1B9A8B3526D}">
      <dgm:prSet/>
      <dgm:spPr/>
      <dgm:t>
        <a:bodyPr/>
        <a:lstStyle/>
        <a:p>
          <a:endParaRPr lang="es-MX"/>
        </a:p>
      </dgm:t>
    </dgm:pt>
    <dgm:pt modelId="{F1DF7086-ECCD-49FD-948D-6E3E9384422A}" type="sibTrans" cxnId="{DE9842C0-47AF-46A8-AFE5-E1B9A8B3526D}">
      <dgm:prSet/>
      <dgm:spPr/>
      <dgm:t>
        <a:bodyPr/>
        <a:lstStyle/>
        <a:p>
          <a:endParaRPr lang="es-MX"/>
        </a:p>
      </dgm:t>
    </dgm:pt>
    <dgm:pt modelId="{646F3703-52C4-4314-8D7F-3A08DE73065C}" type="pres">
      <dgm:prSet presAssocID="{3F17341C-F23F-43A3-BF50-CF98276496E3}" presName="diagram" presStyleCnt="0">
        <dgm:presLayoutVars>
          <dgm:dir/>
          <dgm:resizeHandles val="exact"/>
        </dgm:presLayoutVars>
      </dgm:prSet>
      <dgm:spPr/>
      <dgm:t>
        <a:bodyPr/>
        <a:lstStyle/>
        <a:p>
          <a:endParaRPr lang="es-MX"/>
        </a:p>
      </dgm:t>
    </dgm:pt>
    <dgm:pt modelId="{4A0657E1-9B83-4ECC-9213-FF099D46EE98}" type="pres">
      <dgm:prSet presAssocID="{52A85A84-CD23-4ABE-973C-86020E8144D6}" presName="node" presStyleLbl="node1" presStyleIdx="0" presStyleCnt="5">
        <dgm:presLayoutVars>
          <dgm:bulletEnabled val="1"/>
        </dgm:presLayoutVars>
      </dgm:prSet>
      <dgm:spPr/>
      <dgm:t>
        <a:bodyPr/>
        <a:lstStyle/>
        <a:p>
          <a:endParaRPr lang="es-MX"/>
        </a:p>
      </dgm:t>
    </dgm:pt>
    <dgm:pt modelId="{886CC191-5C11-4569-B182-11300D4F6CC8}" type="pres">
      <dgm:prSet presAssocID="{D0BFB02F-9B72-43BF-B6FE-5AC8DA9701BF}" presName="sibTrans" presStyleCnt="0"/>
      <dgm:spPr/>
    </dgm:pt>
    <dgm:pt modelId="{241D50C5-4C18-4B3F-9563-CFF1D0A2FF9D}" type="pres">
      <dgm:prSet presAssocID="{63ABE841-6264-433B-B1BD-749FDED661C9}" presName="node" presStyleLbl="node1" presStyleIdx="1" presStyleCnt="5">
        <dgm:presLayoutVars>
          <dgm:bulletEnabled val="1"/>
        </dgm:presLayoutVars>
      </dgm:prSet>
      <dgm:spPr/>
      <dgm:t>
        <a:bodyPr/>
        <a:lstStyle/>
        <a:p>
          <a:endParaRPr lang="es-MX"/>
        </a:p>
      </dgm:t>
    </dgm:pt>
    <dgm:pt modelId="{D5F29653-CC70-450C-8EA0-ECA90CB02C7C}" type="pres">
      <dgm:prSet presAssocID="{18DF50DF-870C-4286-AC02-AF5CBBC0D986}" presName="sibTrans" presStyleCnt="0"/>
      <dgm:spPr/>
    </dgm:pt>
    <dgm:pt modelId="{D7E3F893-02B7-4B6F-BFD9-CA3CE1374797}" type="pres">
      <dgm:prSet presAssocID="{4E5DD578-9121-4703-9954-CAD6559ADCC0}" presName="node" presStyleLbl="node1" presStyleIdx="2" presStyleCnt="5">
        <dgm:presLayoutVars>
          <dgm:bulletEnabled val="1"/>
        </dgm:presLayoutVars>
      </dgm:prSet>
      <dgm:spPr/>
      <dgm:t>
        <a:bodyPr/>
        <a:lstStyle/>
        <a:p>
          <a:endParaRPr lang="es-MX"/>
        </a:p>
      </dgm:t>
    </dgm:pt>
    <dgm:pt modelId="{C5F0E99F-25F8-46BB-912B-90EAEBFEEB35}" type="pres">
      <dgm:prSet presAssocID="{200BA4DF-B2F2-4369-A5B6-F0B369980D3E}" presName="sibTrans" presStyleCnt="0"/>
      <dgm:spPr/>
    </dgm:pt>
    <dgm:pt modelId="{0BC2EB35-6ADA-4CB1-9610-20AE94A229A1}" type="pres">
      <dgm:prSet presAssocID="{9E34ED44-9CF9-4420-A454-D9A427276E76}" presName="node" presStyleLbl="node1" presStyleIdx="3" presStyleCnt="5">
        <dgm:presLayoutVars>
          <dgm:bulletEnabled val="1"/>
        </dgm:presLayoutVars>
      </dgm:prSet>
      <dgm:spPr/>
      <dgm:t>
        <a:bodyPr/>
        <a:lstStyle/>
        <a:p>
          <a:endParaRPr lang="es-MX"/>
        </a:p>
      </dgm:t>
    </dgm:pt>
    <dgm:pt modelId="{1B68360B-4342-4F87-BEF1-60CB229E58E8}" type="pres">
      <dgm:prSet presAssocID="{4EF538DF-D37B-4063-B6DF-DF054044B404}" presName="sibTrans" presStyleCnt="0"/>
      <dgm:spPr/>
    </dgm:pt>
    <dgm:pt modelId="{B801BE3A-5437-4327-B75B-0C70B867DF47}" type="pres">
      <dgm:prSet presAssocID="{0C1C1484-E555-4B43-A1A0-4ABA38F8BB70}" presName="node" presStyleLbl="node1" presStyleIdx="4" presStyleCnt="5">
        <dgm:presLayoutVars>
          <dgm:bulletEnabled val="1"/>
        </dgm:presLayoutVars>
      </dgm:prSet>
      <dgm:spPr/>
      <dgm:t>
        <a:bodyPr/>
        <a:lstStyle/>
        <a:p>
          <a:endParaRPr lang="es-MX"/>
        </a:p>
      </dgm:t>
    </dgm:pt>
  </dgm:ptLst>
  <dgm:cxnLst>
    <dgm:cxn modelId="{4F6BFA66-B594-4902-B773-008AD853042B}" type="presOf" srcId="{3F17341C-F23F-43A3-BF50-CF98276496E3}" destId="{646F3703-52C4-4314-8D7F-3A08DE73065C}" srcOrd="0" destOrd="0" presId="urn:microsoft.com/office/officeart/2005/8/layout/default"/>
    <dgm:cxn modelId="{669D2A91-1359-4FD7-A140-D08102A0E50E}" srcId="{3F17341C-F23F-43A3-BF50-CF98276496E3}" destId="{9E34ED44-9CF9-4420-A454-D9A427276E76}" srcOrd="3" destOrd="0" parTransId="{A1C5FD7B-E2F6-4BD9-BD01-6E497BE25031}" sibTransId="{4EF538DF-D37B-4063-B6DF-DF054044B404}"/>
    <dgm:cxn modelId="{A7058CB3-C525-4F51-9D8E-092DE34CB511}" srcId="{3F17341C-F23F-43A3-BF50-CF98276496E3}" destId="{63ABE841-6264-433B-B1BD-749FDED661C9}" srcOrd="1" destOrd="0" parTransId="{220A9C0E-037C-43A2-80DD-F1C077E789B8}" sibTransId="{18DF50DF-870C-4286-AC02-AF5CBBC0D986}"/>
    <dgm:cxn modelId="{941BA477-8B31-45F5-9BBF-CA147A94AD41}" type="presOf" srcId="{4E5DD578-9121-4703-9954-CAD6559ADCC0}" destId="{D7E3F893-02B7-4B6F-BFD9-CA3CE1374797}" srcOrd="0" destOrd="0" presId="urn:microsoft.com/office/officeart/2005/8/layout/default"/>
    <dgm:cxn modelId="{DE9842C0-47AF-46A8-AFE5-E1B9A8B3526D}" srcId="{3F17341C-F23F-43A3-BF50-CF98276496E3}" destId="{0C1C1484-E555-4B43-A1A0-4ABA38F8BB70}" srcOrd="4" destOrd="0" parTransId="{AE8C6FED-6EA9-4EFE-B81A-F7744A2E56C4}" sibTransId="{F1DF7086-ECCD-49FD-948D-6E3E9384422A}"/>
    <dgm:cxn modelId="{18D14C23-4CA5-456C-8D79-FFB27077225C}" type="presOf" srcId="{52A85A84-CD23-4ABE-973C-86020E8144D6}" destId="{4A0657E1-9B83-4ECC-9213-FF099D46EE98}" srcOrd="0" destOrd="0" presId="urn:microsoft.com/office/officeart/2005/8/layout/default"/>
    <dgm:cxn modelId="{6509CD7B-CB5E-42CA-9BEB-4C6A7A9C02C9}" type="presOf" srcId="{9E34ED44-9CF9-4420-A454-D9A427276E76}" destId="{0BC2EB35-6ADA-4CB1-9610-20AE94A229A1}" srcOrd="0" destOrd="0" presId="urn:microsoft.com/office/officeart/2005/8/layout/default"/>
    <dgm:cxn modelId="{C6222AB7-0E9F-4F1D-8A89-B89C985C66E8}" type="presOf" srcId="{0C1C1484-E555-4B43-A1A0-4ABA38F8BB70}" destId="{B801BE3A-5437-4327-B75B-0C70B867DF47}" srcOrd="0" destOrd="0" presId="urn:microsoft.com/office/officeart/2005/8/layout/default"/>
    <dgm:cxn modelId="{E26041F8-BA9A-4061-AE26-5DC03D9FAB03}" type="presOf" srcId="{63ABE841-6264-433B-B1BD-749FDED661C9}" destId="{241D50C5-4C18-4B3F-9563-CFF1D0A2FF9D}" srcOrd="0" destOrd="0" presId="urn:microsoft.com/office/officeart/2005/8/layout/default"/>
    <dgm:cxn modelId="{8BC6B4C3-3D38-4092-8016-A6D2A27AAC72}" srcId="{3F17341C-F23F-43A3-BF50-CF98276496E3}" destId="{52A85A84-CD23-4ABE-973C-86020E8144D6}" srcOrd="0" destOrd="0" parTransId="{C574785D-A225-481E-88BC-B86CF82E6482}" sibTransId="{D0BFB02F-9B72-43BF-B6FE-5AC8DA9701BF}"/>
    <dgm:cxn modelId="{B2588F93-3B2D-45EC-A1DD-F4632848F0F8}" srcId="{3F17341C-F23F-43A3-BF50-CF98276496E3}" destId="{4E5DD578-9121-4703-9954-CAD6559ADCC0}" srcOrd="2" destOrd="0" parTransId="{53084C44-6510-4193-A7DA-DE0D3CB2AEA4}" sibTransId="{200BA4DF-B2F2-4369-A5B6-F0B369980D3E}"/>
    <dgm:cxn modelId="{DD0637DB-1174-443E-8641-4E1383E215FC}" type="presParOf" srcId="{646F3703-52C4-4314-8D7F-3A08DE73065C}" destId="{4A0657E1-9B83-4ECC-9213-FF099D46EE98}" srcOrd="0" destOrd="0" presId="urn:microsoft.com/office/officeart/2005/8/layout/default"/>
    <dgm:cxn modelId="{460B8E98-E252-4D2A-85AE-73A25DA214FF}" type="presParOf" srcId="{646F3703-52C4-4314-8D7F-3A08DE73065C}" destId="{886CC191-5C11-4569-B182-11300D4F6CC8}" srcOrd="1" destOrd="0" presId="urn:microsoft.com/office/officeart/2005/8/layout/default"/>
    <dgm:cxn modelId="{9FEC8BDD-5CD6-4C51-BFCB-4A4B4FC69BE8}" type="presParOf" srcId="{646F3703-52C4-4314-8D7F-3A08DE73065C}" destId="{241D50C5-4C18-4B3F-9563-CFF1D0A2FF9D}" srcOrd="2" destOrd="0" presId="urn:microsoft.com/office/officeart/2005/8/layout/default"/>
    <dgm:cxn modelId="{20B007DB-58B3-4A4E-BB51-91A4266F2383}" type="presParOf" srcId="{646F3703-52C4-4314-8D7F-3A08DE73065C}" destId="{D5F29653-CC70-450C-8EA0-ECA90CB02C7C}" srcOrd="3" destOrd="0" presId="urn:microsoft.com/office/officeart/2005/8/layout/default"/>
    <dgm:cxn modelId="{3C233EE5-2597-4DBA-B051-DB04D152FCF7}" type="presParOf" srcId="{646F3703-52C4-4314-8D7F-3A08DE73065C}" destId="{D7E3F893-02B7-4B6F-BFD9-CA3CE1374797}" srcOrd="4" destOrd="0" presId="urn:microsoft.com/office/officeart/2005/8/layout/default"/>
    <dgm:cxn modelId="{55905E67-3FA9-4A84-B140-7AA169BEEE12}" type="presParOf" srcId="{646F3703-52C4-4314-8D7F-3A08DE73065C}" destId="{C5F0E99F-25F8-46BB-912B-90EAEBFEEB35}" srcOrd="5" destOrd="0" presId="urn:microsoft.com/office/officeart/2005/8/layout/default"/>
    <dgm:cxn modelId="{7586BC8A-92B2-476F-AFB6-A8611FAB6CB3}" type="presParOf" srcId="{646F3703-52C4-4314-8D7F-3A08DE73065C}" destId="{0BC2EB35-6ADA-4CB1-9610-20AE94A229A1}" srcOrd="6" destOrd="0" presId="urn:microsoft.com/office/officeart/2005/8/layout/default"/>
    <dgm:cxn modelId="{85BB3694-78F0-4611-AC73-CD0E957F3650}" type="presParOf" srcId="{646F3703-52C4-4314-8D7F-3A08DE73065C}" destId="{1B68360B-4342-4F87-BEF1-60CB229E58E8}" srcOrd="7" destOrd="0" presId="urn:microsoft.com/office/officeart/2005/8/layout/default"/>
    <dgm:cxn modelId="{DF6C26B3-B10D-460C-A405-D20BE1B1C2D7}" type="presParOf" srcId="{646F3703-52C4-4314-8D7F-3A08DE73065C}" destId="{B801BE3A-5437-4327-B75B-0C70B867DF47}" srcOrd="8" destOrd="0" presId="urn:microsoft.com/office/officeart/2005/8/layout/default"/>
  </dgm:cxnLst>
  <dgm:bg>
    <a:solidFill>
      <a:schemeClr val="accent4">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61E965-5773-45A4-89F0-F7E1B4B834AF}" type="datetimeFigureOut">
              <a:rPr lang="es-MX" smtClean="0"/>
              <a:t>13/02/2022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130127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61E965-5773-45A4-89F0-F7E1B4B834AF}" type="datetimeFigureOut">
              <a:rPr lang="es-MX" smtClean="0"/>
              <a:t>13/02/2022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335568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61E965-5773-45A4-89F0-F7E1B4B834AF}" type="datetimeFigureOut">
              <a:rPr lang="es-MX" smtClean="0"/>
              <a:t>13/02/2022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782588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61E965-5773-45A4-89F0-F7E1B4B834AF}" type="datetimeFigureOut">
              <a:rPr lang="es-MX" smtClean="0"/>
              <a:t>13/02/2022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6E8DD6-F4F0-4C9A-8C95-1B6C8B04BFFA}" type="slidenum">
              <a:rPr lang="es-MX" smtClean="0"/>
              <a:t>‹Nº›</a:t>
            </a:fld>
            <a:endParaRPr lang="es-MX"/>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931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61E965-5773-45A4-89F0-F7E1B4B834AF}" type="datetimeFigureOut">
              <a:rPr lang="es-MX" smtClean="0"/>
              <a:t>13/02/2022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249962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61E965-5773-45A4-89F0-F7E1B4B834AF}" type="datetimeFigureOut">
              <a:rPr lang="es-MX" smtClean="0"/>
              <a:t>13/02/2022</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1152396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61E965-5773-45A4-89F0-F7E1B4B834AF}" type="datetimeFigureOut">
              <a:rPr lang="es-MX" smtClean="0"/>
              <a:t>13/02/2022</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3025725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61E965-5773-45A4-89F0-F7E1B4B834AF}" type="datetimeFigureOut">
              <a:rPr lang="es-MX" smtClean="0"/>
              <a:t>13/02/2022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3562262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61E965-5773-45A4-89F0-F7E1B4B834AF}" type="datetimeFigureOut">
              <a:rPr lang="es-MX" smtClean="0"/>
              <a:t>13/02/2022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82482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61E965-5773-45A4-89F0-F7E1B4B834AF}" type="datetimeFigureOut">
              <a:rPr lang="es-MX" smtClean="0"/>
              <a:t>13/02/2022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178957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61E965-5773-45A4-89F0-F7E1B4B834AF}" type="datetimeFigureOut">
              <a:rPr lang="es-MX" smtClean="0"/>
              <a:t>13/02/2022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1725172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661E965-5773-45A4-89F0-F7E1B4B834AF}" type="datetimeFigureOut">
              <a:rPr lang="es-MX" smtClean="0"/>
              <a:t>13/02/2022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243253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661E965-5773-45A4-89F0-F7E1B4B834AF}" type="datetimeFigureOut">
              <a:rPr lang="es-MX" smtClean="0"/>
              <a:t>13/02/2022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392120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5661E965-5773-45A4-89F0-F7E1B4B834AF}" type="datetimeFigureOut">
              <a:rPr lang="es-MX" smtClean="0"/>
              <a:t>13/02/2022</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426646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61E965-5773-45A4-89F0-F7E1B4B834AF}" type="datetimeFigureOut">
              <a:rPr lang="es-MX" smtClean="0"/>
              <a:t>13/02/2022</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46945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5661E965-5773-45A4-89F0-F7E1B4B834AF}" type="datetimeFigureOut">
              <a:rPr lang="es-MX" smtClean="0"/>
              <a:t>13/02/2022</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345725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61E965-5773-45A4-89F0-F7E1B4B834AF}" type="datetimeFigureOut">
              <a:rPr lang="es-MX" smtClean="0"/>
              <a:t>13/02/2022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6E8DD6-F4F0-4C9A-8C95-1B6C8B04BFFA}" type="slidenum">
              <a:rPr lang="es-MX" smtClean="0"/>
              <a:t>‹Nº›</a:t>
            </a:fld>
            <a:endParaRPr lang="es-MX"/>
          </a:p>
        </p:txBody>
      </p:sp>
    </p:spTree>
    <p:extLst>
      <p:ext uri="{BB962C8B-B14F-4D97-AF65-F5344CB8AC3E}">
        <p14:creationId xmlns:p14="http://schemas.microsoft.com/office/powerpoint/2010/main" val="130460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661E965-5773-45A4-89F0-F7E1B4B834AF}" type="datetimeFigureOut">
              <a:rPr lang="es-MX" smtClean="0"/>
              <a:t>13/02/2022</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A6E8DD6-F4F0-4C9A-8C95-1B6C8B04BFFA}" type="slidenum">
              <a:rPr lang="es-MX" smtClean="0"/>
              <a:t>‹Nº›</a:t>
            </a:fld>
            <a:endParaRPr lang="es-MX"/>
          </a:p>
        </p:txBody>
      </p:sp>
    </p:spTree>
    <p:extLst>
      <p:ext uri="{BB962C8B-B14F-4D97-AF65-F5344CB8AC3E}">
        <p14:creationId xmlns:p14="http://schemas.microsoft.com/office/powerpoint/2010/main" val="374053077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Acompañamiento en el duelo, aprender a vivir con el propio dolor -  Educación Continua - Portal Univers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328613"/>
            <a:ext cx="9358313" cy="59864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2848421" y="1810047"/>
            <a:ext cx="6933308" cy="1754326"/>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ACOMPAÑAMIENTO</a:t>
            </a:r>
          </a:p>
          <a:p>
            <a:pPr algn="ctr"/>
            <a:r>
              <a:rPr lang="es-E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 EL DUELO</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28" name="Picture 4" descr="HUSI sensible al duelo materno - HU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librí Arte Digital Fondo de pantalla 2k Quad HD ID:49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2589" y="78651"/>
            <a:ext cx="2919412" cy="12357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USI sensible al duelo materno - HU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9662" y="4576762"/>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19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alabras para el duelo: qué decir y có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436"/>
            <a:ext cx="6403975" cy="47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6403975" y="426436"/>
            <a:ext cx="5366635" cy="6001643"/>
          </a:xfrm>
          <a:prstGeom prst="rect">
            <a:avLst/>
          </a:prstGeom>
        </p:spPr>
        <p:txBody>
          <a:bodyPr wrap="square">
            <a:spAutoFit/>
          </a:bodyPr>
          <a:lstStyle/>
          <a:p>
            <a:pPr algn="just"/>
            <a:r>
              <a:rPr lang="es-MX" sz="2400" dirty="0" smtClean="0">
                <a:effectLst/>
                <a:latin typeface="Aharoni" panose="02010803020104030203" pitchFamily="2" charset="-79"/>
                <a:ea typeface="Calibri" panose="020F0502020204030204" pitchFamily="34" charset="0"/>
                <a:cs typeface="Aharoni" panose="02010803020104030203" pitchFamily="2" charset="-79"/>
              </a:rPr>
              <a:t>“MÁS CORAZÓN EN ESAS MANOS, HERMANOS”... </a:t>
            </a:r>
            <a:r>
              <a:rPr lang="es-MX" sz="2400" i="1" dirty="0" smtClean="0">
                <a:effectLst/>
                <a:latin typeface="Aharoni" panose="02010803020104030203" pitchFamily="2" charset="-79"/>
                <a:ea typeface="Calibri" panose="020F0502020204030204" pitchFamily="34" charset="0"/>
                <a:cs typeface="Aharoni" panose="02010803020104030203" pitchFamily="2" charset="-79"/>
              </a:rPr>
              <a:t>SAN CAMILO DE LELIS.</a:t>
            </a:r>
          </a:p>
          <a:p>
            <a:pPr algn="just"/>
            <a:endParaRPr lang="es-MX" sz="2400" dirty="0">
              <a:latin typeface="Aharoni" panose="02010803020104030203" pitchFamily="2" charset="-79"/>
              <a:ea typeface="Calibri" panose="020F0502020204030204" pitchFamily="34" charset="0"/>
              <a:cs typeface="Aharoni" panose="02010803020104030203" pitchFamily="2" charset="-79"/>
            </a:endParaRPr>
          </a:p>
          <a:p>
            <a:pPr algn="just"/>
            <a:r>
              <a:rPr lang="es-MX" sz="2400" dirty="0" smtClean="0">
                <a:effectLst/>
                <a:latin typeface="Aharoni" panose="02010803020104030203" pitchFamily="2" charset="-79"/>
                <a:ea typeface="Calibri" panose="020F0502020204030204" pitchFamily="34" charset="0"/>
                <a:cs typeface="Aharoni" panose="02010803020104030203" pitchFamily="2" charset="-79"/>
              </a:rPr>
              <a:t> ES QUE LAS MANOS, EL CONTACTO CORPORAL, TIENEN MUCHO PODER CUANDO EN ELLAS ESTÁ PUESTO EL CORAZÓN. ACARICIAR, TOCAR EN MEDIO DEL SUFRIMIENTO POR LA PÉRDIDA DE UN SER QUERIDO PERMITE LICENCIAS QUE NO SE DAN EN OTROS CONTEXTOS. AQUÍ EL ABRAZO Y LA CARICIA ESTÁN LLENOS DE SIGNIFICADO SOLIDARIO, DE COMUNICACIÓN GENEROSA Y LIBRE</a:t>
            </a:r>
            <a:endParaRPr lang="es-MX"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43839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orientacionandujar.es/wp-content/uploads/2014/06/Cuando-habla-tu-coraz%C3%B3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6475" y="249237"/>
            <a:ext cx="5829300" cy="649517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56238" y="2328862"/>
            <a:ext cx="5705631" cy="4739759"/>
          </a:xfrm>
          <a:prstGeom prst="rect">
            <a:avLst/>
          </a:prstGeom>
          <a:noFill/>
        </p:spPr>
        <p:txBody>
          <a:bodyPr wrap="square" rtlCol="0">
            <a:spAutoFit/>
          </a:bodyPr>
          <a:lstStyle/>
          <a:p>
            <a:r>
              <a:rPr lang="es-MX" sz="2400" dirty="0" smtClean="0">
                <a:latin typeface="Aharoni" panose="02010803020104030203" pitchFamily="2" charset="-79"/>
                <a:cs typeface="Aharoni" panose="02010803020104030203" pitchFamily="2" charset="-79"/>
              </a:rPr>
              <a:t>ESCUCHA SENSIBLE</a:t>
            </a:r>
          </a:p>
          <a:p>
            <a:endParaRPr lang="es-MX" sz="24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ESTAR ATENTO A LAS NECESIDADES Y EMOCIONES QUE EL OTRO TRATA DE TRANSMITIR</a:t>
            </a: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ATENCION PLENA CON INTERES GENUINO</a:t>
            </a: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GESTOS, PALABRAS, MIRADAS, TONO DE VOZ, </a:t>
            </a: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DESDE SU COSMOVISION O MUNDO INTERIOR.</a:t>
            </a:r>
          </a:p>
          <a:p>
            <a:pPr marL="342900" indent="-342900" algn="just">
              <a:buFont typeface="Wingdings" panose="05000000000000000000" pitchFamily="2" charset="2"/>
              <a:buChar char="v"/>
            </a:pPr>
            <a:endParaRPr lang="es-MX" sz="2000" dirty="0">
              <a:latin typeface="Aharoni" panose="02010803020104030203" pitchFamily="2" charset="-79"/>
              <a:cs typeface="Aharoni" panose="02010803020104030203" pitchFamily="2" charset="-79"/>
            </a:endParaRPr>
          </a:p>
          <a:p>
            <a:endParaRPr lang="es-MX" dirty="0"/>
          </a:p>
        </p:txBody>
      </p:sp>
      <p:sp>
        <p:nvSpPr>
          <p:cNvPr id="4" name="Rectángulo 3"/>
          <p:cNvSpPr/>
          <p:nvPr/>
        </p:nvSpPr>
        <p:spPr>
          <a:xfrm>
            <a:off x="256238" y="614359"/>
            <a:ext cx="5379243"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800" b="1" dirty="0" smtClean="0">
                <a:latin typeface="Aharoni" panose="02010803020104030203" pitchFamily="2" charset="-79"/>
                <a:cs typeface="Aharoni" panose="02010803020104030203" pitchFamily="2" charset="-79"/>
              </a:rPr>
              <a:t>LA ESCUCHA QUE SANA</a:t>
            </a:r>
            <a:endParaRPr lang="es-MX" sz="28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48129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296207" y="1700213"/>
            <a:ext cx="7846410" cy="49006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800" dirty="0" smtClean="0">
                <a:latin typeface="Aharoni" panose="02010803020104030203" pitchFamily="2" charset="-79"/>
                <a:cs typeface="Aharoni" panose="02010803020104030203" pitchFamily="2" charset="-79"/>
              </a:rPr>
              <a:t>ACOMPAÑAR A RECORDAR SANAMENTE, SUPONE DAR ESPACIO A LA NARRACION DEL PASADO, DE SU SIGNIFICADO, UTILIZANDO LA EVOCACION DE HECHOS, IMÁGENES, UTILIZANDO OBJETOS, FOTOGRAFIAS, ETC. QUE CONTRIBUYAN A COLOCAR AL FALLECIDO EN UN LUGAR ADECUADO DEL CORAZON</a:t>
            </a:r>
            <a:r>
              <a:rPr lang="es-MX" sz="2800" dirty="0" smtClean="0"/>
              <a:t>.</a:t>
            </a:r>
            <a:endParaRPr lang="es-MX" sz="2800" dirty="0"/>
          </a:p>
        </p:txBody>
      </p:sp>
      <p:pic>
        <p:nvPicPr>
          <p:cNvPr id="12290" name="Picture 2" descr="Y...cuando un recuerdo - Cosas para mi mu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4" y="107584"/>
            <a:ext cx="4057650" cy="3079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292" name="Picture 4" descr="La caja de recuerdos, una herramienta para superar el due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556" y="3186970"/>
            <a:ext cx="3780565" cy="341385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367481" y="457194"/>
            <a:ext cx="5379242"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800" b="1" dirty="0" smtClean="0">
                <a:latin typeface="Aharoni" panose="02010803020104030203" pitchFamily="2" charset="-79"/>
                <a:cs typeface="Aharoni" panose="02010803020104030203" pitchFamily="2" charset="-79"/>
              </a:rPr>
              <a:t>EL VALOR TERAPEUTICO DEL RECUERDO</a:t>
            </a:r>
            <a:endParaRPr lang="es-MX" sz="28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58431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1026" y="457195"/>
            <a:ext cx="5243512"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800" b="1" dirty="0" smtClean="0">
                <a:latin typeface="Aharoni" panose="02010803020104030203" pitchFamily="2" charset="-79"/>
                <a:cs typeface="Aharoni" panose="02010803020104030203" pitchFamily="2" charset="-79"/>
              </a:rPr>
              <a:t>EL VALOR TERAPEUTICO DE LOS RITOS Y LA FE</a:t>
            </a:r>
            <a:endParaRPr lang="es-MX" sz="2800" b="1" dirty="0">
              <a:latin typeface="Aharoni" panose="02010803020104030203" pitchFamily="2" charset="-79"/>
              <a:cs typeface="Aharoni" panose="02010803020104030203" pitchFamily="2" charset="-79"/>
            </a:endParaRPr>
          </a:p>
        </p:txBody>
      </p:sp>
      <p:pic>
        <p:nvPicPr>
          <p:cNvPr id="3" name="Picture 2" descr="Pin de Jose L. Rocha en Frases | Frases motivadoras, Frases bonitas, Frases  posi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203200"/>
            <a:ext cx="4929188" cy="62690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300038" y="1963015"/>
            <a:ext cx="6686550" cy="4044056"/>
          </a:xfrm>
          <a:prstGeom prst="rect">
            <a:avLst/>
          </a:prstGeom>
        </p:spPr>
        <p:txBody>
          <a:bodyPr wrap="square">
            <a:spAutoFit/>
          </a:bodyPr>
          <a:lstStyle/>
          <a:p>
            <a:pPr algn="just">
              <a:lnSpc>
                <a:spcPct val="107000"/>
              </a:lnSpc>
              <a:spcAft>
                <a:spcPts val="0"/>
              </a:spcAft>
            </a:pPr>
            <a:r>
              <a:rPr lang="es-MX" sz="2400" dirty="0">
                <a:latin typeface="Aharoni" panose="02010803020104030203" pitchFamily="2" charset="-79"/>
                <a:ea typeface="Calibri" panose="020F0502020204030204" pitchFamily="34" charset="0"/>
                <a:cs typeface="Aharoni" panose="02010803020104030203" pitchFamily="2" charset="-79"/>
              </a:rPr>
              <a:t>LOS RITOS PUEDEN SALIR AL PASO DE VERDADERAS NECESIDADES. </a:t>
            </a:r>
            <a:r>
              <a:rPr lang="es-MX" sz="2400" dirty="0" smtClean="0">
                <a:latin typeface="Aharoni" panose="02010803020104030203" pitchFamily="2" charset="-79"/>
                <a:ea typeface="Calibri" panose="020F0502020204030204" pitchFamily="34" charset="0"/>
                <a:cs typeface="Aharoni" panose="02010803020104030203" pitchFamily="2" charset="-79"/>
              </a:rPr>
              <a:t> CONTRIBUYEN </a:t>
            </a:r>
            <a:r>
              <a:rPr lang="es-MX" sz="2400" dirty="0">
                <a:latin typeface="Aharoni" panose="02010803020104030203" pitchFamily="2" charset="-79"/>
                <a:ea typeface="Calibri" panose="020F0502020204030204" pitchFamily="34" charset="0"/>
                <a:cs typeface="Aharoni" panose="02010803020104030203" pitchFamily="2" charset="-79"/>
              </a:rPr>
              <a:t>A VIVIR EL PASO, A ADAPTARSE A LA PÉRDIDA, A SOCIALIZAR </a:t>
            </a:r>
            <a:r>
              <a:rPr lang="es-MX" sz="2400" dirty="0" smtClean="0">
                <a:latin typeface="Aharoni" panose="02010803020104030203" pitchFamily="2" charset="-79"/>
                <a:ea typeface="Calibri" panose="020F0502020204030204" pitchFamily="34" charset="0"/>
                <a:cs typeface="Aharoni" panose="02010803020104030203" pitchFamily="2" charset="-79"/>
              </a:rPr>
              <a:t>SANAMENTE. TIENEN UN </a:t>
            </a:r>
            <a:r>
              <a:rPr lang="es-MX" sz="2400" dirty="0">
                <a:latin typeface="Aharoni" panose="02010803020104030203" pitchFamily="2" charset="-79"/>
                <a:ea typeface="Calibri" panose="020F0502020204030204" pitchFamily="34" charset="0"/>
                <a:cs typeface="Aharoni" panose="02010803020104030203" pitchFamily="2" charset="-79"/>
              </a:rPr>
              <a:t>VALOR </a:t>
            </a:r>
            <a:r>
              <a:rPr lang="es-MX" sz="2400" dirty="0" smtClean="0">
                <a:latin typeface="Aharoni" panose="02010803020104030203" pitchFamily="2" charset="-79"/>
                <a:ea typeface="Calibri" panose="020F0502020204030204" pitchFamily="34" charset="0"/>
                <a:cs typeface="Aharoni" panose="02010803020104030203" pitchFamily="2" charset="-79"/>
              </a:rPr>
              <a:t>DE </a:t>
            </a:r>
            <a:r>
              <a:rPr lang="es-MX" sz="2400" dirty="0">
                <a:latin typeface="Aharoni" panose="02010803020104030203" pitchFamily="2" charset="-79"/>
                <a:ea typeface="Calibri" panose="020F0502020204030204" pitchFamily="34" charset="0"/>
                <a:cs typeface="Aharoni" panose="02010803020104030203" pitchFamily="2" charset="-79"/>
              </a:rPr>
              <a:t>SOPORTE DE LA COMUNIDAD A LOS MÁS HERIDOS</a:t>
            </a:r>
            <a:r>
              <a:rPr lang="es-MX" sz="2400" dirty="0" smtClean="0">
                <a:latin typeface="Aharoni" panose="02010803020104030203" pitchFamily="2" charset="-79"/>
                <a:ea typeface="Calibri" panose="020F0502020204030204" pitchFamily="34" charset="0"/>
                <a:cs typeface="Aharoni" panose="02010803020104030203" pitchFamily="2" charset="-79"/>
              </a:rPr>
              <a:t>.</a:t>
            </a:r>
          </a:p>
          <a:p>
            <a:pPr algn="just">
              <a:lnSpc>
                <a:spcPct val="107000"/>
              </a:lnSpc>
              <a:spcAft>
                <a:spcPts val="0"/>
              </a:spcAft>
            </a:pPr>
            <a:endParaRPr lang="es-MX" sz="2400" dirty="0">
              <a:latin typeface="Aharoni" panose="02010803020104030203" pitchFamily="2" charset="-79"/>
              <a:cs typeface="Aharoni" panose="02010803020104030203" pitchFamily="2" charset="-79"/>
            </a:endParaRPr>
          </a:p>
          <a:p>
            <a:pPr algn="just">
              <a:lnSpc>
                <a:spcPct val="107000"/>
              </a:lnSpc>
              <a:spcAft>
                <a:spcPts val="0"/>
              </a:spcAft>
            </a:pPr>
            <a:r>
              <a:rPr lang="es-MX" sz="2400" dirty="0" smtClean="0">
                <a:latin typeface="Aharoni" panose="02010803020104030203" pitchFamily="2" charset="-79"/>
                <a:cs typeface="Aharoni" panose="02010803020104030203" pitchFamily="2" charset="-79"/>
              </a:rPr>
              <a:t>LA ORACION, LECTURAS BIBLICAS, MEDITACION, CONTACTO CON LA NATURALEZA, ETC.</a:t>
            </a:r>
            <a:endParaRPr lang="es-MX"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52299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0075" y="524172"/>
            <a:ext cx="10929938" cy="923330"/>
          </a:xfrm>
          <a:prstGeom prst="rect">
            <a:avLst/>
          </a:prstGeom>
          <a:solidFill>
            <a:schemeClr val="accent4">
              <a:lumMod val="50000"/>
            </a:schemeClr>
          </a:solidFill>
          <a:effectLst>
            <a:glow rad="63500">
              <a:schemeClr val="accent1">
                <a:satMod val="175000"/>
                <a:alpha val="40000"/>
              </a:schemeClr>
            </a:glow>
          </a:effectLst>
        </p:spPr>
        <p:txBody>
          <a:bodyPr wrap="square" lIns="91440" tIns="45720" rIns="91440" bIns="45720">
            <a:spAutoFit/>
          </a:bodyPr>
          <a:lstStyle/>
          <a:p>
            <a:pPr algn="ctr"/>
            <a:r>
              <a:rPr lang="es-ES" sz="5400" b="1" cap="none" spc="50" dirty="0" smtClean="0">
                <a:ln w="0">
                  <a:solidFill>
                    <a:schemeClr val="bg2">
                      <a:lumMod val="50000"/>
                    </a:schemeClr>
                  </a:solidFill>
                </a:ln>
                <a:solidFill>
                  <a:schemeClr val="bg2">
                    <a:lumMod val="40000"/>
                    <a:lumOff val="60000"/>
                  </a:schemeClr>
                </a:solidFill>
                <a:effectLst>
                  <a:innerShdw blurRad="63500" dist="50800" dir="13500000">
                    <a:srgbClr val="000000">
                      <a:alpha val="50000"/>
                    </a:srgbClr>
                  </a:innerShdw>
                </a:effectLst>
              </a:rPr>
              <a:t>QUE NO AYUDA EN EL DUELO</a:t>
            </a:r>
            <a:endParaRPr lang="es-ES" sz="5400" b="1" cap="none" spc="50" dirty="0">
              <a:ln w="0">
                <a:solidFill>
                  <a:schemeClr val="bg2">
                    <a:lumMod val="50000"/>
                  </a:schemeClr>
                </a:solidFill>
              </a:ln>
              <a:solidFill>
                <a:schemeClr val="bg2">
                  <a:lumMod val="40000"/>
                  <a:lumOff val="60000"/>
                </a:schemeClr>
              </a:solidFill>
              <a:effectLst>
                <a:innerShdw blurRad="63500" dist="50800" dir="13500000">
                  <a:srgbClr val="000000">
                    <a:alpha val="50000"/>
                  </a:srgbClr>
                </a:innerShdw>
              </a:effectLst>
            </a:endParaRPr>
          </a:p>
        </p:txBody>
      </p:sp>
      <p:graphicFrame>
        <p:nvGraphicFramePr>
          <p:cNvPr id="3" name="Diagrama 2"/>
          <p:cNvGraphicFramePr/>
          <p:nvPr>
            <p:extLst>
              <p:ext uri="{D42A27DB-BD31-4B8C-83A1-F6EECF244321}">
                <p14:modId xmlns:p14="http://schemas.microsoft.com/office/powerpoint/2010/main" val="1371026440"/>
              </p:ext>
            </p:extLst>
          </p:nvPr>
        </p:nvGraphicFramePr>
        <p:xfrm>
          <a:off x="771525" y="1714500"/>
          <a:ext cx="10758488" cy="4266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6049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4765" y="467022"/>
            <a:ext cx="7913473" cy="923330"/>
          </a:xfrm>
          <a:prstGeom prst="rect">
            <a:avLst/>
          </a:prstGeom>
          <a:solidFill>
            <a:schemeClr val="bg2">
              <a:lumMod val="75000"/>
            </a:schemeClr>
          </a:solidFill>
          <a:ln>
            <a:solidFill>
              <a:schemeClr val="bg2">
                <a:lumMod val="60000"/>
                <a:lumOff val="40000"/>
              </a:schemeClr>
            </a:solidFill>
          </a:ln>
        </p:spPr>
        <p:txBody>
          <a:bodyPr wrap="none" lIns="91440" tIns="45720" rIns="91440" bIns="45720">
            <a:prstTxWarp prst="textPlain">
              <a:avLst/>
            </a:prstTxWarp>
            <a:spAutoFit/>
          </a:bodyPr>
          <a:lstStyle/>
          <a:p>
            <a:pPr algn="ctr"/>
            <a:r>
              <a:rPr lang="es-ES" sz="5400" b="1" spc="50" dirty="0" smtClean="0">
                <a:ln w="0">
                  <a:solidFill>
                    <a:schemeClr val="bg2">
                      <a:lumMod val="75000"/>
                    </a:schemeClr>
                  </a:solidFill>
                </a:ln>
                <a:solidFill>
                  <a:schemeClr val="bg2">
                    <a:lumMod val="40000"/>
                    <a:lumOff val="60000"/>
                  </a:schemeClr>
                </a:solidFill>
                <a:effectLst>
                  <a:innerShdw blurRad="63500" dist="50800" dir="13500000">
                    <a:srgbClr val="000000">
                      <a:alpha val="50000"/>
                    </a:srgbClr>
                  </a:innerShdw>
                </a:effectLst>
              </a:rPr>
              <a:t>QUE NO DEBO HACER</a:t>
            </a:r>
            <a:endParaRPr lang="es-ES" sz="5400" b="1" cap="none" spc="50" dirty="0">
              <a:ln w="0">
                <a:solidFill>
                  <a:schemeClr val="bg2">
                    <a:lumMod val="75000"/>
                  </a:schemeClr>
                </a:solidFill>
              </a:ln>
              <a:solidFill>
                <a:schemeClr val="bg2">
                  <a:lumMod val="40000"/>
                  <a:lumOff val="60000"/>
                </a:schemeClr>
              </a:solidFill>
              <a:effectLst>
                <a:innerShdw blurRad="63500" dist="50800" dir="13500000">
                  <a:srgbClr val="000000">
                    <a:alpha val="50000"/>
                  </a:srgbClr>
                </a:innerShdw>
              </a:effectLst>
            </a:endParaRPr>
          </a:p>
        </p:txBody>
      </p:sp>
      <p:graphicFrame>
        <p:nvGraphicFramePr>
          <p:cNvPr id="3" name="Diagrama 2"/>
          <p:cNvGraphicFramePr/>
          <p:nvPr>
            <p:extLst>
              <p:ext uri="{D42A27DB-BD31-4B8C-83A1-F6EECF244321}">
                <p14:modId xmlns:p14="http://schemas.microsoft.com/office/powerpoint/2010/main" val="2088175895"/>
              </p:ext>
            </p:extLst>
          </p:nvPr>
        </p:nvGraphicFramePr>
        <p:xfrm>
          <a:off x="628649" y="1571625"/>
          <a:ext cx="11172825" cy="456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320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7175" y="428625"/>
            <a:ext cx="9201150" cy="6001643"/>
          </a:xfrm>
          <a:prstGeom prst="rect">
            <a:avLst/>
          </a:prstGeom>
          <a:noFill/>
        </p:spPr>
        <p:txBody>
          <a:bodyPr wrap="square" rtlCol="0">
            <a:spAutoFit/>
          </a:bodyPr>
          <a:lstStyle/>
          <a:p>
            <a:r>
              <a:rPr lang="es-MX" sz="2400" dirty="0" smtClean="0">
                <a:latin typeface="Aharoni" panose="02010803020104030203" pitchFamily="2" charset="-79"/>
                <a:cs typeface="Aharoni" panose="02010803020104030203" pitchFamily="2" charset="-79"/>
              </a:rPr>
              <a:t>EMPLEA FRASES Y HECHOS QUE DEMUESTREN TU EMPATIA.</a:t>
            </a:r>
          </a:p>
          <a:p>
            <a:endParaRPr lang="es-MX" sz="2400" dirty="0" smtClean="0">
              <a:latin typeface="Aharoni" panose="02010803020104030203" pitchFamily="2" charset="-79"/>
              <a:cs typeface="Aharoni" panose="02010803020104030203" pitchFamily="2" charset="-79"/>
            </a:endParaRPr>
          </a:p>
          <a:p>
            <a:pPr marL="342900" indent="-342900">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FRASES CORTAS Y SINCERAS COMO:</a:t>
            </a:r>
            <a:endParaRPr lang="es-MX" sz="2400" dirty="0">
              <a:latin typeface="Aharoni" panose="02010803020104030203" pitchFamily="2" charset="-79"/>
              <a:cs typeface="Aharoni" panose="02010803020104030203" pitchFamily="2" charset="-79"/>
            </a:endParaRPr>
          </a:p>
          <a:p>
            <a:pPr marL="342900" lvl="0" indent="-342900">
              <a:buFont typeface="Wingdings" panose="05000000000000000000" pitchFamily="2" charset="2"/>
              <a:buChar char="v"/>
            </a:pPr>
            <a:r>
              <a:rPr lang="es-MX" sz="2400" dirty="0">
                <a:latin typeface="Aharoni" panose="02010803020104030203" pitchFamily="2" charset="-79"/>
                <a:cs typeface="Aharoni" panose="02010803020104030203" pitchFamily="2" charset="-79"/>
              </a:rPr>
              <a:t>NO ENCUENTRO LAS PALABRAS PARA EXPRESARTE LO QUE SIENTO".</a:t>
            </a:r>
          </a:p>
          <a:p>
            <a:pPr marL="342900" lvl="0" indent="-342900">
              <a:buFont typeface="Wingdings" panose="05000000000000000000" pitchFamily="2" charset="2"/>
              <a:buChar char="v"/>
            </a:pPr>
            <a:r>
              <a:rPr lang="es-MX" sz="2400" dirty="0">
                <a:latin typeface="Aharoni" panose="02010803020104030203" pitchFamily="2" charset="-79"/>
                <a:cs typeface="Aharoni" panose="02010803020104030203" pitchFamily="2" charset="-79"/>
              </a:rPr>
              <a:t>"NO PUEDO IMAGINAR LO DIFÍCIL QUE PUEDE SER ESTE MOMENTO".</a:t>
            </a:r>
          </a:p>
          <a:p>
            <a:pPr marL="342900" indent="-342900">
              <a:buFont typeface="Wingdings" panose="05000000000000000000" pitchFamily="2" charset="2"/>
              <a:buChar char="v"/>
            </a:pPr>
            <a:r>
              <a:rPr lang="es-MX" sz="2400" dirty="0">
                <a:latin typeface="Aharoni" panose="02010803020104030203" pitchFamily="2" charset="-79"/>
                <a:cs typeface="Aharoni" panose="02010803020104030203" pitchFamily="2" charset="-79"/>
              </a:rPr>
              <a:t>"HE PENSADO EN TI TODO ESTE </a:t>
            </a:r>
            <a:r>
              <a:rPr lang="es-MX" sz="2400" dirty="0" smtClean="0">
                <a:latin typeface="Aharoni" panose="02010803020104030203" pitchFamily="2" charset="-79"/>
                <a:cs typeface="Aharoni" panose="02010803020104030203" pitchFamily="2" charset="-79"/>
              </a:rPr>
              <a:t>TIEMPO”</a:t>
            </a:r>
          </a:p>
          <a:p>
            <a:pPr marL="342900" indent="-342900">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“QUE PUEDO HACER POR TI”, “QUE NECESITAS DE MI”</a:t>
            </a:r>
          </a:p>
          <a:p>
            <a:pPr marL="342900" indent="-342900">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“LAMENTO TU PERDIDA”</a:t>
            </a:r>
          </a:p>
          <a:p>
            <a:pPr marL="342900" indent="-342900">
              <a:buFont typeface="Wingdings" panose="05000000000000000000" pitchFamily="2" charset="2"/>
              <a:buChar char="v"/>
            </a:pPr>
            <a:endParaRPr lang="es-MX" sz="2400" dirty="0">
              <a:latin typeface="Aharoni" panose="02010803020104030203" pitchFamily="2" charset="-79"/>
              <a:cs typeface="Aharoni" panose="02010803020104030203" pitchFamily="2" charset="-79"/>
            </a:endParaRPr>
          </a:p>
          <a:p>
            <a:r>
              <a:rPr lang="es-MX" sz="2400" b="1" dirty="0"/>
              <a:t>OFRECE UNA AYUDA CONCRETA A LA PERSONA QUE ESTÁ PASANDO POR EL DUELO</a:t>
            </a:r>
            <a:endParaRPr lang="es-MX" sz="2400" dirty="0"/>
          </a:p>
          <a:p>
            <a:endParaRPr lang="es-MX" sz="2400" dirty="0" smtClean="0">
              <a:latin typeface="Aharoni" panose="02010803020104030203" pitchFamily="2" charset="-79"/>
              <a:cs typeface="Aharoni" panose="02010803020104030203" pitchFamily="2" charset="-79"/>
            </a:endParaRPr>
          </a:p>
          <a:p>
            <a:r>
              <a:rPr lang="es-MX" sz="2400" b="1" dirty="0"/>
              <a:t>OFRECER UNA CENA, UN PASEO PARA DESPEJARSE O UN FIN DE SEMANA JUNTOS</a:t>
            </a:r>
            <a:r>
              <a:rPr lang="es-MX" sz="2400" dirty="0"/>
              <a:t> </a:t>
            </a:r>
            <a:endParaRPr lang="es-MX" sz="2400" dirty="0">
              <a:latin typeface="Aharoni" panose="02010803020104030203" pitchFamily="2" charset="-79"/>
              <a:cs typeface="Aharoni" panose="02010803020104030203" pitchFamily="2" charset="-79"/>
            </a:endParaRPr>
          </a:p>
        </p:txBody>
      </p:sp>
      <p:pic>
        <p:nvPicPr>
          <p:cNvPr id="3" name="Picture 2" descr="Las Frases De La Semana Para Un Momento Reflexivo | Frases bonitas, Frases  bonitas de reflexion, Fr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301" y="177323"/>
            <a:ext cx="2786062" cy="60318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104269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2888" y="768984"/>
            <a:ext cx="6772275" cy="5729261"/>
          </a:xfrm>
          <a:prstGeom prst="rect">
            <a:avLst/>
          </a:prstGeom>
        </p:spPr>
        <p:txBody>
          <a:bodyPr wrap="square">
            <a:spAutoFit/>
          </a:bodyPr>
          <a:lstStyle/>
          <a:p>
            <a:pPr algn="just">
              <a:lnSpc>
                <a:spcPct val="107000"/>
              </a:lnSpc>
              <a:spcAft>
                <a:spcPts val="0"/>
              </a:spcAft>
            </a:pPr>
            <a:r>
              <a:rPr lang="es-MX" sz="2400" b="1" dirty="0" smtClean="0">
                <a:effectLst/>
                <a:latin typeface="Aharoni" panose="02010803020104030203" pitchFamily="2" charset="-79"/>
                <a:ea typeface="Calibri" panose="020F0502020204030204" pitchFamily="34" charset="0"/>
                <a:cs typeface="Aharoni" panose="02010803020104030203" pitchFamily="2" charset="-79"/>
              </a:rPr>
              <a:t>UNA PERSONA QUE NUTRE CON UNA PRESENCIA SANADORA</a:t>
            </a:r>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pPr>
            <a:r>
              <a:rPr lang="es-MX" sz="2400" b="1" dirty="0" smtClean="0">
                <a:effectLst/>
                <a:latin typeface="Aharoni" panose="02010803020104030203" pitchFamily="2" charset="-79"/>
                <a:ea typeface="Calibri" panose="020F0502020204030204" pitchFamily="34" charset="0"/>
                <a:cs typeface="Aharoni" panose="02010803020104030203" pitchFamily="2" charset="-79"/>
              </a:rPr>
              <a:t> </a:t>
            </a:r>
          </a:p>
          <a:p>
            <a:pPr algn="just"/>
            <a:r>
              <a:rPr lang="es-MX" sz="2400" dirty="0">
                <a:latin typeface="Aharoni" panose="02010803020104030203" pitchFamily="2" charset="-79"/>
                <a:cs typeface="Aharoni" panose="02010803020104030203" pitchFamily="2" charset="-79"/>
              </a:rPr>
              <a:t>PARA ALIVIAR EL SUFRIMIENTO DE ALGUIEN TEN UN CORAZÓN GENEROSO. NO ES NECESARIO QUE DES CONSEJOS. TU PRESENCIA DE COMPLICIDAD ES UNA AYUDA. CON TU PRESENCIA EMITES VIBRACIONES DE CALMA Y AMOR. </a:t>
            </a:r>
            <a:endParaRPr lang="es-MX" sz="2400" dirty="0" smtClean="0">
              <a:latin typeface="Aharoni" panose="02010803020104030203" pitchFamily="2" charset="-79"/>
              <a:cs typeface="Aharoni" panose="02010803020104030203" pitchFamily="2" charset="-79"/>
            </a:endParaRPr>
          </a:p>
          <a:p>
            <a:pPr algn="just"/>
            <a:r>
              <a:rPr lang="es-MX" sz="2400" dirty="0">
                <a:latin typeface="Aharoni" panose="02010803020104030203" pitchFamily="2" charset="-79"/>
                <a:cs typeface="Aharoni" panose="02010803020104030203" pitchFamily="2" charset="-79"/>
              </a:rPr>
              <a:t> </a:t>
            </a:r>
            <a:endParaRPr lang="es-MX" sz="2400" dirty="0" smtClean="0">
              <a:latin typeface="Aharoni" panose="02010803020104030203" pitchFamily="2" charset="-79"/>
              <a:cs typeface="Aharoni" panose="02010803020104030203" pitchFamily="2" charset="-79"/>
            </a:endParaRPr>
          </a:p>
          <a:p>
            <a:pPr algn="just"/>
            <a:r>
              <a:rPr lang="es-MX" sz="2400" dirty="0" smtClean="0">
                <a:latin typeface="Aharoni" panose="02010803020104030203" pitchFamily="2" charset="-79"/>
                <a:cs typeface="Aharoni" panose="02010803020104030203" pitchFamily="2" charset="-79"/>
              </a:rPr>
              <a:t>CUANDO </a:t>
            </a:r>
            <a:r>
              <a:rPr lang="es-MX" sz="2400" dirty="0">
                <a:latin typeface="Aharoni" panose="02010803020104030203" pitchFamily="2" charset="-79"/>
                <a:cs typeface="Aharoni" panose="02010803020104030203" pitchFamily="2" charset="-79"/>
              </a:rPr>
              <a:t>LOGRES QUE TU PRESENCIA SEA CURATIVA PARA TI MISMO, PODRÁS CONFIAR EN TU CAPACIDAD DE TENER UNA PRESENCIA CURATIVA PARA LOS DEMÁS.  </a:t>
            </a:r>
          </a:p>
          <a:p>
            <a:pPr algn="just">
              <a:lnSpc>
                <a:spcPct val="107000"/>
              </a:lnSpc>
              <a:spcAft>
                <a:spcPts val="0"/>
              </a:spcAft>
            </a:pPr>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p:txBody>
      </p:sp>
      <p:pic>
        <p:nvPicPr>
          <p:cNvPr id="4" name="Picture 2" descr="Nenúfar en estanque | Miradas | 7K - zazpika astek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463" y="100013"/>
            <a:ext cx="4929186" cy="661511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9196387" y="4406800"/>
            <a:ext cx="2862262" cy="2308324"/>
          </a:xfrm>
          <a:prstGeom prst="rect">
            <a:avLst/>
          </a:prstGeom>
          <a:noFill/>
        </p:spPr>
        <p:txBody>
          <a:bodyPr wrap="square" rtlCol="0">
            <a:spAutoFit/>
          </a:bodyPr>
          <a:lstStyle/>
          <a:p>
            <a:pPr algn="ctr"/>
            <a:r>
              <a:rPr lang="es-MX" sz="2400" dirty="0" smtClean="0">
                <a:latin typeface="Aharoni" panose="02010803020104030203" pitchFamily="2" charset="-79"/>
                <a:cs typeface="Aharoni" panose="02010803020104030203" pitchFamily="2" charset="-79"/>
              </a:rPr>
              <a:t>ESTAR PRESENTE ES NO PERDERTE EN TU MENTE NI EN LAS SITUACIONES QUE TE RODEAN</a:t>
            </a:r>
            <a:endParaRPr lang="es-MX"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15760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2888" y="528637"/>
            <a:ext cx="11587161" cy="5909310"/>
          </a:xfrm>
          <a:prstGeom prst="rect">
            <a:avLst/>
          </a:prstGeom>
          <a:noFill/>
        </p:spPr>
        <p:txBody>
          <a:bodyPr wrap="square" rtlCol="0">
            <a:spAutoFit/>
          </a:bodyPr>
          <a:lstStyle/>
          <a:p>
            <a:r>
              <a:rPr lang="es-MX" sz="2400" dirty="0" smtClean="0">
                <a:latin typeface="Aharoni" panose="02010803020104030203" pitchFamily="2" charset="-79"/>
                <a:cs typeface="Aharoni" panose="02010803020104030203" pitchFamily="2" charset="-79"/>
              </a:rPr>
              <a:t>EN CONCLUSION</a:t>
            </a:r>
            <a:r>
              <a:rPr lang="es-MX" dirty="0" smtClean="0"/>
              <a:t>: </a:t>
            </a:r>
          </a:p>
          <a:p>
            <a:endParaRPr lang="es-MX" dirty="0"/>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ACOMPAÑAR SE TRATA DE ESTAR PRESENTE PARA EL DOLOR DE OTRA PERSONA; NO DE HACER QUE SU DOLOR DESAPAREZACA.</a:t>
            </a:r>
          </a:p>
          <a:p>
            <a:pPr marL="342900" indent="-342900" algn="just">
              <a:buFont typeface="Wingdings" panose="05000000000000000000" pitchFamily="2" charset="2"/>
              <a:buChar char="v"/>
            </a:pPr>
            <a:endParaRPr lang="es-MX" sz="24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ACOMPAÑAR SE TRATA DE IR AL DESIERTO DEL ALMA CON OTRO SER HUMANO; NO DE CREER QUE SOMOS RESPONSABLES DE ENCONTRAR LA SALIDA.</a:t>
            </a:r>
          </a:p>
          <a:p>
            <a:pPr marL="342900" indent="-342900" algn="just">
              <a:buFont typeface="Wingdings" panose="05000000000000000000" pitchFamily="2" charset="2"/>
              <a:buChar char="v"/>
            </a:pPr>
            <a:endParaRPr lang="es-MX" sz="24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ACOMPAÑAR SE TRATA DE ESCUCHAR CON EL CORAZON; NO DE ANALIZAR CON LA CABEZA.</a:t>
            </a:r>
          </a:p>
          <a:p>
            <a:pPr algn="just"/>
            <a:endParaRPr lang="es-MX" sz="24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a:latin typeface="Aharoni" panose="02010803020104030203" pitchFamily="2" charset="-79"/>
                <a:cs typeface="Aharoni" panose="02010803020104030203" pitchFamily="2" charset="-79"/>
              </a:rPr>
              <a:t>ACOMPAÑAR ES DAR TESTIMONIO DE LAS LUCHAS DE OTROS; NO DE JUZGAR O DIRIGIR ESAS LUCHAS</a:t>
            </a:r>
            <a:endParaRPr lang="es-MX" sz="24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endParaRPr lang="es-MX" sz="2400" dirty="0" smtClean="0">
              <a:latin typeface="Aharoni" panose="02010803020104030203" pitchFamily="2" charset="-79"/>
              <a:cs typeface="Aharoni" panose="02010803020104030203" pitchFamily="2" charset="-79"/>
            </a:endParaRPr>
          </a:p>
          <a:p>
            <a:endParaRPr lang="es-MX"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1579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1463" y="371475"/>
            <a:ext cx="11544300" cy="6678751"/>
          </a:xfrm>
          <a:prstGeom prst="rect">
            <a:avLst/>
          </a:prstGeom>
          <a:noFill/>
        </p:spPr>
        <p:txBody>
          <a:bodyPr wrap="square" rtlCol="0">
            <a:spAutoFit/>
          </a:bodyPr>
          <a:lstStyle/>
          <a:p>
            <a:endParaRPr lang="es-MX" sz="20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ACOMPAÑAR SE TRATA DE CAMINAR AL LADO; NO DE CONDUCIR O SER CONDUCIDO.</a:t>
            </a:r>
          </a:p>
          <a:p>
            <a:pPr marL="342900" indent="-342900" algn="just">
              <a:buFont typeface="Wingdings" panose="05000000000000000000" pitchFamily="2" charset="2"/>
              <a:buChar char="v"/>
            </a:pPr>
            <a:endParaRPr lang="es-MX" sz="24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ACOMPAÑAR SE TRATA DE DESCUBRIR LOS DONES DEL SILENCIO SAGRADO; NO SIGNIFICA LLENAR CON PALABRAS CADA MOMENTO.</a:t>
            </a:r>
          </a:p>
          <a:p>
            <a:pPr marL="342900" indent="-342900" algn="just">
              <a:buFont typeface="Wingdings" panose="05000000000000000000" pitchFamily="2" charset="2"/>
              <a:buChar char="v"/>
            </a:pPr>
            <a:endParaRPr lang="es-MX" sz="24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ACOMPAÑAR AL QUE SUFRE SE TRATA DE QUEDARSE QUIETO EN SILENCIO; NO DE QUERER MOVERSE FRENETICAMENTE HACIA ADELANTE.</a:t>
            </a:r>
          </a:p>
          <a:p>
            <a:pPr marL="342900" indent="-342900" algn="just">
              <a:buFont typeface="Wingdings" panose="05000000000000000000" pitchFamily="2" charset="2"/>
              <a:buChar char="v"/>
            </a:pPr>
            <a:endParaRPr lang="es-MX" sz="24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ACOMPAÑAR SE TRATA DE RESPETAR EL DESORDEN Y LA CONFUSION; NO DE IMPONER ORDEN Y LOGICA.</a:t>
            </a:r>
          </a:p>
          <a:p>
            <a:pPr marL="342900" indent="-342900" algn="just">
              <a:buFont typeface="Wingdings" panose="05000000000000000000" pitchFamily="2" charset="2"/>
              <a:buChar char="v"/>
            </a:pPr>
            <a:endParaRPr lang="es-MX" sz="24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ACOMPAÑAR SE TRATA DE APRENDER DE OTROS; NO DE ENSEÑARLES.</a:t>
            </a:r>
          </a:p>
          <a:p>
            <a:pPr marL="342900" indent="-342900" algn="just">
              <a:buFont typeface="Wingdings" panose="05000000000000000000" pitchFamily="2" charset="2"/>
              <a:buChar char="v"/>
            </a:pPr>
            <a:endParaRPr lang="es-MX" sz="24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ACOMPAÑAR SE TRATA DE TENER UNA ACTITUD AMOROSA Y NO DE EXPERTOS.</a:t>
            </a:r>
          </a:p>
          <a:p>
            <a:pPr marL="342900" indent="-342900" algn="just">
              <a:buFont typeface="Wingdings" panose="05000000000000000000" pitchFamily="2" charset="2"/>
              <a:buChar char="v"/>
            </a:pPr>
            <a:endParaRPr lang="es-MX"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722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4351" y="467022"/>
            <a:ext cx="5932946" cy="923330"/>
          </a:xfrm>
          <a:prstGeom prst="rect">
            <a:avLst/>
          </a:prstGeom>
          <a:noFill/>
        </p:spPr>
        <p:txBody>
          <a:bodyPr wrap="square" lIns="91440" tIns="45720" rIns="91440" bIns="45720">
            <a:spAutoFit/>
          </a:bodyPr>
          <a:lstStyle/>
          <a:p>
            <a:pPr algn="ctr"/>
            <a:r>
              <a:rPr lang="es-ES" sz="5400" b="1" cap="none" spc="0" dirty="0" smtClean="0">
                <a:ln w="9525">
                  <a:solidFill>
                    <a:schemeClr val="accent4">
                      <a:lumMod val="60000"/>
                      <a:lumOff val="40000"/>
                    </a:schemeClr>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rPr>
              <a:t>QUE ES EL DUELO</a:t>
            </a:r>
            <a:endParaRPr lang="es-ES" sz="5400" b="1" cap="none" spc="0" dirty="0">
              <a:ln w="9525">
                <a:solidFill>
                  <a:schemeClr val="accent4">
                    <a:lumMod val="60000"/>
                    <a:lumOff val="40000"/>
                  </a:schemeClr>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690563" y="1593632"/>
            <a:ext cx="5210175" cy="4044056"/>
          </a:xfrm>
          <a:prstGeom prst="rect">
            <a:avLst/>
          </a:prstGeom>
        </p:spPr>
        <p:txBody>
          <a:bodyPr wrap="square">
            <a:spAutoFit/>
          </a:bodyPr>
          <a:lstStyle/>
          <a:p>
            <a:pPr algn="just">
              <a:lnSpc>
                <a:spcPct val="107000"/>
              </a:lnSpc>
              <a:spcAft>
                <a:spcPts val="800"/>
              </a:spcAft>
            </a:pPr>
            <a:r>
              <a:rPr lang="es-MX" sz="2400" dirty="0" smtClean="0">
                <a:effectLst/>
                <a:latin typeface="Aharoni" panose="02010803020104030203" pitchFamily="2" charset="-79"/>
                <a:ea typeface="Calibri" panose="020F0502020204030204" pitchFamily="34" charset="0"/>
                <a:cs typeface="Aharoni" panose="02010803020104030203" pitchFamily="2" charset="-79"/>
              </a:rPr>
              <a:t>EL DUELO ES UN PROCESO DOLOROSO, NATURAL, DINÁMICO Y PERSONAL QUE SE PRESENTA ANTE LA ELABORACIÓN DE UNA PERDIDA SIGNIFICATIVA..  Y QUE AL CAMINAR POR ESTE PROCESO, AL FINAL TENDRA QUE HABER UNA TRANSFORMACION PERSONAL EN TODOS LOS SENTIDOS</a:t>
            </a:r>
            <a:endParaRPr lang="es-MX" sz="2400"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2050" name="Picture 2" descr="Abrazar la pérdida: cómo elaborar el duelo en la dist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9" y="1427341"/>
            <a:ext cx="5613796" cy="4210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315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sultado de imagen para cuidados paliativos frases"/>
          <p:cNvPicPr/>
          <p:nvPr/>
        </p:nvPicPr>
        <p:blipFill>
          <a:blip r:embed="rId2">
            <a:extLst>
              <a:ext uri="{28A0092B-C50C-407E-A947-70E740481C1C}">
                <a14:useLocalDpi xmlns:a14="http://schemas.microsoft.com/office/drawing/2010/main" val="0"/>
              </a:ext>
            </a:extLst>
          </a:blip>
          <a:srcRect/>
          <a:stretch>
            <a:fillRect/>
          </a:stretch>
        </p:blipFill>
        <p:spPr bwMode="auto">
          <a:xfrm>
            <a:off x="185738" y="228600"/>
            <a:ext cx="11761423" cy="6397052"/>
          </a:xfrm>
          <a:prstGeom prst="rect">
            <a:avLst/>
          </a:prstGeom>
          <a:noFill/>
          <a:ln>
            <a:noFill/>
          </a:ln>
        </p:spPr>
      </p:pic>
    </p:spTree>
    <p:extLst>
      <p:ext uri="{BB962C8B-B14F-4D97-AF65-F5344CB8AC3E}">
        <p14:creationId xmlns:p14="http://schemas.microsoft.com/office/powerpoint/2010/main" val="2772430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342900" y="853420"/>
            <a:ext cx="4686300" cy="33140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6500813" y="1528763"/>
            <a:ext cx="5386388" cy="28330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ángulo 5"/>
          <p:cNvSpPr/>
          <p:nvPr/>
        </p:nvSpPr>
        <p:spPr>
          <a:xfrm>
            <a:off x="3800475" y="1781473"/>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bg1"/>
                </a:solidFill>
              </a:rPr>
              <a:t>MUCHAS</a:t>
            </a:r>
          </a:p>
          <a:p>
            <a:pPr algn="ctr"/>
            <a:r>
              <a:rPr lang="es-ES" sz="5400" b="1" dirty="0" smtClean="0">
                <a:ln/>
                <a:solidFill>
                  <a:schemeClr val="bg1"/>
                </a:solidFill>
              </a:rPr>
              <a:t>GRACIAS</a:t>
            </a:r>
            <a:endParaRPr lang="es-ES" sz="5400" b="1" cap="none" spc="0" dirty="0">
              <a:ln/>
              <a:solidFill>
                <a:schemeClr val="bg1"/>
              </a:solidFill>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11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414337" y="1728789"/>
            <a:ext cx="6400800" cy="4524315"/>
          </a:xfrm>
          <a:prstGeom prst="rect">
            <a:avLst/>
          </a:prstGeom>
        </p:spPr>
        <p:txBody>
          <a:bodyPr wrap="square">
            <a:spAutoFit/>
          </a:bodyPr>
          <a:lstStyle/>
          <a:p>
            <a:pPr algn="ctr"/>
            <a:r>
              <a:rPr lang="es-MX" sz="3600" dirty="0" smtClean="0">
                <a:effectLst/>
                <a:latin typeface="Aharoni" panose="02010803020104030203" pitchFamily="2" charset="-79"/>
                <a:ea typeface="Calibri" panose="020F0502020204030204" pitchFamily="34" charset="0"/>
                <a:cs typeface="Aharoni" panose="02010803020104030203" pitchFamily="2" charset="-79"/>
              </a:rPr>
              <a:t>ACOMPAÑAR ES “ESTAR AL LADO DE”, BRINDAR APOYO HUMANO QUE RECONFORTA Y ALIVIA. ES NO DEJAR A LA PERSONA SOLA CON EL PROBLEMA, SINO COMPARTIR CON ELLA EL DOLOR QUE SUFRE</a:t>
            </a:r>
            <a:endParaRPr lang="es-MX" sz="3600" dirty="0">
              <a:latin typeface="Aharoni" panose="02010803020104030203" pitchFamily="2" charset="-79"/>
              <a:cs typeface="Aharoni" panose="02010803020104030203" pitchFamily="2" charset="-79"/>
            </a:endParaRPr>
          </a:p>
        </p:txBody>
      </p:sp>
      <p:sp>
        <p:nvSpPr>
          <p:cNvPr id="5" name="Rectángulo 4"/>
          <p:cNvSpPr/>
          <p:nvPr/>
        </p:nvSpPr>
        <p:spPr>
          <a:xfrm>
            <a:off x="757238" y="438448"/>
            <a:ext cx="5934010" cy="923330"/>
          </a:xfrm>
          <a:prstGeom prst="rect">
            <a:avLst/>
          </a:prstGeom>
          <a:noFill/>
        </p:spPr>
        <p:txBody>
          <a:bodyPr wrap="square" lIns="91440" tIns="45720" rIns="91440" bIns="45720">
            <a:prstTxWarp prst="textPlain">
              <a:avLst/>
            </a:prstTxWarp>
            <a:spAutoFit/>
          </a:bodyPr>
          <a:lstStyle/>
          <a:p>
            <a:pPr algn="ctr"/>
            <a:r>
              <a:rPr lang="es-ES" sz="5400" b="1" dirty="0" smtClean="0">
                <a:ln w="9525">
                  <a:solidFill>
                    <a:schemeClr val="accent5">
                      <a:lumMod val="40000"/>
                      <a:lumOff val="60000"/>
                    </a:schemeClr>
                  </a:solidFill>
                  <a:prstDash val="solid"/>
                </a:ln>
                <a:solidFill>
                  <a:schemeClr val="accent4">
                    <a:lumMod val="75000"/>
                  </a:schemeClr>
                </a:solidFill>
                <a:effectLst>
                  <a:outerShdw blurRad="12700" dist="38100" dir="2700000" algn="tl" rotWithShape="0">
                    <a:schemeClr val="accent5">
                      <a:lumMod val="60000"/>
                      <a:lumOff val="40000"/>
                    </a:schemeClr>
                  </a:outerShdw>
                </a:effectLst>
              </a:rPr>
              <a:t>ACOMPAÑAR</a:t>
            </a:r>
            <a:endParaRPr lang="es-ES" sz="5400" b="1" cap="none" spc="0" dirty="0">
              <a:ln w="9525">
                <a:solidFill>
                  <a:schemeClr val="accent5">
                    <a:lumMod val="40000"/>
                    <a:lumOff val="60000"/>
                  </a:schemeClr>
                </a:solidFill>
                <a:prstDash val="solid"/>
              </a:ln>
              <a:solidFill>
                <a:schemeClr val="accent4">
                  <a:lumMod val="75000"/>
                </a:schemeClr>
              </a:solidFill>
              <a:effectLst>
                <a:outerShdw blurRad="12700" dist="38100" dir="2700000" algn="tl" rotWithShape="0">
                  <a:schemeClr val="accent5">
                    <a:lumMod val="60000"/>
                    <a:lumOff val="40000"/>
                  </a:schemeClr>
                </a:outerShdw>
              </a:effectLst>
            </a:endParaRPr>
          </a:p>
        </p:txBody>
      </p:sp>
      <p:pic>
        <p:nvPicPr>
          <p:cNvPr id="6" name="Picture 2" descr="Síndrome del corazón roto: el dolor por la pérdida de un ser querido puede  tener efectos fatales - Infob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00038"/>
            <a:ext cx="4900612" cy="63956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657544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7675" y="418382"/>
            <a:ext cx="6096000" cy="2389950"/>
          </a:xfrm>
          <a:prstGeom prst="rect">
            <a:avLst/>
          </a:prstGeom>
        </p:spPr>
        <p:txBody>
          <a:bodyPr>
            <a:spAutoFit/>
          </a:bodyPr>
          <a:lstStyle/>
          <a:p>
            <a:pPr algn="just">
              <a:lnSpc>
                <a:spcPct val="107000"/>
              </a:lnSpc>
              <a:spcAft>
                <a:spcPts val="0"/>
              </a:spcAft>
            </a:pPr>
            <a:r>
              <a:rPr lang="es-MX" sz="2800" dirty="0" smtClean="0">
                <a:effectLst/>
                <a:latin typeface="Aharoni" panose="02010803020104030203" pitchFamily="2" charset="-79"/>
                <a:ea typeface="Calibri" panose="020F0502020204030204" pitchFamily="34" charset="0"/>
                <a:cs typeface="Aharoni" panose="02010803020104030203" pitchFamily="2" charset="-79"/>
              </a:rPr>
              <a:t>EL ACOMPAÑANTE SE BRINDA COMO UN SEMEJANTE QUE SOSTIENE AL OTRO, EN EL SENTIDO DE OFRECER UNA PRESENCIA IMPLICADA Y COMPROMETIDA.</a:t>
            </a:r>
            <a:endParaRPr lang="es-MX" sz="2800"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3" name="Picture 2" descr="acompañamiento psicologico.jpg :: C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329" y="267716"/>
            <a:ext cx="5094496" cy="36613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TRES PILARES FUNDAMENTALES PARA EL BIENESTAR FÍSICO, MENTAL Y EMOCIONAL. -  Psico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30" y="3100388"/>
            <a:ext cx="4845335" cy="3256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692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2607" y="1027093"/>
            <a:ext cx="6535711" cy="3416320"/>
          </a:xfrm>
          <a:prstGeom prst="rect">
            <a:avLst/>
          </a:prstGeom>
        </p:spPr>
        <p:txBody>
          <a:bodyPr wrap="square">
            <a:spAutoFit/>
          </a:bodyPr>
          <a:lstStyle/>
          <a:p>
            <a:pPr algn="just"/>
            <a:r>
              <a:rPr lang="es-MX" sz="2400" dirty="0" smtClean="0">
                <a:effectLst/>
                <a:latin typeface="Aharoni" panose="02010803020104030203" pitchFamily="2" charset="-79"/>
                <a:ea typeface="Calibri" panose="020F0502020204030204" pitchFamily="34" charset="0"/>
                <a:cs typeface="Aharoni" panose="02010803020104030203" pitchFamily="2" charset="-79"/>
              </a:rPr>
              <a:t>EL FIN PRIMORDIAL DEL ACOMPAÑAMIENTO ES, POR UN LADO, LA CONTENCIÓN Y EL SOSTENIMIENTO, QUE IMPLICA AYUDAR A LA PERSONA ANTE SUS PROPIOS IMPULSOS Y SENTIMIENTOS, VOLVIENDO SU MUNDO INTERNO MÁS MANEJABLE, DE MANERA QUE PUEDA REGULAR SUS REACCIONES FÍSICAS Y PSICOLOGICAS</a:t>
            </a:r>
            <a:endParaRPr lang="es-MX" sz="2400" dirty="0">
              <a:latin typeface="Aharoni" panose="02010803020104030203" pitchFamily="2" charset="-79"/>
              <a:cs typeface="Aharoni" panose="02010803020104030203" pitchFamily="2" charset="-79"/>
            </a:endParaRPr>
          </a:p>
        </p:txBody>
      </p:sp>
      <p:pic>
        <p:nvPicPr>
          <p:cNvPr id="4098" name="Picture 2" descr="Las mejores frases de pésame si fallece un amigo o famili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318" y="0"/>
            <a:ext cx="511890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USI sensible al duelo materno - HU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3413"/>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638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00084" y="1473673"/>
            <a:ext cx="6288999" cy="3785652"/>
          </a:xfrm>
          <a:prstGeom prst="rect">
            <a:avLst/>
          </a:prstGeom>
          <a:solidFill>
            <a:schemeClr val="bg2">
              <a:lumMod val="60000"/>
              <a:lumOff val="40000"/>
            </a:schemeClr>
          </a:solidFill>
          <a:ln>
            <a:solidFill>
              <a:schemeClr val="accent4">
                <a:lumMod val="75000"/>
              </a:schemeClr>
            </a:solidFill>
          </a:ln>
          <a:scene3d>
            <a:camera prst="perspectiveAbove"/>
            <a:lightRig rig="threePt" dir="t"/>
          </a:scene3d>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685800" indent="-685800" algn="ctr">
              <a:buFont typeface="Wingdings" panose="05000000000000000000" pitchFamily="2" charset="2"/>
              <a:buChar char="v"/>
            </a:pPr>
            <a:r>
              <a:rPr lang="es-ES" sz="4000" b="1" cap="none" spc="0" dirty="0" smtClean="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rPr>
              <a:t>ACEPTACION INCONDICIONAL</a:t>
            </a:r>
          </a:p>
          <a:p>
            <a:pPr algn="ctr"/>
            <a:endParaRPr lang="es-ES" sz="4000" b="1" cap="none" spc="0" dirty="0" smtClean="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endParaRPr>
          </a:p>
          <a:p>
            <a:pPr marL="685800" indent="-685800" algn="ctr">
              <a:buFont typeface="Wingdings" panose="05000000000000000000" pitchFamily="2" charset="2"/>
              <a:buChar char="v"/>
            </a:pPr>
            <a:r>
              <a:rPr lang="es-ES" sz="4000" b="1" cap="none" spc="0" dirty="0" smtClean="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rPr>
              <a:t>EMPATIA</a:t>
            </a:r>
          </a:p>
          <a:p>
            <a:pPr algn="ctr"/>
            <a:endParaRPr lang="es-ES" sz="4000" b="1" cap="none" spc="0" dirty="0" smtClean="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endParaRPr>
          </a:p>
          <a:p>
            <a:pPr marL="685800" indent="-685800" algn="ctr">
              <a:buFont typeface="Wingdings" panose="05000000000000000000" pitchFamily="2" charset="2"/>
              <a:buChar char="v"/>
            </a:pPr>
            <a:r>
              <a:rPr lang="es-ES" sz="4000" b="1" cap="none" spc="0" dirty="0" smtClean="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rPr>
              <a:t>CONGRUENCIA</a:t>
            </a:r>
            <a:endParaRPr lang="es-MX" sz="4000" b="1" cap="none" spc="0" dirty="0">
              <a:ln w="9525">
                <a:solidFill>
                  <a:schemeClr val="bg1"/>
                </a:solidFill>
                <a:prstDash val="solid"/>
              </a:ln>
              <a:solidFill>
                <a:schemeClr val="accent4">
                  <a:lumMod val="75000"/>
                </a:schemeClr>
              </a:solidFill>
              <a:effectLst>
                <a:outerShdw blurRad="12700" dist="38100" dir="2700000" algn="tl" rotWithShape="0">
                  <a:schemeClr val="accent5">
                    <a:lumMod val="60000"/>
                    <a:lumOff val="40000"/>
                  </a:schemeClr>
                </a:outerShdw>
              </a:effectLst>
            </a:endParaRPr>
          </a:p>
        </p:txBody>
      </p:sp>
      <p:sp>
        <p:nvSpPr>
          <p:cNvPr id="7" name="Rectángulo 6"/>
          <p:cNvSpPr/>
          <p:nvPr/>
        </p:nvSpPr>
        <p:spPr>
          <a:xfrm>
            <a:off x="614361" y="442913"/>
            <a:ext cx="10832735" cy="590497"/>
          </a:xfrm>
          <a:prstGeom prst="rect">
            <a:avLst/>
          </a:prstGeom>
        </p:spPr>
        <p:txBody>
          <a:bodyPr wrap="square">
            <a:prstTxWarp prst="textChevron">
              <a:avLst/>
            </a:prstTxWarp>
            <a:spAutoFit/>
          </a:bodyPr>
          <a:lstStyle/>
          <a:p>
            <a:pPr algn="ctr">
              <a:lnSpc>
                <a:spcPct val="107000"/>
              </a:lnSpc>
              <a:spcAft>
                <a:spcPts val="800"/>
              </a:spcAft>
            </a:pPr>
            <a:r>
              <a:rPr lang="es-MX" sz="2400" b="1" dirty="0" smtClean="0">
                <a:effectLst/>
                <a:latin typeface="Aharoni" panose="02010803020104030203" pitchFamily="2" charset="-79"/>
                <a:ea typeface="Calibri" panose="020F0502020204030204" pitchFamily="34" charset="0"/>
                <a:cs typeface="Aharoni" panose="02010803020104030203" pitchFamily="2" charset="-79"/>
              </a:rPr>
              <a:t> ENFOQUE CENTRADO EN LA PERSONA</a:t>
            </a:r>
            <a:endParaRPr lang="es-MX" sz="2400"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6146" name="Picture 2" descr="95 ideas de Llorando mariposas | llorar, mariposas, fr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1473673"/>
            <a:ext cx="3960445" cy="4955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444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NUEL ERES LUZ: MAÑANA ES TU CUMPLE CI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886449" y="414338"/>
            <a:ext cx="5957887" cy="3539430"/>
          </a:xfrm>
          <a:prstGeom prst="rect">
            <a:avLst/>
          </a:prstGeom>
          <a:noFill/>
        </p:spPr>
        <p:txBody>
          <a:bodyPr wrap="square" rtlCol="0">
            <a:spAutoFit/>
          </a:bodyPr>
          <a:lstStyle/>
          <a:p>
            <a:pPr algn="just"/>
            <a:r>
              <a:rPr lang="es-MX" sz="2800" dirty="0" smtClean="0">
                <a:latin typeface="Aharoni" panose="02010803020104030203" pitchFamily="2" charset="-79"/>
                <a:cs typeface="Aharoni" panose="02010803020104030203" pitchFamily="2" charset="-79"/>
              </a:rPr>
              <a:t>RECONOCER EL GRAN VALOR DE  CADA PERSONA, PROMOVIENDO QUE EL ACOMPAÑAMIENTO SEA PERSONAL, ATENDIENDO Y ADECUANDOSE A LAS NECESIDADES INDIVIDUALES, RESPETANDO EL TIEMPO Y EL PROCESO DE CADA UNO.</a:t>
            </a:r>
            <a:endParaRPr lang="es-MX" sz="2800" dirty="0">
              <a:latin typeface="Aharoni" panose="02010803020104030203" pitchFamily="2" charset="-79"/>
              <a:cs typeface="Aharoni" panose="02010803020104030203" pitchFamily="2" charset="-79"/>
            </a:endParaRPr>
          </a:p>
        </p:txBody>
      </p:sp>
      <p:pic>
        <p:nvPicPr>
          <p:cNvPr id="7" name="Picture 8" descr="Colibrí Arte Digital Fondo de pantalla 2k Quad HD ID:49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999" y="3953769"/>
            <a:ext cx="6372225" cy="290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617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ITAS, MOTIVACIONES, PENSAMIENTOS, FRASES Y REFLEXIONES | Serious quotes,  Spanish quotes with translation, Spanish love phr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862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086226" y="1831622"/>
            <a:ext cx="7639050" cy="4900637"/>
          </a:xfrm>
          <a:prstGeom prst="rect">
            <a:avLst/>
          </a:prstGeom>
        </p:spPr>
        <p:txBody>
          <a:bodyPr wrap="square">
            <a:spAutoFit/>
          </a:bodyPr>
          <a:lstStyle/>
          <a:p>
            <a:pPr algn="just">
              <a:lnSpc>
                <a:spcPct val="107000"/>
              </a:lnSpc>
              <a:spcAft>
                <a:spcPts val="0"/>
              </a:spcAft>
            </a:pPr>
            <a:r>
              <a:rPr lang="es-MX" sz="2400" dirty="0" smtClean="0">
                <a:effectLst/>
                <a:latin typeface="Aharoni" panose="02010803020104030203" pitchFamily="2" charset="-79"/>
                <a:ea typeface="Calibri" panose="020F0502020204030204" pitchFamily="34" charset="0"/>
                <a:cs typeface="Aharoni" panose="02010803020104030203" pitchFamily="2" charset="-79"/>
              </a:rPr>
              <a:t>LLORAR TIENE UN EFECTO BENÉFICO DE LIBERACIÓN: </a:t>
            </a:r>
          </a:p>
          <a:p>
            <a:pPr algn="just">
              <a:lnSpc>
                <a:spcPct val="107000"/>
              </a:lnSpc>
              <a:spcAft>
                <a:spcPts val="0"/>
              </a:spcAft>
            </a:pPr>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200" dirty="0" smtClean="0">
                <a:effectLst/>
                <a:latin typeface="Aharoni" panose="02010803020104030203" pitchFamily="2" charset="-79"/>
                <a:ea typeface="Calibri" panose="020F0502020204030204" pitchFamily="34" charset="0"/>
                <a:cs typeface="Aharoni" panose="02010803020104030203" pitchFamily="2" charset="-79"/>
              </a:rPr>
              <a:t>RELAJA, DESAHOGA, </a:t>
            </a:r>
          </a:p>
          <a:p>
            <a:pPr marL="342900" lvl="0" indent="-342900" algn="just">
              <a:lnSpc>
                <a:spcPct val="107000"/>
              </a:lnSpc>
              <a:spcAft>
                <a:spcPts val="0"/>
              </a:spcAft>
              <a:buFont typeface="Wingdings" panose="05000000000000000000" pitchFamily="2" charset="2"/>
              <a:buChar char=""/>
            </a:pPr>
            <a:r>
              <a:rPr lang="es-MX" sz="2200" dirty="0" smtClean="0">
                <a:effectLst/>
                <a:latin typeface="Aharoni" panose="02010803020104030203" pitchFamily="2" charset="-79"/>
                <a:ea typeface="Calibri" panose="020F0502020204030204" pitchFamily="34" charset="0"/>
                <a:cs typeface="Aharoni" panose="02010803020104030203" pitchFamily="2" charset="-79"/>
              </a:rPr>
              <a:t>PRODUCE DESCANSO Y TRANQUILIDAD DE ESPÍRITU</a:t>
            </a:r>
          </a:p>
          <a:p>
            <a:pPr marL="342900" lvl="0" indent="-342900" algn="just">
              <a:lnSpc>
                <a:spcPct val="107000"/>
              </a:lnSpc>
              <a:spcAft>
                <a:spcPts val="0"/>
              </a:spcAft>
              <a:buFont typeface="Wingdings" panose="05000000000000000000" pitchFamily="2" charset="2"/>
              <a:buChar char=""/>
            </a:pPr>
            <a:r>
              <a:rPr lang="es-MX" sz="2200" dirty="0" smtClean="0">
                <a:effectLst/>
                <a:latin typeface="Aharoni" panose="02010803020104030203" pitchFamily="2" charset="-79"/>
                <a:ea typeface="Calibri" panose="020F0502020204030204" pitchFamily="34" charset="0"/>
                <a:cs typeface="Aharoni" panose="02010803020104030203" pitchFamily="2" charset="-79"/>
              </a:rPr>
              <a:t>RECONCILIA CONSIGO MISMO Y CON LOS DEMÁS, </a:t>
            </a:r>
          </a:p>
          <a:p>
            <a:pPr marL="342900" lvl="0" indent="-342900" algn="just">
              <a:lnSpc>
                <a:spcPct val="107000"/>
              </a:lnSpc>
              <a:spcAft>
                <a:spcPts val="0"/>
              </a:spcAft>
              <a:buFont typeface="Wingdings" panose="05000000000000000000" pitchFamily="2" charset="2"/>
              <a:buChar char=""/>
            </a:pPr>
            <a:r>
              <a:rPr lang="es-MX" sz="2200" dirty="0" smtClean="0">
                <a:effectLst/>
                <a:latin typeface="Aharoni" panose="02010803020104030203" pitchFamily="2" charset="-79"/>
                <a:ea typeface="Calibri" panose="020F0502020204030204" pitchFamily="34" charset="0"/>
                <a:cs typeface="Aharoni" panose="02010803020104030203" pitchFamily="2" charset="-79"/>
              </a:rPr>
              <a:t>REPARA, RESTABLECE ORDEN Y EQUILIBRIO EN EL PASADO PARA PERMITIR VIVIR EL PRESENTE SERENAMENTE, </a:t>
            </a:r>
          </a:p>
          <a:p>
            <a:pPr marL="342900" lvl="0" indent="-342900" algn="just">
              <a:lnSpc>
                <a:spcPct val="107000"/>
              </a:lnSpc>
              <a:spcAft>
                <a:spcPts val="0"/>
              </a:spcAft>
              <a:buFont typeface="Wingdings" panose="05000000000000000000" pitchFamily="2" charset="2"/>
              <a:buChar char=""/>
            </a:pPr>
            <a:r>
              <a:rPr lang="es-MX" sz="2200" dirty="0" smtClean="0">
                <a:effectLst/>
                <a:latin typeface="Aharoni" panose="02010803020104030203" pitchFamily="2" charset="-79"/>
                <a:ea typeface="Calibri" panose="020F0502020204030204" pitchFamily="34" charset="0"/>
                <a:cs typeface="Aharoni" panose="02010803020104030203" pitchFamily="2" charset="-79"/>
              </a:rPr>
              <a:t>ABLANDA, DEJA VISIBLE LA DEBILIDAD O, SI SE PREFIERE, LA FORTALEZA DE LOS SENTIMIENTOS, DEL APRECIO POR EL SER QUERIDO. Y ABLANDARSE ES HUMANIZARSE</a:t>
            </a:r>
            <a:r>
              <a:rPr lang="es-MX" sz="2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216130" y="257176"/>
            <a:ext cx="5379242"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800" b="1" dirty="0" smtClean="0">
                <a:latin typeface="Aharoni" panose="02010803020104030203" pitchFamily="2" charset="-79"/>
                <a:cs typeface="Aharoni" panose="02010803020104030203" pitchFamily="2" charset="-79"/>
              </a:rPr>
              <a:t>LAS LAGRIMAS QUE SANAN LA HERIDA</a:t>
            </a:r>
            <a:endParaRPr lang="es-MX" sz="28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32688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n abrazo reconforta el alma | Revista Salud Coome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2486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00040" y="3671888"/>
            <a:ext cx="12191998" cy="3046988"/>
          </a:xfrm>
          <a:prstGeom prst="rect">
            <a:avLst/>
          </a:prstGeom>
        </p:spPr>
        <p:txBody>
          <a:bodyPr wrap="square">
            <a:spAutoFit/>
          </a:bodyPr>
          <a:lstStyle/>
          <a:p>
            <a:r>
              <a:rPr lang="es-MX" sz="2400" dirty="0" smtClean="0">
                <a:effectLst/>
                <a:latin typeface="Aharoni" panose="02010803020104030203" pitchFamily="2" charset="-79"/>
                <a:ea typeface="Calibri" panose="020F0502020204030204" pitchFamily="34" charset="0"/>
                <a:cs typeface="Aharoni" panose="02010803020104030203" pitchFamily="2" charset="-79"/>
              </a:rPr>
              <a:t>EL ABRAZO DADO EN MEDIO DEL DOLOR IMPLICA COMUNIÓN:</a:t>
            </a:r>
          </a:p>
          <a:p>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marL="342900" indent="-342900">
              <a:buFont typeface="Wingdings" panose="05000000000000000000" pitchFamily="2" charset="2"/>
              <a:buChar char="v"/>
            </a:pPr>
            <a:r>
              <a:rPr lang="es-MX" sz="2400" dirty="0" smtClean="0">
                <a:effectLst/>
                <a:latin typeface="Aharoni" panose="02010803020104030203" pitchFamily="2" charset="-79"/>
                <a:ea typeface="Calibri" panose="020F0502020204030204" pitchFamily="34" charset="0"/>
                <a:cs typeface="Aharoni" panose="02010803020104030203" pitchFamily="2" charset="-79"/>
              </a:rPr>
              <a:t> RECOGE LA FRAGILIDAD, </a:t>
            </a:r>
          </a:p>
          <a:p>
            <a:pPr marL="342900" indent="-342900">
              <a:buFont typeface="Wingdings" panose="05000000000000000000" pitchFamily="2" charset="2"/>
              <a:buChar char="v"/>
            </a:pPr>
            <a:r>
              <a:rPr lang="es-MX" sz="2400" dirty="0" smtClean="0">
                <a:effectLst/>
                <a:latin typeface="Aharoni" panose="02010803020104030203" pitchFamily="2" charset="-79"/>
                <a:ea typeface="Calibri" panose="020F0502020204030204" pitchFamily="34" charset="0"/>
                <a:cs typeface="Aharoni" panose="02010803020104030203" pitchFamily="2" charset="-79"/>
              </a:rPr>
              <a:t>LA DESCARGA DE SU VIRULENCIA, MATA LA SOLEDAD QUE MATA, SOSTIENE EN LA DEBILIDAD, </a:t>
            </a:r>
          </a:p>
          <a:p>
            <a:pPr marL="342900" indent="-342900">
              <a:buFont typeface="Wingdings" panose="05000000000000000000" pitchFamily="2" charset="2"/>
              <a:buChar char="v"/>
            </a:pPr>
            <a:r>
              <a:rPr lang="es-MX" sz="2400" dirty="0" smtClean="0">
                <a:effectLst/>
                <a:latin typeface="Aharoni" panose="02010803020104030203" pitchFamily="2" charset="-79"/>
                <a:ea typeface="Calibri" panose="020F0502020204030204" pitchFamily="34" charset="0"/>
                <a:cs typeface="Aharoni" panose="02010803020104030203" pitchFamily="2" charset="-79"/>
              </a:rPr>
              <a:t>ROMPE LA DISTANCIA QUE DUELE EN EL CORAZÓN. </a:t>
            </a:r>
          </a:p>
          <a:p>
            <a:pPr marL="342900" indent="-342900">
              <a:buFont typeface="Wingdings" panose="05000000000000000000" pitchFamily="2" charset="2"/>
              <a:buChar char="v"/>
            </a:pPr>
            <a:r>
              <a:rPr lang="es-MX" sz="2400" dirty="0" smtClean="0">
                <a:effectLst/>
                <a:latin typeface="Aharoni" panose="02010803020104030203" pitchFamily="2" charset="-79"/>
                <a:ea typeface="Calibri" panose="020F0502020204030204" pitchFamily="34" charset="0"/>
                <a:cs typeface="Aharoni" panose="02010803020104030203" pitchFamily="2" charset="-79"/>
              </a:rPr>
              <a:t>EL QUE ABRAZA Y ES ABRAZADO ESTÁ VIVO, ACOGE Y ES ACOGIDO, SALE DE SÍ Y ES RECIBIDO, RECIBE</a:t>
            </a:r>
            <a:endParaRPr lang="es-MX" sz="2400" dirty="0">
              <a:latin typeface="Aharoni" panose="02010803020104030203" pitchFamily="2" charset="-79"/>
              <a:cs typeface="Aharoni" panose="02010803020104030203" pitchFamily="2" charset="-79"/>
            </a:endParaRPr>
          </a:p>
        </p:txBody>
      </p:sp>
      <p:sp>
        <p:nvSpPr>
          <p:cNvPr id="4" name="Rectángulo 3"/>
          <p:cNvSpPr/>
          <p:nvPr/>
        </p:nvSpPr>
        <p:spPr>
          <a:xfrm>
            <a:off x="3116066" y="2621756"/>
            <a:ext cx="5392140" cy="914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800" b="1" dirty="0" smtClean="0">
                <a:latin typeface="Aharoni" panose="02010803020104030203" pitchFamily="2" charset="-79"/>
                <a:cs typeface="Aharoni" panose="02010803020104030203" pitchFamily="2" charset="-79"/>
              </a:rPr>
              <a:t>EL CONTACTO Y EL ABRAZO QUE CONSUELAN</a:t>
            </a:r>
            <a:endParaRPr lang="es-MX" sz="28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923437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1053</TotalTime>
  <Words>959</Words>
  <Application>Microsoft Office PowerPoint</Application>
  <PresentationFormat>Panorámica</PresentationFormat>
  <Paragraphs>102</Paragraphs>
  <Slides>21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Aharoni</vt:lpstr>
      <vt:lpstr>Arial</vt:lpstr>
      <vt:lpstr>Calibri</vt:lpstr>
      <vt:lpstr>Century Gothic</vt:lpstr>
      <vt:lpstr>Times New Roman</vt:lpstr>
      <vt:lpstr>Wingdings</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36</cp:revision>
  <dcterms:created xsi:type="dcterms:W3CDTF">2021-06-21T01:29:12Z</dcterms:created>
  <dcterms:modified xsi:type="dcterms:W3CDTF">2022-02-14T06:58:06Z</dcterms:modified>
</cp:coreProperties>
</file>