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70" r:id="rId15"/>
    <p:sldId id="269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C22C4-A9E5-4D7F-9C48-3CA9674DBE97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4211A921-0F37-4CA9-B847-DAB92A3505BA}">
      <dgm:prSet phldrT="[Texto]"/>
      <dgm:spPr/>
      <dgm:t>
        <a:bodyPr/>
        <a:lstStyle/>
        <a:p>
          <a:r>
            <a:rPr lang="es-MX" dirty="0" smtClean="0"/>
            <a:t>SI NO LO VEO…NO ME DUELE</a:t>
          </a:r>
        </a:p>
        <a:p>
          <a:r>
            <a:rPr lang="es-MX" dirty="0" smtClean="0"/>
            <a:t>MECANISMO DE DEFENSA: EVITACION</a:t>
          </a:r>
          <a:endParaRPr lang="es-MX" dirty="0"/>
        </a:p>
      </dgm:t>
    </dgm:pt>
    <dgm:pt modelId="{A94CA8ED-4501-40A9-9A72-E3E70A611AFF}" type="parTrans" cxnId="{6D7965DB-1B34-4672-941A-FCEDB6A6B45D}">
      <dgm:prSet/>
      <dgm:spPr/>
      <dgm:t>
        <a:bodyPr/>
        <a:lstStyle/>
        <a:p>
          <a:endParaRPr lang="es-MX"/>
        </a:p>
      </dgm:t>
    </dgm:pt>
    <dgm:pt modelId="{48D6AA29-784F-454E-8AA8-E6CCB347CB29}" type="sibTrans" cxnId="{6D7965DB-1B34-4672-941A-FCEDB6A6B45D}">
      <dgm:prSet/>
      <dgm:spPr/>
      <dgm:t>
        <a:bodyPr/>
        <a:lstStyle/>
        <a:p>
          <a:endParaRPr lang="es-MX"/>
        </a:p>
      </dgm:t>
    </dgm:pt>
    <dgm:pt modelId="{0D75151A-ACF6-4564-897E-137548CA1F6F}">
      <dgm:prSet phldrT="[Texto]"/>
      <dgm:spPr/>
      <dgm:t>
        <a:bodyPr/>
        <a:lstStyle/>
        <a:p>
          <a:r>
            <a:rPr lang="es-MX" dirty="0" smtClean="0"/>
            <a:t>INTENTAR HACER CAMBIOS DRASTICOS, ES APRESURAR UN PROCESO QUE REQUIERE DE TIEMPO</a:t>
          </a:r>
          <a:endParaRPr lang="es-MX" dirty="0"/>
        </a:p>
      </dgm:t>
    </dgm:pt>
    <dgm:pt modelId="{EF1A7BFC-CD80-44F9-90DD-888B40202CAD}" type="parTrans" cxnId="{1DFAA1FF-B45A-4F28-8C88-0AA8E618E616}">
      <dgm:prSet/>
      <dgm:spPr/>
      <dgm:t>
        <a:bodyPr/>
        <a:lstStyle/>
        <a:p>
          <a:endParaRPr lang="es-MX"/>
        </a:p>
      </dgm:t>
    </dgm:pt>
    <dgm:pt modelId="{22F11628-EADB-482C-B379-F60A93E85CE3}" type="sibTrans" cxnId="{1DFAA1FF-B45A-4F28-8C88-0AA8E618E616}">
      <dgm:prSet/>
      <dgm:spPr/>
      <dgm:t>
        <a:bodyPr/>
        <a:lstStyle/>
        <a:p>
          <a:endParaRPr lang="es-MX"/>
        </a:p>
      </dgm:t>
    </dgm:pt>
    <dgm:pt modelId="{E098D8E0-EF6D-4A77-9EBE-CB7128BFBD85}">
      <dgm:prSet phldrT="[Texto]"/>
      <dgm:spPr/>
      <dgm:t>
        <a:bodyPr/>
        <a:lstStyle/>
        <a:p>
          <a:r>
            <a:rPr lang="es-MX" dirty="0" smtClean="0"/>
            <a:t>SE REQUIERE TIEMPO PARA PENSAR Y REFLEXIONAR CON QUE OBJETOS TE QUIERES QUEDAR</a:t>
          </a:r>
          <a:endParaRPr lang="es-MX" dirty="0"/>
        </a:p>
      </dgm:t>
    </dgm:pt>
    <dgm:pt modelId="{7C241128-4DDD-4490-BB77-A87888062365}" type="parTrans" cxnId="{5D18775A-24EC-4C1A-BEA9-095288EF569B}">
      <dgm:prSet/>
      <dgm:spPr/>
      <dgm:t>
        <a:bodyPr/>
        <a:lstStyle/>
        <a:p>
          <a:endParaRPr lang="es-MX"/>
        </a:p>
      </dgm:t>
    </dgm:pt>
    <dgm:pt modelId="{7752B931-1B64-441F-BF9C-CCA0475CFAE4}" type="sibTrans" cxnId="{5D18775A-24EC-4C1A-BEA9-095288EF569B}">
      <dgm:prSet/>
      <dgm:spPr/>
      <dgm:t>
        <a:bodyPr/>
        <a:lstStyle/>
        <a:p>
          <a:endParaRPr lang="es-MX"/>
        </a:p>
      </dgm:t>
    </dgm:pt>
    <dgm:pt modelId="{4E9A08F5-85B4-45C6-82D3-0CA7E2E1E8FB}" type="pres">
      <dgm:prSet presAssocID="{943C22C4-A9E5-4D7F-9C48-3CA9674DBE97}" presName="linearFlow" presStyleCnt="0">
        <dgm:presLayoutVars>
          <dgm:dir/>
          <dgm:resizeHandles val="exact"/>
        </dgm:presLayoutVars>
      </dgm:prSet>
      <dgm:spPr/>
    </dgm:pt>
    <dgm:pt modelId="{5BED7432-8CFF-4D05-BAC8-975D98AA8865}" type="pres">
      <dgm:prSet presAssocID="{4211A921-0F37-4CA9-B847-DAB92A3505BA}" presName="comp" presStyleCnt="0"/>
      <dgm:spPr/>
    </dgm:pt>
    <dgm:pt modelId="{79D8D8C7-6440-4F33-A1CB-A61CC74B9B63}" type="pres">
      <dgm:prSet presAssocID="{4211A921-0F37-4CA9-B847-DAB92A3505BA}" presName="rect2" presStyleLbl="node1" presStyleIdx="0" presStyleCnt="3" custScaleX="200337" custLinFactNeighborX="36541" custLinFactNeighborY="26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02D39C-329B-45ED-8FAA-E9F0442FD4D5}" type="pres">
      <dgm:prSet presAssocID="{4211A921-0F37-4CA9-B847-DAB92A3505BA}" presName="rect1" presStyleLbl="lnNode1" presStyleIdx="0" presStyleCnt="3" custScaleX="161588" custLinFactX="-20638" custLinFactNeighborX="-100000" custLinFactNeighborY="526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9063AF1A-2E72-4A40-AB3D-FAC6650A06DF}" type="pres">
      <dgm:prSet presAssocID="{48D6AA29-784F-454E-8AA8-E6CCB347CB29}" presName="sibTrans" presStyleCnt="0"/>
      <dgm:spPr/>
    </dgm:pt>
    <dgm:pt modelId="{6BD8FA14-43F0-4DCF-BA6A-440D95A08831}" type="pres">
      <dgm:prSet presAssocID="{0D75151A-ACF6-4564-897E-137548CA1F6F}" presName="comp" presStyleCnt="0"/>
      <dgm:spPr/>
    </dgm:pt>
    <dgm:pt modelId="{705A40C6-5642-4D49-B78E-46EE9D5C08C0}" type="pres">
      <dgm:prSet presAssocID="{0D75151A-ACF6-4564-897E-137548CA1F6F}" presName="rect2" presStyleLbl="node1" presStyleIdx="1" presStyleCnt="3" custScaleX="217747" custLinFactNeighborX="-28245" custLinFactNeighborY="16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82A9A0-059B-4414-84CD-E96B548E0F58}" type="pres">
      <dgm:prSet presAssocID="{0D75151A-ACF6-4564-897E-137548CA1F6F}" presName="rect1" presStyleLbl="lnNode1" presStyleIdx="1" presStyleCnt="3" custScaleX="162091" custLinFactNeighborX="99670" custLinFactNeighborY="614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MX"/>
        </a:p>
      </dgm:t>
    </dgm:pt>
    <dgm:pt modelId="{9F98F8A5-69C7-4AAE-A16D-3B3216A59D89}" type="pres">
      <dgm:prSet presAssocID="{22F11628-EADB-482C-B379-F60A93E85CE3}" presName="sibTrans" presStyleCnt="0"/>
      <dgm:spPr/>
    </dgm:pt>
    <dgm:pt modelId="{43B8D1F3-BF1C-42D9-93B5-946F01063505}" type="pres">
      <dgm:prSet presAssocID="{E098D8E0-EF6D-4A77-9EBE-CB7128BFBD85}" presName="comp" presStyleCnt="0"/>
      <dgm:spPr/>
    </dgm:pt>
    <dgm:pt modelId="{BA2E729A-5CDF-4AB2-AC09-3AC1BA981DED}" type="pres">
      <dgm:prSet presAssocID="{E098D8E0-EF6D-4A77-9EBE-CB7128BFBD85}" presName="rect2" presStyleLbl="node1" presStyleIdx="2" presStyleCnt="3" custScaleX="211739" custLinFactNeighborX="28994" custLinFactNeighborY="-35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4AC865-438C-46F3-A33F-EBE8DBFD95DC}" type="pres">
      <dgm:prSet presAssocID="{E098D8E0-EF6D-4A77-9EBE-CB7128BFBD85}" presName="rect1" presStyleLbl="lnNode1" presStyleIdx="2" presStyleCnt="3" custScaleX="160602" custLinFactNeighborX="-95532" custLinFactNeighborY="-263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1DFAA1FF-B45A-4F28-8C88-0AA8E618E616}" srcId="{943C22C4-A9E5-4D7F-9C48-3CA9674DBE97}" destId="{0D75151A-ACF6-4564-897E-137548CA1F6F}" srcOrd="1" destOrd="0" parTransId="{EF1A7BFC-CD80-44F9-90DD-888B40202CAD}" sibTransId="{22F11628-EADB-482C-B379-F60A93E85CE3}"/>
    <dgm:cxn modelId="{6D7965DB-1B34-4672-941A-FCEDB6A6B45D}" srcId="{943C22C4-A9E5-4D7F-9C48-3CA9674DBE97}" destId="{4211A921-0F37-4CA9-B847-DAB92A3505BA}" srcOrd="0" destOrd="0" parTransId="{A94CA8ED-4501-40A9-9A72-E3E70A611AFF}" sibTransId="{48D6AA29-784F-454E-8AA8-E6CCB347CB29}"/>
    <dgm:cxn modelId="{A8E8DDE6-F234-428A-BBD3-E74A654391E3}" type="presOf" srcId="{4211A921-0F37-4CA9-B847-DAB92A3505BA}" destId="{79D8D8C7-6440-4F33-A1CB-A61CC74B9B63}" srcOrd="0" destOrd="0" presId="urn:microsoft.com/office/officeart/2008/layout/AlternatingPictureBlocks"/>
    <dgm:cxn modelId="{0B157EE9-2E58-4E63-966E-F00FCE665897}" type="presOf" srcId="{E098D8E0-EF6D-4A77-9EBE-CB7128BFBD85}" destId="{BA2E729A-5CDF-4AB2-AC09-3AC1BA981DED}" srcOrd="0" destOrd="0" presId="urn:microsoft.com/office/officeart/2008/layout/AlternatingPictureBlocks"/>
    <dgm:cxn modelId="{5D18775A-24EC-4C1A-BEA9-095288EF569B}" srcId="{943C22C4-A9E5-4D7F-9C48-3CA9674DBE97}" destId="{E098D8E0-EF6D-4A77-9EBE-CB7128BFBD85}" srcOrd="2" destOrd="0" parTransId="{7C241128-4DDD-4490-BB77-A87888062365}" sibTransId="{7752B931-1B64-441F-BF9C-CCA0475CFAE4}"/>
    <dgm:cxn modelId="{056D800C-1986-47CB-9510-E16DF9204F4E}" type="presOf" srcId="{0D75151A-ACF6-4564-897E-137548CA1F6F}" destId="{705A40C6-5642-4D49-B78E-46EE9D5C08C0}" srcOrd="0" destOrd="0" presId="urn:microsoft.com/office/officeart/2008/layout/AlternatingPictureBlocks"/>
    <dgm:cxn modelId="{CB742AC4-CCA1-46C1-85C5-AEAA61354C05}" type="presOf" srcId="{943C22C4-A9E5-4D7F-9C48-3CA9674DBE97}" destId="{4E9A08F5-85B4-45C6-82D3-0CA7E2E1E8FB}" srcOrd="0" destOrd="0" presId="urn:microsoft.com/office/officeart/2008/layout/AlternatingPictureBlocks"/>
    <dgm:cxn modelId="{8E32A810-0D4F-48E4-BDEA-950E31D87B4E}" type="presParOf" srcId="{4E9A08F5-85B4-45C6-82D3-0CA7E2E1E8FB}" destId="{5BED7432-8CFF-4D05-BAC8-975D98AA8865}" srcOrd="0" destOrd="0" presId="urn:microsoft.com/office/officeart/2008/layout/AlternatingPictureBlocks"/>
    <dgm:cxn modelId="{9C072914-2436-4F4D-84C3-80E82E264C76}" type="presParOf" srcId="{5BED7432-8CFF-4D05-BAC8-975D98AA8865}" destId="{79D8D8C7-6440-4F33-A1CB-A61CC74B9B63}" srcOrd="0" destOrd="0" presId="urn:microsoft.com/office/officeart/2008/layout/AlternatingPictureBlocks"/>
    <dgm:cxn modelId="{6103F60F-6FAF-4E82-80BA-E15702E9B5C3}" type="presParOf" srcId="{5BED7432-8CFF-4D05-BAC8-975D98AA8865}" destId="{BB02D39C-329B-45ED-8FAA-E9F0442FD4D5}" srcOrd="1" destOrd="0" presId="urn:microsoft.com/office/officeart/2008/layout/AlternatingPictureBlocks"/>
    <dgm:cxn modelId="{26390E88-FD07-4652-B0AE-CAAA283053DE}" type="presParOf" srcId="{4E9A08F5-85B4-45C6-82D3-0CA7E2E1E8FB}" destId="{9063AF1A-2E72-4A40-AB3D-FAC6650A06DF}" srcOrd="1" destOrd="0" presId="urn:microsoft.com/office/officeart/2008/layout/AlternatingPictureBlocks"/>
    <dgm:cxn modelId="{4735201F-BE63-40B5-8D26-906F43A3BE1A}" type="presParOf" srcId="{4E9A08F5-85B4-45C6-82D3-0CA7E2E1E8FB}" destId="{6BD8FA14-43F0-4DCF-BA6A-440D95A08831}" srcOrd="2" destOrd="0" presId="urn:microsoft.com/office/officeart/2008/layout/AlternatingPictureBlocks"/>
    <dgm:cxn modelId="{078FBB8D-D242-47D9-8FC5-BE2AAE9861EF}" type="presParOf" srcId="{6BD8FA14-43F0-4DCF-BA6A-440D95A08831}" destId="{705A40C6-5642-4D49-B78E-46EE9D5C08C0}" srcOrd="0" destOrd="0" presId="urn:microsoft.com/office/officeart/2008/layout/AlternatingPictureBlocks"/>
    <dgm:cxn modelId="{CEE21CEA-C32C-4338-B35F-F2097D5F1702}" type="presParOf" srcId="{6BD8FA14-43F0-4DCF-BA6A-440D95A08831}" destId="{5882A9A0-059B-4414-84CD-E96B548E0F58}" srcOrd="1" destOrd="0" presId="urn:microsoft.com/office/officeart/2008/layout/AlternatingPictureBlocks"/>
    <dgm:cxn modelId="{80381733-32FB-4EB8-973F-1F950C9A4524}" type="presParOf" srcId="{4E9A08F5-85B4-45C6-82D3-0CA7E2E1E8FB}" destId="{9F98F8A5-69C7-4AAE-A16D-3B3216A59D89}" srcOrd="3" destOrd="0" presId="urn:microsoft.com/office/officeart/2008/layout/AlternatingPictureBlocks"/>
    <dgm:cxn modelId="{F6FD559E-5AD7-490A-98B8-3462FE21D5E7}" type="presParOf" srcId="{4E9A08F5-85B4-45C6-82D3-0CA7E2E1E8FB}" destId="{43B8D1F3-BF1C-42D9-93B5-946F01063505}" srcOrd="4" destOrd="0" presId="urn:microsoft.com/office/officeart/2008/layout/AlternatingPictureBlocks"/>
    <dgm:cxn modelId="{0CA02862-98C9-4ACF-BD4A-7AD352F07978}" type="presParOf" srcId="{43B8D1F3-BF1C-42D9-93B5-946F01063505}" destId="{BA2E729A-5CDF-4AB2-AC09-3AC1BA981DED}" srcOrd="0" destOrd="0" presId="urn:microsoft.com/office/officeart/2008/layout/AlternatingPictureBlocks"/>
    <dgm:cxn modelId="{DD22888A-563F-413B-815A-72F7443E01DA}" type="presParOf" srcId="{43B8D1F3-BF1C-42D9-93B5-946F01063505}" destId="{834AC865-438C-46F3-A33F-EBE8DBFD95D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C22C4-A9E5-4D7F-9C48-3CA9674DBE97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4" csCatId="colorful" phldr="1"/>
      <dgm:spPr/>
    </dgm:pt>
    <dgm:pt modelId="{4211A921-0F37-4CA9-B847-DAB92A3505BA}">
      <dgm:prSet phldrT="[Texto]"/>
      <dgm:spPr/>
      <dgm:t>
        <a:bodyPr/>
        <a:lstStyle/>
        <a:p>
          <a:r>
            <a:rPr lang="es-MX" dirty="0" smtClean="0"/>
            <a:t>MOMIFICACION…COMO SI SE ESTUVIERA ESPERANDO SU REGRESO</a:t>
          </a:r>
          <a:endParaRPr lang="es-MX" dirty="0"/>
        </a:p>
      </dgm:t>
    </dgm:pt>
    <dgm:pt modelId="{A94CA8ED-4501-40A9-9A72-E3E70A611AFF}" type="parTrans" cxnId="{6D7965DB-1B34-4672-941A-FCEDB6A6B45D}">
      <dgm:prSet/>
      <dgm:spPr/>
      <dgm:t>
        <a:bodyPr/>
        <a:lstStyle/>
        <a:p>
          <a:endParaRPr lang="es-MX"/>
        </a:p>
      </dgm:t>
    </dgm:pt>
    <dgm:pt modelId="{48D6AA29-784F-454E-8AA8-E6CCB347CB29}" type="sibTrans" cxnId="{6D7965DB-1B34-4672-941A-FCEDB6A6B45D}">
      <dgm:prSet/>
      <dgm:spPr/>
      <dgm:t>
        <a:bodyPr/>
        <a:lstStyle/>
        <a:p>
          <a:endParaRPr lang="es-MX"/>
        </a:p>
      </dgm:t>
    </dgm:pt>
    <dgm:pt modelId="{0D75151A-ACF6-4564-897E-137548CA1F6F}">
      <dgm:prSet phldrT="[Texto]"/>
      <dgm:spPr/>
      <dgm:t>
        <a:bodyPr/>
        <a:lstStyle/>
        <a:p>
          <a:r>
            <a:rPr lang="es-MX" dirty="0" smtClean="0"/>
            <a:t>SE NIEGA LA REALIDAD Y LA EXPRESION DE LAS EMOCIONES Y SENTIMIENTOS.</a:t>
          </a:r>
          <a:endParaRPr lang="es-MX" dirty="0"/>
        </a:p>
      </dgm:t>
    </dgm:pt>
    <dgm:pt modelId="{EF1A7BFC-CD80-44F9-90DD-888B40202CAD}" type="parTrans" cxnId="{1DFAA1FF-B45A-4F28-8C88-0AA8E618E616}">
      <dgm:prSet/>
      <dgm:spPr/>
      <dgm:t>
        <a:bodyPr/>
        <a:lstStyle/>
        <a:p>
          <a:endParaRPr lang="es-MX"/>
        </a:p>
      </dgm:t>
    </dgm:pt>
    <dgm:pt modelId="{22F11628-EADB-482C-B379-F60A93E85CE3}" type="sibTrans" cxnId="{1DFAA1FF-B45A-4F28-8C88-0AA8E618E616}">
      <dgm:prSet/>
      <dgm:spPr/>
      <dgm:t>
        <a:bodyPr/>
        <a:lstStyle/>
        <a:p>
          <a:endParaRPr lang="es-MX"/>
        </a:p>
      </dgm:t>
    </dgm:pt>
    <dgm:pt modelId="{E098D8E0-EF6D-4A77-9EBE-CB7128BFBD85}">
      <dgm:prSet phldrT="[Texto]"/>
      <dgm:spPr/>
      <dgm:t>
        <a:bodyPr/>
        <a:lstStyle/>
        <a:p>
          <a:r>
            <a:rPr lang="es-MX" dirty="0" smtClean="0"/>
            <a:t>AMBAS DECISIONES ACTIVAN MECANISMOS DE DEFENSA QUE COMPLICAN EL PROCESO DEL DUELO.</a:t>
          </a:r>
          <a:endParaRPr lang="es-MX" dirty="0"/>
        </a:p>
      </dgm:t>
    </dgm:pt>
    <dgm:pt modelId="{7C241128-4DDD-4490-BB77-A87888062365}" type="parTrans" cxnId="{5D18775A-24EC-4C1A-BEA9-095288EF569B}">
      <dgm:prSet/>
      <dgm:spPr/>
      <dgm:t>
        <a:bodyPr/>
        <a:lstStyle/>
        <a:p>
          <a:endParaRPr lang="es-MX"/>
        </a:p>
      </dgm:t>
    </dgm:pt>
    <dgm:pt modelId="{7752B931-1B64-441F-BF9C-CCA0475CFAE4}" type="sibTrans" cxnId="{5D18775A-24EC-4C1A-BEA9-095288EF569B}">
      <dgm:prSet/>
      <dgm:spPr/>
      <dgm:t>
        <a:bodyPr/>
        <a:lstStyle/>
        <a:p>
          <a:endParaRPr lang="es-MX"/>
        </a:p>
      </dgm:t>
    </dgm:pt>
    <dgm:pt modelId="{4E9A08F5-85B4-45C6-82D3-0CA7E2E1E8FB}" type="pres">
      <dgm:prSet presAssocID="{943C22C4-A9E5-4D7F-9C48-3CA9674DBE97}" presName="linearFlow" presStyleCnt="0">
        <dgm:presLayoutVars>
          <dgm:dir/>
          <dgm:resizeHandles val="exact"/>
        </dgm:presLayoutVars>
      </dgm:prSet>
      <dgm:spPr/>
    </dgm:pt>
    <dgm:pt modelId="{5BED7432-8CFF-4D05-BAC8-975D98AA8865}" type="pres">
      <dgm:prSet presAssocID="{4211A921-0F37-4CA9-B847-DAB92A3505BA}" presName="comp" presStyleCnt="0"/>
      <dgm:spPr/>
    </dgm:pt>
    <dgm:pt modelId="{79D8D8C7-6440-4F33-A1CB-A61CC74B9B63}" type="pres">
      <dgm:prSet presAssocID="{4211A921-0F37-4CA9-B847-DAB92A3505BA}" presName="rect2" presStyleLbl="node1" presStyleIdx="0" presStyleCnt="3" custScaleX="215109" custLinFactNeighborX="36541" custLinFactNeighborY="26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B02D39C-329B-45ED-8FAA-E9F0442FD4D5}" type="pres">
      <dgm:prSet presAssocID="{4211A921-0F37-4CA9-B847-DAB92A3505BA}" presName="rect1" presStyleLbl="lnNode1" presStyleIdx="0" presStyleCnt="3" custScaleX="161588" custLinFactX="-13183" custLinFactNeighborX="-100000" custLinFactNeighborY="26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s-MX"/>
        </a:p>
      </dgm:t>
    </dgm:pt>
    <dgm:pt modelId="{9063AF1A-2E72-4A40-AB3D-FAC6650A06DF}" type="pres">
      <dgm:prSet presAssocID="{48D6AA29-784F-454E-8AA8-E6CCB347CB29}" presName="sibTrans" presStyleCnt="0"/>
      <dgm:spPr/>
    </dgm:pt>
    <dgm:pt modelId="{6BD8FA14-43F0-4DCF-BA6A-440D95A08831}" type="pres">
      <dgm:prSet presAssocID="{0D75151A-ACF6-4564-897E-137548CA1F6F}" presName="comp" presStyleCnt="0"/>
      <dgm:spPr/>
    </dgm:pt>
    <dgm:pt modelId="{705A40C6-5642-4D49-B78E-46EE9D5C08C0}" type="pres">
      <dgm:prSet presAssocID="{0D75151A-ACF6-4564-897E-137548CA1F6F}" presName="rect2" presStyleLbl="node1" presStyleIdx="1" presStyleCnt="3" custScaleX="217747" custLinFactNeighborX="-29437" custLinFactNeighborY="69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82A9A0-059B-4414-84CD-E96B548E0F58}" type="pres">
      <dgm:prSet presAssocID="{0D75151A-ACF6-4564-897E-137548CA1F6F}" presName="rect1" presStyleLbl="lnNode1" presStyleIdx="1" presStyleCnt="3" custScaleX="162091" custLinFactNeighborX="99670" custLinFactNeighborY="614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s-MX"/>
        </a:p>
      </dgm:t>
    </dgm:pt>
    <dgm:pt modelId="{9F98F8A5-69C7-4AAE-A16D-3B3216A59D89}" type="pres">
      <dgm:prSet presAssocID="{22F11628-EADB-482C-B379-F60A93E85CE3}" presName="sibTrans" presStyleCnt="0"/>
      <dgm:spPr/>
    </dgm:pt>
    <dgm:pt modelId="{43B8D1F3-BF1C-42D9-93B5-946F01063505}" type="pres">
      <dgm:prSet presAssocID="{E098D8E0-EF6D-4A77-9EBE-CB7128BFBD85}" presName="comp" presStyleCnt="0"/>
      <dgm:spPr/>
    </dgm:pt>
    <dgm:pt modelId="{BA2E729A-5CDF-4AB2-AC09-3AC1BA981DED}" type="pres">
      <dgm:prSet presAssocID="{E098D8E0-EF6D-4A77-9EBE-CB7128BFBD85}" presName="rect2" presStyleLbl="node1" presStyleIdx="2" presStyleCnt="3" custScaleX="211739" custLinFactNeighborX="28994" custLinFactNeighborY="-351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4AC865-438C-46F3-A33F-EBE8DBFD95DC}" type="pres">
      <dgm:prSet presAssocID="{E098D8E0-EF6D-4A77-9EBE-CB7128BFBD85}" presName="rect1" presStyleLbl="lnNode1" presStyleIdx="2" presStyleCnt="3" custScaleX="160602" custLinFactNeighborX="-95532" custLinFactNeighborY="-26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es-MX"/>
        </a:p>
      </dgm:t>
    </dgm:pt>
  </dgm:ptLst>
  <dgm:cxnLst>
    <dgm:cxn modelId="{5D18775A-24EC-4C1A-BEA9-095288EF569B}" srcId="{943C22C4-A9E5-4D7F-9C48-3CA9674DBE97}" destId="{E098D8E0-EF6D-4A77-9EBE-CB7128BFBD85}" srcOrd="2" destOrd="0" parTransId="{7C241128-4DDD-4490-BB77-A87888062365}" sibTransId="{7752B931-1B64-441F-BF9C-CCA0475CFAE4}"/>
    <dgm:cxn modelId="{1DFAA1FF-B45A-4F28-8C88-0AA8E618E616}" srcId="{943C22C4-A9E5-4D7F-9C48-3CA9674DBE97}" destId="{0D75151A-ACF6-4564-897E-137548CA1F6F}" srcOrd="1" destOrd="0" parTransId="{EF1A7BFC-CD80-44F9-90DD-888B40202CAD}" sibTransId="{22F11628-EADB-482C-B379-F60A93E85CE3}"/>
    <dgm:cxn modelId="{6D7965DB-1B34-4672-941A-FCEDB6A6B45D}" srcId="{943C22C4-A9E5-4D7F-9C48-3CA9674DBE97}" destId="{4211A921-0F37-4CA9-B847-DAB92A3505BA}" srcOrd="0" destOrd="0" parTransId="{A94CA8ED-4501-40A9-9A72-E3E70A611AFF}" sibTransId="{48D6AA29-784F-454E-8AA8-E6CCB347CB29}"/>
    <dgm:cxn modelId="{F7DE5E99-D703-496A-BFE3-FA3334A03DEE}" type="presOf" srcId="{E098D8E0-EF6D-4A77-9EBE-CB7128BFBD85}" destId="{BA2E729A-5CDF-4AB2-AC09-3AC1BA981DED}" srcOrd="0" destOrd="0" presId="urn:microsoft.com/office/officeart/2008/layout/AlternatingPictureBlocks"/>
    <dgm:cxn modelId="{03145972-2CC7-479B-A3A1-4747495753F7}" type="presOf" srcId="{943C22C4-A9E5-4D7F-9C48-3CA9674DBE97}" destId="{4E9A08F5-85B4-45C6-82D3-0CA7E2E1E8FB}" srcOrd="0" destOrd="0" presId="urn:microsoft.com/office/officeart/2008/layout/AlternatingPictureBlocks"/>
    <dgm:cxn modelId="{C39FA0E6-DC8F-4222-8A41-74B67E98A50D}" type="presOf" srcId="{4211A921-0F37-4CA9-B847-DAB92A3505BA}" destId="{79D8D8C7-6440-4F33-A1CB-A61CC74B9B63}" srcOrd="0" destOrd="0" presId="urn:microsoft.com/office/officeart/2008/layout/AlternatingPictureBlocks"/>
    <dgm:cxn modelId="{60189720-1AE3-41B7-8982-6A5F3A1E9DD4}" type="presOf" srcId="{0D75151A-ACF6-4564-897E-137548CA1F6F}" destId="{705A40C6-5642-4D49-B78E-46EE9D5C08C0}" srcOrd="0" destOrd="0" presId="urn:microsoft.com/office/officeart/2008/layout/AlternatingPictureBlocks"/>
    <dgm:cxn modelId="{15A37780-9671-458B-AB99-7F43692F6817}" type="presParOf" srcId="{4E9A08F5-85B4-45C6-82D3-0CA7E2E1E8FB}" destId="{5BED7432-8CFF-4D05-BAC8-975D98AA8865}" srcOrd="0" destOrd="0" presId="urn:microsoft.com/office/officeart/2008/layout/AlternatingPictureBlocks"/>
    <dgm:cxn modelId="{ED453597-2660-4FF8-B4EA-916746771AF1}" type="presParOf" srcId="{5BED7432-8CFF-4D05-BAC8-975D98AA8865}" destId="{79D8D8C7-6440-4F33-A1CB-A61CC74B9B63}" srcOrd="0" destOrd="0" presId="urn:microsoft.com/office/officeart/2008/layout/AlternatingPictureBlocks"/>
    <dgm:cxn modelId="{BD2D6AEE-0DC4-463C-804A-7717626EB5E1}" type="presParOf" srcId="{5BED7432-8CFF-4D05-BAC8-975D98AA8865}" destId="{BB02D39C-329B-45ED-8FAA-E9F0442FD4D5}" srcOrd="1" destOrd="0" presId="urn:microsoft.com/office/officeart/2008/layout/AlternatingPictureBlocks"/>
    <dgm:cxn modelId="{1FE19D0A-BB76-4328-8436-28E1FF049DAC}" type="presParOf" srcId="{4E9A08F5-85B4-45C6-82D3-0CA7E2E1E8FB}" destId="{9063AF1A-2E72-4A40-AB3D-FAC6650A06DF}" srcOrd="1" destOrd="0" presId="urn:microsoft.com/office/officeart/2008/layout/AlternatingPictureBlocks"/>
    <dgm:cxn modelId="{77E6A4CA-440E-4CF0-BF9C-57D4AD0A79DE}" type="presParOf" srcId="{4E9A08F5-85B4-45C6-82D3-0CA7E2E1E8FB}" destId="{6BD8FA14-43F0-4DCF-BA6A-440D95A08831}" srcOrd="2" destOrd="0" presId="urn:microsoft.com/office/officeart/2008/layout/AlternatingPictureBlocks"/>
    <dgm:cxn modelId="{F50DBD0E-559C-45AD-9BBC-4CC1F4E85096}" type="presParOf" srcId="{6BD8FA14-43F0-4DCF-BA6A-440D95A08831}" destId="{705A40C6-5642-4D49-B78E-46EE9D5C08C0}" srcOrd="0" destOrd="0" presId="urn:microsoft.com/office/officeart/2008/layout/AlternatingPictureBlocks"/>
    <dgm:cxn modelId="{4EEF76E2-6C94-476A-8B02-06B25FC0FA7B}" type="presParOf" srcId="{6BD8FA14-43F0-4DCF-BA6A-440D95A08831}" destId="{5882A9A0-059B-4414-84CD-E96B548E0F58}" srcOrd="1" destOrd="0" presId="urn:microsoft.com/office/officeart/2008/layout/AlternatingPictureBlocks"/>
    <dgm:cxn modelId="{F30F84E2-969D-434C-9B3B-D219D26C0A62}" type="presParOf" srcId="{4E9A08F5-85B4-45C6-82D3-0CA7E2E1E8FB}" destId="{9F98F8A5-69C7-4AAE-A16D-3B3216A59D89}" srcOrd="3" destOrd="0" presId="urn:microsoft.com/office/officeart/2008/layout/AlternatingPictureBlocks"/>
    <dgm:cxn modelId="{92DDDC9E-5BC7-4E91-A28F-DE46BF268525}" type="presParOf" srcId="{4E9A08F5-85B4-45C6-82D3-0CA7E2E1E8FB}" destId="{43B8D1F3-BF1C-42D9-93B5-946F01063505}" srcOrd="4" destOrd="0" presId="urn:microsoft.com/office/officeart/2008/layout/AlternatingPictureBlocks"/>
    <dgm:cxn modelId="{3AA1D5A5-354C-4706-8F7B-EE43AD5558D7}" type="presParOf" srcId="{43B8D1F3-BF1C-42D9-93B5-946F01063505}" destId="{BA2E729A-5CDF-4AB2-AC09-3AC1BA981DED}" srcOrd="0" destOrd="0" presId="urn:microsoft.com/office/officeart/2008/layout/AlternatingPictureBlocks"/>
    <dgm:cxn modelId="{613D08ED-5D20-47C6-8C82-BA8068ABE982}" type="presParOf" srcId="{43B8D1F3-BF1C-42D9-93B5-946F01063505}" destId="{834AC865-438C-46F3-A33F-EBE8DBFD95D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FF5273-A5DE-4274-BBD9-51C2EA25BCF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59EF842-8DBB-4D70-879E-080D36658EBE}">
      <dgm:prSet phldrT="[Texto]"/>
      <dgm:spPr/>
      <dgm:t>
        <a:bodyPr/>
        <a:lstStyle/>
        <a:p>
          <a:r>
            <a:rPr lang="es-MX" dirty="0" smtClean="0"/>
            <a:t>PIDE AYUDA: LA FAMILIA Y LOS AMIGOS SON UN GRAN SOPORTE</a:t>
          </a:r>
          <a:endParaRPr lang="es-MX" dirty="0"/>
        </a:p>
      </dgm:t>
    </dgm:pt>
    <dgm:pt modelId="{F871A888-7B56-40DE-B66C-00F254413DE8}" type="parTrans" cxnId="{55E37273-87FA-4890-B9E0-83917CD8D353}">
      <dgm:prSet/>
      <dgm:spPr/>
      <dgm:t>
        <a:bodyPr/>
        <a:lstStyle/>
        <a:p>
          <a:endParaRPr lang="es-MX"/>
        </a:p>
      </dgm:t>
    </dgm:pt>
    <dgm:pt modelId="{71BAFDDE-A926-49D9-BC60-E7EC2743BC01}" type="sibTrans" cxnId="{55E37273-87FA-4890-B9E0-83917CD8D353}">
      <dgm:prSet/>
      <dgm:spPr/>
      <dgm:t>
        <a:bodyPr/>
        <a:lstStyle/>
        <a:p>
          <a:endParaRPr lang="es-MX"/>
        </a:p>
      </dgm:t>
    </dgm:pt>
    <dgm:pt modelId="{03F21C67-C68B-4F61-9BD2-CCA44BA8CAC5}">
      <dgm:prSet phldrT="[Texto]"/>
      <dgm:spPr/>
      <dgm:t>
        <a:bodyPr/>
        <a:lstStyle/>
        <a:p>
          <a:r>
            <a:rPr lang="es-MX" dirty="0" smtClean="0"/>
            <a:t>HAZ UN POCO CADA DIA: ESTABLECE UNA LISTA DE PRIORIDADES</a:t>
          </a:r>
          <a:endParaRPr lang="es-MX" dirty="0"/>
        </a:p>
      </dgm:t>
    </dgm:pt>
    <dgm:pt modelId="{A52BFBA2-95E3-4BD4-8E2A-4342C3CC9293}" type="parTrans" cxnId="{F949D727-35E0-4063-BD93-BB4026ABAE20}">
      <dgm:prSet/>
      <dgm:spPr/>
      <dgm:t>
        <a:bodyPr/>
        <a:lstStyle/>
        <a:p>
          <a:endParaRPr lang="es-MX"/>
        </a:p>
      </dgm:t>
    </dgm:pt>
    <dgm:pt modelId="{90363C7B-E3DD-49CE-AB45-046AFA879292}" type="sibTrans" cxnId="{F949D727-35E0-4063-BD93-BB4026ABAE20}">
      <dgm:prSet/>
      <dgm:spPr/>
      <dgm:t>
        <a:bodyPr/>
        <a:lstStyle/>
        <a:p>
          <a:endParaRPr lang="es-MX"/>
        </a:p>
      </dgm:t>
    </dgm:pt>
    <dgm:pt modelId="{C24A7719-62F9-44D3-B583-0D1435B882D8}">
      <dgm:prSet phldrT="[Texto]"/>
      <dgm:spPr/>
      <dgm:t>
        <a:bodyPr/>
        <a:lstStyle/>
        <a:p>
          <a:r>
            <a:rPr lang="es-MX" dirty="0" smtClean="0"/>
            <a:t>ELIJE QUE CONSERVARAS:</a:t>
          </a:r>
        </a:p>
        <a:p>
          <a:r>
            <a:rPr lang="es-MX" dirty="0" smtClean="0"/>
            <a:t>PARA MI, PARA LOS DEMAS, PARA DONAR, PARA DESHACER</a:t>
          </a:r>
          <a:endParaRPr lang="es-MX" dirty="0"/>
        </a:p>
      </dgm:t>
    </dgm:pt>
    <dgm:pt modelId="{930658B3-17C5-43F3-9D21-D0CDAA3C5138}" type="parTrans" cxnId="{EB06F95A-8184-4231-BC87-32B2C4DC25EC}">
      <dgm:prSet/>
      <dgm:spPr/>
      <dgm:t>
        <a:bodyPr/>
        <a:lstStyle/>
        <a:p>
          <a:endParaRPr lang="es-MX"/>
        </a:p>
      </dgm:t>
    </dgm:pt>
    <dgm:pt modelId="{185B81A6-8323-4930-A331-6D3FC4A9FD14}" type="sibTrans" cxnId="{EB06F95A-8184-4231-BC87-32B2C4DC25EC}">
      <dgm:prSet/>
      <dgm:spPr/>
      <dgm:t>
        <a:bodyPr/>
        <a:lstStyle/>
        <a:p>
          <a:endParaRPr lang="es-MX"/>
        </a:p>
      </dgm:t>
    </dgm:pt>
    <dgm:pt modelId="{6BBCB473-6458-4ECC-8AC5-354D9D40C804}" type="pres">
      <dgm:prSet presAssocID="{E9FF5273-A5DE-4274-BBD9-51C2EA25BCFB}" presName="CompostProcess" presStyleCnt="0">
        <dgm:presLayoutVars>
          <dgm:dir/>
          <dgm:resizeHandles val="exact"/>
        </dgm:presLayoutVars>
      </dgm:prSet>
      <dgm:spPr/>
    </dgm:pt>
    <dgm:pt modelId="{F75C9300-219F-471F-97C6-2574514FB1F3}" type="pres">
      <dgm:prSet presAssocID="{E9FF5273-A5DE-4274-BBD9-51C2EA25BCFB}" presName="arrow" presStyleLbl="bgShp" presStyleIdx="0" presStyleCnt="1"/>
      <dgm:spPr/>
    </dgm:pt>
    <dgm:pt modelId="{E9D6003F-8FC8-4450-989B-96069CC242B4}" type="pres">
      <dgm:prSet presAssocID="{E9FF5273-A5DE-4274-BBD9-51C2EA25BCFB}" presName="linearProcess" presStyleCnt="0"/>
      <dgm:spPr/>
    </dgm:pt>
    <dgm:pt modelId="{3865AA60-63B1-4269-9B47-729DDA9DE9C0}" type="pres">
      <dgm:prSet presAssocID="{959EF842-8DBB-4D70-879E-080D36658EB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E36A2B-E1E7-4FBD-8424-A9BD7DCB62B7}" type="pres">
      <dgm:prSet presAssocID="{71BAFDDE-A926-49D9-BC60-E7EC2743BC01}" presName="sibTrans" presStyleCnt="0"/>
      <dgm:spPr/>
    </dgm:pt>
    <dgm:pt modelId="{B4D9AFA7-EB1C-4922-85DD-83BC98754DB8}" type="pres">
      <dgm:prSet presAssocID="{03F21C67-C68B-4F61-9BD2-CCA44BA8CAC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77C974-6F76-42FE-A0E7-9BD2D97CDB82}" type="pres">
      <dgm:prSet presAssocID="{90363C7B-E3DD-49CE-AB45-046AFA879292}" presName="sibTrans" presStyleCnt="0"/>
      <dgm:spPr/>
    </dgm:pt>
    <dgm:pt modelId="{6E5D8508-D09C-45A8-B59B-9CA6804C6F1C}" type="pres">
      <dgm:prSet presAssocID="{C24A7719-62F9-44D3-B583-0D1435B882D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CC537D3-4972-477E-B0C3-589286330C94}" type="presOf" srcId="{959EF842-8DBB-4D70-879E-080D36658EBE}" destId="{3865AA60-63B1-4269-9B47-729DDA9DE9C0}" srcOrd="0" destOrd="0" presId="urn:microsoft.com/office/officeart/2005/8/layout/hProcess9"/>
    <dgm:cxn modelId="{E5EE7358-EC5D-4716-8D04-F632D4DE7EC7}" type="presOf" srcId="{03F21C67-C68B-4F61-9BD2-CCA44BA8CAC5}" destId="{B4D9AFA7-EB1C-4922-85DD-83BC98754DB8}" srcOrd="0" destOrd="0" presId="urn:microsoft.com/office/officeart/2005/8/layout/hProcess9"/>
    <dgm:cxn modelId="{EB06F95A-8184-4231-BC87-32B2C4DC25EC}" srcId="{E9FF5273-A5DE-4274-BBD9-51C2EA25BCFB}" destId="{C24A7719-62F9-44D3-B583-0D1435B882D8}" srcOrd="2" destOrd="0" parTransId="{930658B3-17C5-43F3-9D21-D0CDAA3C5138}" sibTransId="{185B81A6-8323-4930-A331-6D3FC4A9FD14}"/>
    <dgm:cxn modelId="{55E37273-87FA-4890-B9E0-83917CD8D353}" srcId="{E9FF5273-A5DE-4274-BBD9-51C2EA25BCFB}" destId="{959EF842-8DBB-4D70-879E-080D36658EBE}" srcOrd="0" destOrd="0" parTransId="{F871A888-7B56-40DE-B66C-00F254413DE8}" sibTransId="{71BAFDDE-A926-49D9-BC60-E7EC2743BC01}"/>
    <dgm:cxn modelId="{DA64B856-1687-4A5D-8667-0403A794FF10}" type="presOf" srcId="{E9FF5273-A5DE-4274-BBD9-51C2EA25BCFB}" destId="{6BBCB473-6458-4ECC-8AC5-354D9D40C804}" srcOrd="0" destOrd="0" presId="urn:microsoft.com/office/officeart/2005/8/layout/hProcess9"/>
    <dgm:cxn modelId="{5AFADDF4-E987-47D3-800C-AE6CDC72A019}" type="presOf" srcId="{C24A7719-62F9-44D3-B583-0D1435B882D8}" destId="{6E5D8508-D09C-45A8-B59B-9CA6804C6F1C}" srcOrd="0" destOrd="0" presId="urn:microsoft.com/office/officeart/2005/8/layout/hProcess9"/>
    <dgm:cxn modelId="{F949D727-35E0-4063-BD93-BB4026ABAE20}" srcId="{E9FF5273-A5DE-4274-BBD9-51C2EA25BCFB}" destId="{03F21C67-C68B-4F61-9BD2-CCA44BA8CAC5}" srcOrd="1" destOrd="0" parTransId="{A52BFBA2-95E3-4BD4-8E2A-4342C3CC9293}" sibTransId="{90363C7B-E3DD-49CE-AB45-046AFA879292}"/>
    <dgm:cxn modelId="{9DC1F761-5F38-4497-98F5-4A720B7ADC17}" type="presParOf" srcId="{6BBCB473-6458-4ECC-8AC5-354D9D40C804}" destId="{F75C9300-219F-471F-97C6-2574514FB1F3}" srcOrd="0" destOrd="0" presId="urn:microsoft.com/office/officeart/2005/8/layout/hProcess9"/>
    <dgm:cxn modelId="{D704D720-0F18-40EA-996B-A4B8C86B3F19}" type="presParOf" srcId="{6BBCB473-6458-4ECC-8AC5-354D9D40C804}" destId="{E9D6003F-8FC8-4450-989B-96069CC242B4}" srcOrd="1" destOrd="0" presId="urn:microsoft.com/office/officeart/2005/8/layout/hProcess9"/>
    <dgm:cxn modelId="{1094B606-1638-4187-A481-709A698C3A81}" type="presParOf" srcId="{E9D6003F-8FC8-4450-989B-96069CC242B4}" destId="{3865AA60-63B1-4269-9B47-729DDA9DE9C0}" srcOrd="0" destOrd="0" presId="urn:microsoft.com/office/officeart/2005/8/layout/hProcess9"/>
    <dgm:cxn modelId="{CBFCDDA0-8BEC-4931-8FDF-C8515C45E7FE}" type="presParOf" srcId="{E9D6003F-8FC8-4450-989B-96069CC242B4}" destId="{80E36A2B-E1E7-4FBD-8424-A9BD7DCB62B7}" srcOrd="1" destOrd="0" presId="urn:microsoft.com/office/officeart/2005/8/layout/hProcess9"/>
    <dgm:cxn modelId="{239F09D1-B52E-4782-B820-40B7958E35D6}" type="presParOf" srcId="{E9D6003F-8FC8-4450-989B-96069CC242B4}" destId="{B4D9AFA7-EB1C-4922-85DD-83BC98754DB8}" srcOrd="2" destOrd="0" presId="urn:microsoft.com/office/officeart/2005/8/layout/hProcess9"/>
    <dgm:cxn modelId="{329C21E0-4486-4EC0-8FC6-B8FEB4BB60AC}" type="presParOf" srcId="{E9D6003F-8FC8-4450-989B-96069CC242B4}" destId="{2A77C974-6F76-42FE-A0E7-9BD2D97CDB82}" srcOrd="3" destOrd="0" presId="urn:microsoft.com/office/officeart/2005/8/layout/hProcess9"/>
    <dgm:cxn modelId="{3C5CD04E-C2FC-4829-A369-16358A5C30AA}" type="presParOf" srcId="{E9D6003F-8FC8-4450-989B-96069CC242B4}" destId="{6E5D8508-D09C-45A8-B59B-9CA6804C6F1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21457A-005D-4478-B65F-061C63E44D2F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D72660FF-1F66-4745-91E6-BF7D44F83CBB}">
      <dgm:prSet phldrT="[Texto]"/>
      <dgm:spPr/>
      <dgm:t>
        <a:bodyPr/>
        <a:lstStyle/>
        <a:p>
          <a:r>
            <a:rPr lang="es-MX" dirty="0" smtClean="0"/>
            <a:t>PREGUNTA A LOS DEMAS QUE DESEAN GUARDAR</a:t>
          </a:r>
          <a:endParaRPr lang="es-MX" dirty="0"/>
        </a:p>
      </dgm:t>
    </dgm:pt>
    <dgm:pt modelId="{A398B273-94AB-4AEE-A23E-B9BEB1BC4C13}" type="parTrans" cxnId="{E724D14B-17DF-45EE-9645-EB8E76288ED4}">
      <dgm:prSet/>
      <dgm:spPr/>
      <dgm:t>
        <a:bodyPr/>
        <a:lstStyle/>
        <a:p>
          <a:endParaRPr lang="es-MX"/>
        </a:p>
      </dgm:t>
    </dgm:pt>
    <dgm:pt modelId="{8DBA37DE-5B07-4221-B8F1-C8B2475FDA85}" type="sibTrans" cxnId="{E724D14B-17DF-45EE-9645-EB8E76288ED4}">
      <dgm:prSet/>
      <dgm:spPr/>
      <dgm:t>
        <a:bodyPr/>
        <a:lstStyle/>
        <a:p>
          <a:endParaRPr lang="es-MX"/>
        </a:p>
      </dgm:t>
    </dgm:pt>
    <dgm:pt modelId="{B3A1F880-6CAB-43B4-A97D-7AA17C47A565}">
      <dgm:prSet phldrT="[Texto]"/>
      <dgm:spPr/>
      <dgm:t>
        <a:bodyPr/>
        <a:lstStyle/>
        <a:p>
          <a:r>
            <a:rPr lang="es-MX" dirty="0" smtClean="0"/>
            <a:t>DONA A UNA ORGANIZACIÓN BENEFICA</a:t>
          </a:r>
          <a:endParaRPr lang="es-MX" dirty="0"/>
        </a:p>
      </dgm:t>
    </dgm:pt>
    <dgm:pt modelId="{50668F22-33E8-46EC-AA98-576BD078FB59}" type="parTrans" cxnId="{9ED56983-C451-4D72-800C-E3780D83C1FC}">
      <dgm:prSet/>
      <dgm:spPr/>
      <dgm:t>
        <a:bodyPr/>
        <a:lstStyle/>
        <a:p>
          <a:endParaRPr lang="es-MX"/>
        </a:p>
      </dgm:t>
    </dgm:pt>
    <dgm:pt modelId="{798359D2-635C-4C88-A0CD-A30EB7A11A12}" type="sibTrans" cxnId="{9ED56983-C451-4D72-800C-E3780D83C1FC}">
      <dgm:prSet/>
      <dgm:spPr/>
      <dgm:t>
        <a:bodyPr/>
        <a:lstStyle/>
        <a:p>
          <a:endParaRPr lang="es-MX"/>
        </a:p>
      </dgm:t>
    </dgm:pt>
    <dgm:pt modelId="{CBC943A7-28EE-4BD9-B0A7-61FACAE4CFD7}">
      <dgm:prSet phldrT="[Texto]"/>
      <dgm:spPr/>
      <dgm:t>
        <a:bodyPr/>
        <a:lstStyle/>
        <a:p>
          <a:r>
            <a:rPr lang="es-MX" dirty="0" smtClean="0"/>
            <a:t>LA CAJA DE LOS TESOROS</a:t>
          </a:r>
          <a:endParaRPr lang="es-MX" dirty="0"/>
        </a:p>
      </dgm:t>
    </dgm:pt>
    <dgm:pt modelId="{0A04FA73-0483-4F33-B79E-5086545FEA44}" type="parTrans" cxnId="{47E155DF-BC7E-4148-A54C-12ED85EA7CC8}">
      <dgm:prSet/>
      <dgm:spPr/>
      <dgm:t>
        <a:bodyPr/>
        <a:lstStyle/>
        <a:p>
          <a:endParaRPr lang="es-MX"/>
        </a:p>
      </dgm:t>
    </dgm:pt>
    <dgm:pt modelId="{705AA68C-3A76-4B9F-A8CE-3FA42F60DA0A}" type="sibTrans" cxnId="{47E155DF-BC7E-4148-A54C-12ED85EA7CC8}">
      <dgm:prSet/>
      <dgm:spPr/>
      <dgm:t>
        <a:bodyPr/>
        <a:lstStyle/>
        <a:p>
          <a:endParaRPr lang="es-MX"/>
        </a:p>
      </dgm:t>
    </dgm:pt>
    <dgm:pt modelId="{A839A933-6BE9-4E00-B40A-FABA367A2676}" type="pres">
      <dgm:prSet presAssocID="{9A21457A-005D-4478-B65F-061C63E44D2F}" presName="Name0" presStyleCnt="0">
        <dgm:presLayoutVars>
          <dgm:dir/>
          <dgm:resizeHandles val="exact"/>
        </dgm:presLayoutVars>
      </dgm:prSet>
      <dgm:spPr/>
    </dgm:pt>
    <dgm:pt modelId="{D63FB5C0-1AC2-47F8-B274-35AF37742C60}" type="pres">
      <dgm:prSet presAssocID="{D72660FF-1F66-4745-91E6-BF7D44F83CBB}" presName="node" presStyleLbl="node1" presStyleIdx="0" presStyleCnt="3" custLinFactNeighborX="2894" custLinFactNeighborY="-9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4D5DD9-713D-4081-B3B9-6098CD64C8C8}" type="pres">
      <dgm:prSet presAssocID="{8DBA37DE-5B07-4221-B8F1-C8B2475FDA85}" presName="sibTrans" presStyleLbl="sibTrans2D1" presStyleIdx="0" presStyleCnt="2"/>
      <dgm:spPr/>
      <dgm:t>
        <a:bodyPr/>
        <a:lstStyle/>
        <a:p>
          <a:endParaRPr lang="es-MX"/>
        </a:p>
      </dgm:t>
    </dgm:pt>
    <dgm:pt modelId="{5E8E273E-D47D-4E22-8EA0-A8AD06136017}" type="pres">
      <dgm:prSet presAssocID="{8DBA37DE-5B07-4221-B8F1-C8B2475FDA85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88D685F3-5A33-446D-A9FC-A6E453852FB9}" type="pres">
      <dgm:prSet presAssocID="{B3A1F880-6CAB-43B4-A97D-7AA17C47A56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3F7E0F-EB1F-400F-9895-9A7AF4335FD8}" type="pres">
      <dgm:prSet presAssocID="{798359D2-635C-4C88-A0CD-A30EB7A11A12}" presName="sibTrans" presStyleLbl="sibTrans2D1" presStyleIdx="1" presStyleCnt="2"/>
      <dgm:spPr/>
      <dgm:t>
        <a:bodyPr/>
        <a:lstStyle/>
        <a:p>
          <a:endParaRPr lang="es-MX"/>
        </a:p>
      </dgm:t>
    </dgm:pt>
    <dgm:pt modelId="{20BDDAF6-26A8-4FEA-B470-88E07A38D6AF}" type="pres">
      <dgm:prSet presAssocID="{798359D2-635C-4C88-A0CD-A30EB7A11A12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43249436-E170-411A-B0AF-1B8FC665F55D}" type="pres">
      <dgm:prSet presAssocID="{CBC943A7-28EE-4BD9-B0A7-61FACAE4CF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A0F4E52-ACF4-41FF-A1B7-57F060642614}" type="presOf" srcId="{CBC943A7-28EE-4BD9-B0A7-61FACAE4CFD7}" destId="{43249436-E170-411A-B0AF-1B8FC665F55D}" srcOrd="0" destOrd="0" presId="urn:microsoft.com/office/officeart/2005/8/layout/process1"/>
    <dgm:cxn modelId="{33C51FF4-0A5C-421C-84EB-1EDBD0DE00CE}" type="presOf" srcId="{8DBA37DE-5B07-4221-B8F1-C8B2475FDA85}" destId="{E24D5DD9-713D-4081-B3B9-6098CD64C8C8}" srcOrd="0" destOrd="0" presId="urn:microsoft.com/office/officeart/2005/8/layout/process1"/>
    <dgm:cxn modelId="{3CE87FF1-CAD2-4896-95B5-554C67F2CF2A}" type="presOf" srcId="{B3A1F880-6CAB-43B4-A97D-7AA17C47A565}" destId="{88D685F3-5A33-446D-A9FC-A6E453852FB9}" srcOrd="0" destOrd="0" presId="urn:microsoft.com/office/officeart/2005/8/layout/process1"/>
    <dgm:cxn modelId="{1592B1F4-F87E-4BEF-A622-59239CBE7F2B}" type="presOf" srcId="{9A21457A-005D-4478-B65F-061C63E44D2F}" destId="{A839A933-6BE9-4E00-B40A-FABA367A2676}" srcOrd="0" destOrd="0" presId="urn:microsoft.com/office/officeart/2005/8/layout/process1"/>
    <dgm:cxn modelId="{FF4D0E2F-76B1-4095-A55A-4EAC4D4230EA}" type="presOf" srcId="{D72660FF-1F66-4745-91E6-BF7D44F83CBB}" destId="{D63FB5C0-1AC2-47F8-B274-35AF37742C60}" srcOrd="0" destOrd="0" presId="urn:microsoft.com/office/officeart/2005/8/layout/process1"/>
    <dgm:cxn modelId="{44D86DA5-59F8-4A0D-9286-0223D78B7F79}" type="presOf" srcId="{798359D2-635C-4C88-A0CD-A30EB7A11A12}" destId="{143F7E0F-EB1F-400F-9895-9A7AF4335FD8}" srcOrd="0" destOrd="0" presId="urn:microsoft.com/office/officeart/2005/8/layout/process1"/>
    <dgm:cxn modelId="{A2BFD6F0-0869-407A-BCF4-EFB4072443DC}" type="presOf" srcId="{8DBA37DE-5B07-4221-B8F1-C8B2475FDA85}" destId="{5E8E273E-D47D-4E22-8EA0-A8AD06136017}" srcOrd="1" destOrd="0" presId="urn:microsoft.com/office/officeart/2005/8/layout/process1"/>
    <dgm:cxn modelId="{E724D14B-17DF-45EE-9645-EB8E76288ED4}" srcId="{9A21457A-005D-4478-B65F-061C63E44D2F}" destId="{D72660FF-1F66-4745-91E6-BF7D44F83CBB}" srcOrd="0" destOrd="0" parTransId="{A398B273-94AB-4AEE-A23E-B9BEB1BC4C13}" sibTransId="{8DBA37DE-5B07-4221-B8F1-C8B2475FDA85}"/>
    <dgm:cxn modelId="{BBA5C503-0C24-4A60-B20A-76A6E734FE1F}" type="presOf" srcId="{798359D2-635C-4C88-A0CD-A30EB7A11A12}" destId="{20BDDAF6-26A8-4FEA-B470-88E07A38D6AF}" srcOrd="1" destOrd="0" presId="urn:microsoft.com/office/officeart/2005/8/layout/process1"/>
    <dgm:cxn modelId="{9ED56983-C451-4D72-800C-E3780D83C1FC}" srcId="{9A21457A-005D-4478-B65F-061C63E44D2F}" destId="{B3A1F880-6CAB-43B4-A97D-7AA17C47A565}" srcOrd="1" destOrd="0" parTransId="{50668F22-33E8-46EC-AA98-576BD078FB59}" sibTransId="{798359D2-635C-4C88-A0CD-A30EB7A11A12}"/>
    <dgm:cxn modelId="{47E155DF-BC7E-4148-A54C-12ED85EA7CC8}" srcId="{9A21457A-005D-4478-B65F-061C63E44D2F}" destId="{CBC943A7-28EE-4BD9-B0A7-61FACAE4CFD7}" srcOrd="2" destOrd="0" parTransId="{0A04FA73-0483-4F33-B79E-5086545FEA44}" sibTransId="{705AA68C-3A76-4B9F-A8CE-3FA42F60DA0A}"/>
    <dgm:cxn modelId="{032F7C2E-1609-4A1F-B473-8CC9E03307FD}" type="presParOf" srcId="{A839A933-6BE9-4E00-B40A-FABA367A2676}" destId="{D63FB5C0-1AC2-47F8-B274-35AF37742C60}" srcOrd="0" destOrd="0" presId="urn:microsoft.com/office/officeart/2005/8/layout/process1"/>
    <dgm:cxn modelId="{636D92A3-9DDF-4307-AB25-DD6576F34669}" type="presParOf" srcId="{A839A933-6BE9-4E00-B40A-FABA367A2676}" destId="{E24D5DD9-713D-4081-B3B9-6098CD64C8C8}" srcOrd="1" destOrd="0" presId="urn:microsoft.com/office/officeart/2005/8/layout/process1"/>
    <dgm:cxn modelId="{0BEFB3B7-3C8D-4BD1-AB0E-64C0C023E962}" type="presParOf" srcId="{E24D5DD9-713D-4081-B3B9-6098CD64C8C8}" destId="{5E8E273E-D47D-4E22-8EA0-A8AD06136017}" srcOrd="0" destOrd="0" presId="urn:microsoft.com/office/officeart/2005/8/layout/process1"/>
    <dgm:cxn modelId="{E34B2505-5E2A-4F90-A738-8AD45EF67D4E}" type="presParOf" srcId="{A839A933-6BE9-4E00-B40A-FABA367A2676}" destId="{88D685F3-5A33-446D-A9FC-A6E453852FB9}" srcOrd="2" destOrd="0" presId="urn:microsoft.com/office/officeart/2005/8/layout/process1"/>
    <dgm:cxn modelId="{1984878A-D53F-40AA-BAFF-DEE82C01862E}" type="presParOf" srcId="{A839A933-6BE9-4E00-B40A-FABA367A2676}" destId="{143F7E0F-EB1F-400F-9895-9A7AF4335FD8}" srcOrd="3" destOrd="0" presId="urn:microsoft.com/office/officeart/2005/8/layout/process1"/>
    <dgm:cxn modelId="{B0BEC86D-DD3A-409F-9000-CA2231EFABA2}" type="presParOf" srcId="{143F7E0F-EB1F-400F-9895-9A7AF4335FD8}" destId="{20BDDAF6-26A8-4FEA-B470-88E07A38D6AF}" srcOrd="0" destOrd="0" presId="urn:microsoft.com/office/officeart/2005/8/layout/process1"/>
    <dgm:cxn modelId="{335BD6D9-39F2-4A2B-AE00-1BBA267A6F4F}" type="presParOf" srcId="{A839A933-6BE9-4E00-B40A-FABA367A2676}" destId="{43249436-E170-411A-B0AF-1B8FC665F55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8D8C7-6440-4F33-A1CB-A61CC74B9B63}">
      <dsp:nvSpPr>
        <dsp:cNvPr id="0" name=""/>
        <dsp:cNvSpPr/>
      </dsp:nvSpPr>
      <dsp:spPr>
        <a:xfrm>
          <a:off x="3657728" y="43295"/>
          <a:ext cx="7206548" cy="1626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SI NO LO VEO…NO ME DUELE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MECANISMO DE DEFENSA: EVITACION</a:t>
          </a:r>
          <a:endParaRPr lang="es-MX" sz="3100" kern="1200" dirty="0"/>
        </a:p>
      </dsp:txBody>
      <dsp:txXfrm>
        <a:off x="3657728" y="43295"/>
        <a:ext cx="7206548" cy="1626962"/>
      </dsp:txXfrm>
    </dsp:sp>
    <dsp:sp modelId="{BB02D39C-329B-45ED-8FAA-E9F0442FD4D5}">
      <dsp:nvSpPr>
        <dsp:cNvPr id="0" name=""/>
        <dsp:cNvSpPr/>
      </dsp:nvSpPr>
      <dsp:spPr>
        <a:xfrm>
          <a:off x="0" y="86166"/>
          <a:ext cx="2602685" cy="16269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A40C6-5642-4D49-B78E-46EE9D5C08C0}">
      <dsp:nvSpPr>
        <dsp:cNvPr id="0" name=""/>
        <dsp:cNvSpPr/>
      </dsp:nvSpPr>
      <dsp:spPr>
        <a:xfrm>
          <a:off x="705553" y="1923494"/>
          <a:ext cx="7832823" cy="1626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INTENTAR HACER CAMBIOS DRASTICOS, ES APRESURAR UN PROCESO QUE REQUIERE DE TIEMPO</a:t>
          </a:r>
          <a:endParaRPr lang="es-MX" sz="3100" kern="1200" dirty="0"/>
        </a:p>
      </dsp:txBody>
      <dsp:txXfrm>
        <a:off x="705553" y="1923494"/>
        <a:ext cx="7832823" cy="1626962"/>
      </dsp:txXfrm>
    </dsp:sp>
    <dsp:sp modelId="{5882A9A0-059B-4414-84CD-E96B548E0F58}">
      <dsp:nvSpPr>
        <dsp:cNvPr id="0" name=""/>
        <dsp:cNvSpPr/>
      </dsp:nvSpPr>
      <dsp:spPr>
        <a:xfrm>
          <a:off x="8703003" y="1995861"/>
          <a:ext cx="2610787" cy="162696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E729A-5CDF-4AB2-AC09-3AC1BA981DED}">
      <dsp:nvSpPr>
        <dsp:cNvPr id="0" name=""/>
        <dsp:cNvSpPr/>
      </dsp:nvSpPr>
      <dsp:spPr>
        <a:xfrm>
          <a:off x="3074660" y="3734108"/>
          <a:ext cx="7616702" cy="1626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SE REQUIERE TIEMPO PARA PENSAR Y REFLEXIONAR CON QUE OBJETOS TE QUIERES QUEDAR</a:t>
          </a:r>
          <a:endParaRPr lang="es-MX" sz="3000" kern="1200" dirty="0"/>
        </a:p>
      </dsp:txBody>
      <dsp:txXfrm>
        <a:off x="3074660" y="3734108"/>
        <a:ext cx="7616702" cy="1626962"/>
      </dsp:txXfrm>
    </dsp:sp>
    <dsp:sp modelId="{834AC865-438C-46F3-A33F-EBE8DBFD95DC}">
      <dsp:nvSpPr>
        <dsp:cNvPr id="0" name=""/>
        <dsp:cNvSpPr/>
      </dsp:nvSpPr>
      <dsp:spPr>
        <a:xfrm>
          <a:off x="242885" y="3748409"/>
          <a:ext cx="2586804" cy="16269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8D8C7-6440-4F33-A1CB-A61CC74B9B63}">
      <dsp:nvSpPr>
        <dsp:cNvPr id="0" name=""/>
        <dsp:cNvSpPr/>
      </dsp:nvSpPr>
      <dsp:spPr>
        <a:xfrm>
          <a:off x="3259193" y="43295"/>
          <a:ext cx="7737928" cy="16269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 smtClean="0"/>
            <a:t>MOMIFICACION…COMO SI SE ESTUVIERA ESPERANDO SU REGRESO</a:t>
          </a:r>
          <a:endParaRPr lang="es-MX" sz="3400" kern="1200" dirty="0"/>
        </a:p>
      </dsp:txBody>
      <dsp:txXfrm>
        <a:off x="3259193" y="43295"/>
        <a:ext cx="7737928" cy="1626962"/>
      </dsp:txXfrm>
    </dsp:sp>
    <dsp:sp modelId="{BB02D39C-329B-45ED-8FAA-E9F0442FD4D5}">
      <dsp:nvSpPr>
        <dsp:cNvPr id="0" name=""/>
        <dsp:cNvSpPr/>
      </dsp:nvSpPr>
      <dsp:spPr>
        <a:xfrm>
          <a:off x="0" y="43295"/>
          <a:ext cx="2602685" cy="1626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A40C6-5642-4D49-B78E-46EE9D5C08C0}">
      <dsp:nvSpPr>
        <dsp:cNvPr id="0" name=""/>
        <dsp:cNvSpPr/>
      </dsp:nvSpPr>
      <dsp:spPr>
        <a:xfrm>
          <a:off x="662674" y="2009219"/>
          <a:ext cx="7832823" cy="1626962"/>
        </a:xfrm>
        <a:prstGeom prst="rect">
          <a:avLst/>
        </a:prstGeom>
        <a:solidFill>
          <a:schemeClr val="accent4">
            <a:hueOff val="9574368"/>
            <a:satOff val="-8565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/>
            <a:t>SE NIEGA LA REALIDAD Y LA EXPRESION DE LAS EMOCIONES Y SENTIMIENTOS.</a:t>
          </a:r>
          <a:endParaRPr lang="es-MX" sz="3300" kern="1200" dirty="0"/>
        </a:p>
      </dsp:txBody>
      <dsp:txXfrm>
        <a:off x="662674" y="2009219"/>
        <a:ext cx="7832823" cy="1626962"/>
      </dsp:txXfrm>
    </dsp:sp>
    <dsp:sp modelId="{5882A9A0-059B-4414-84CD-E96B548E0F58}">
      <dsp:nvSpPr>
        <dsp:cNvPr id="0" name=""/>
        <dsp:cNvSpPr/>
      </dsp:nvSpPr>
      <dsp:spPr>
        <a:xfrm>
          <a:off x="8703003" y="1995861"/>
          <a:ext cx="2610787" cy="162696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E729A-5CDF-4AB2-AC09-3AC1BA981DED}">
      <dsp:nvSpPr>
        <dsp:cNvPr id="0" name=""/>
        <dsp:cNvSpPr/>
      </dsp:nvSpPr>
      <dsp:spPr>
        <a:xfrm>
          <a:off x="3074660" y="3734108"/>
          <a:ext cx="7616702" cy="1626962"/>
        </a:xfrm>
        <a:prstGeom prst="rect">
          <a:avLst/>
        </a:prstGeom>
        <a:solidFill>
          <a:schemeClr val="accent4">
            <a:hueOff val="19148736"/>
            <a:satOff val="-17131"/>
            <a:lumOff val="-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AMBAS DECISIONES ACTIVAN MECANISMOS DE DEFENSA QUE COMPLICAN EL PROCESO DEL DUELO.</a:t>
          </a:r>
          <a:endParaRPr lang="es-MX" sz="3200" kern="1200" dirty="0"/>
        </a:p>
      </dsp:txBody>
      <dsp:txXfrm>
        <a:off x="3074660" y="3734108"/>
        <a:ext cx="7616702" cy="1626962"/>
      </dsp:txXfrm>
    </dsp:sp>
    <dsp:sp modelId="{834AC865-438C-46F3-A33F-EBE8DBFD95DC}">
      <dsp:nvSpPr>
        <dsp:cNvPr id="0" name=""/>
        <dsp:cNvSpPr/>
      </dsp:nvSpPr>
      <dsp:spPr>
        <a:xfrm>
          <a:off x="242885" y="3748409"/>
          <a:ext cx="2586804" cy="1626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C9300-219F-471F-97C6-2574514FB1F3}">
      <dsp:nvSpPr>
        <dsp:cNvPr id="0" name=""/>
        <dsp:cNvSpPr/>
      </dsp:nvSpPr>
      <dsp:spPr>
        <a:xfrm>
          <a:off x="824269" y="0"/>
          <a:ext cx="9341726" cy="5418667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5AA60-63B1-4269-9B47-729DDA9DE9C0}">
      <dsp:nvSpPr>
        <dsp:cNvPr id="0" name=""/>
        <dsp:cNvSpPr/>
      </dsp:nvSpPr>
      <dsp:spPr>
        <a:xfrm>
          <a:off x="11805" y="1625600"/>
          <a:ext cx="3537491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PIDE AYUDA: LA FAMILIA Y LOS AMIGOS SON UN GRAN SOPORTE</a:t>
          </a:r>
          <a:endParaRPr lang="es-MX" sz="2600" kern="1200" dirty="0"/>
        </a:p>
      </dsp:txBody>
      <dsp:txXfrm>
        <a:off x="117612" y="1731407"/>
        <a:ext cx="3325877" cy="1955852"/>
      </dsp:txXfrm>
    </dsp:sp>
    <dsp:sp modelId="{B4D9AFA7-EB1C-4922-85DD-83BC98754DB8}">
      <dsp:nvSpPr>
        <dsp:cNvPr id="0" name=""/>
        <dsp:cNvSpPr/>
      </dsp:nvSpPr>
      <dsp:spPr>
        <a:xfrm>
          <a:off x="3726387" y="1625600"/>
          <a:ext cx="3537491" cy="2167466"/>
        </a:xfrm>
        <a:prstGeom prst="roundRect">
          <a:avLst/>
        </a:prstGeom>
        <a:solidFill>
          <a:schemeClr val="accent5">
            <a:hueOff val="-2109965"/>
            <a:satOff val="7293"/>
            <a:lumOff val="49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HAZ UN POCO CADA DIA: ESTABLECE UNA LISTA DE PRIORIDADES</a:t>
          </a:r>
          <a:endParaRPr lang="es-MX" sz="2600" kern="1200" dirty="0"/>
        </a:p>
      </dsp:txBody>
      <dsp:txXfrm>
        <a:off x="3832194" y="1731407"/>
        <a:ext cx="3325877" cy="1955852"/>
      </dsp:txXfrm>
    </dsp:sp>
    <dsp:sp modelId="{6E5D8508-D09C-45A8-B59B-9CA6804C6F1C}">
      <dsp:nvSpPr>
        <dsp:cNvPr id="0" name=""/>
        <dsp:cNvSpPr/>
      </dsp:nvSpPr>
      <dsp:spPr>
        <a:xfrm>
          <a:off x="7440968" y="1625600"/>
          <a:ext cx="3537491" cy="2167466"/>
        </a:xfrm>
        <a:prstGeom prst="roundRect">
          <a:avLst/>
        </a:prstGeom>
        <a:solidFill>
          <a:schemeClr val="accent5">
            <a:hueOff val="-4219929"/>
            <a:satOff val="14585"/>
            <a:lumOff val="9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ELIJE QUE CONSERVARAS: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PARA MI, PARA LOS DEMAS, PARA DONAR, PARA DESHACER</a:t>
          </a:r>
          <a:endParaRPr lang="es-MX" sz="2600" kern="1200" dirty="0"/>
        </a:p>
      </dsp:txBody>
      <dsp:txXfrm>
        <a:off x="7546775" y="1731407"/>
        <a:ext cx="3325877" cy="1955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FB5C0-1AC2-47F8-B274-35AF37742C60}">
      <dsp:nvSpPr>
        <dsp:cNvPr id="0" name=""/>
        <dsp:cNvSpPr/>
      </dsp:nvSpPr>
      <dsp:spPr>
        <a:xfrm>
          <a:off x="44175" y="1804063"/>
          <a:ext cx="2960487" cy="17762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PREGUNTA A LOS DEMAS QUE DESEAN GUARDAR</a:t>
          </a:r>
          <a:endParaRPr lang="es-MX" sz="2900" kern="1200" dirty="0"/>
        </a:p>
      </dsp:txBody>
      <dsp:txXfrm>
        <a:off x="96201" y="1856089"/>
        <a:ext cx="2856435" cy="1672240"/>
      </dsp:txXfrm>
    </dsp:sp>
    <dsp:sp modelId="{E24D5DD9-713D-4081-B3B9-6098CD64C8C8}">
      <dsp:nvSpPr>
        <dsp:cNvPr id="0" name=""/>
        <dsp:cNvSpPr/>
      </dsp:nvSpPr>
      <dsp:spPr>
        <a:xfrm rot="14321">
          <a:off x="3292141" y="2333743"/>
          <a:ext cx="609465" cy="734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>
        <a:off x="3292142" y="2480202"/>
        <a:ext cx="426626" cy="440521"/>
      </dsp:txXfrm>
    </dsp:sp>
    <dsp:sp modelId="{88D685F3-5A33-446D-A9FC-A6E453852FB9}">
      <dsp:nvSpPr>
        <dsp:cNvPr id="0" name=""/>
        <dsp:cNvSpPr/>
      </dsp:nvSpPr>
      <dsp:spPr>
        <a:xfrm>
          <a:off x="4154588" y="1821187"/>
          <a:ext cx="2960487" cy="1776292"/>
        </a:xfrm>
        <a:prstGeom prst="roundRect">
          <a:avLst>
            <a:gd name="adj" fmla="val 10000"/>
          </a:avLst>
        </a:prstGeom>
        <a:solidFill>
          <a:schemeClr val="accent3">
            <a:hueOff val="-3786679"/>
            <a:satOff val="14463"/>
            <a:lumOff val="1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DONA A UNA ORGANIZACIÓN BENEFICA</a:t>
          </a:r>
          <a:endParaRPr lang="es-MX" sz="2900" kern="1200" dirty="0"/>
        </a:p>
      </dsp:txBody>
      <dsp:txXfrm>
        <a:off x="4206614" y="1873213"/>
        <a:ext cx="2856435" cy="1672240"/>
      </dsp:txXfrm>
    </dsp:sp>
    <dsp:sp modelId="{143F7E0F-EB1F-400F-9895-9A7AF4335FD8}">
      <dsp:nvSpPr>
        <dsp:cNvPr id="0" name=""/>
        <dsp:cNvSpPr/>
      </dsp:nvSpPr>
      <dsp:spPr>
        <a:xfrm>
          <a:off x="7411124" y="2342232"/>
          <a:ext cx="627623" cy="7342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573358"/>
            <a:satOff val="28927"/>
            <a:lumOff val="21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>
        <a:off x="7411124" y="2489072"/>
        <a:ext cx="439336" cy="440521"/>
      </dsp:txXfrm>
    </dsp:sp>
    <dsp:sp modelId="{43249436-E170-411A-B0AF-1B8FC665F55D}">
      <dsp:nvSpPr>
        <dsp:cNvPr id="0" name=""/>
        <dsp:cNvSpPr/>
      </dsp:nvSpPr>
      <dsp:spPr>
        <a:xfrm>
          <a:off x="8299271" y="1821187"/>
          <a:ext cx="2960487" cy="1776292"/>
        </a:xfrm>
        <a:prstGeom prst="roundRect">
          <a:avLst>
            <a:gd name="adj" fmla="val 10000"/>
          </a:avLst>
        </a:prstGeom>
        <a:solidFill>
          <a:schemeClr val="accent3">
            <a:hueOff val="-7573358"/>
            <a:satOff val="28927"/>
            <a:lumOff val="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LA CAJA DE LOS TESOROS</a:t>
          </a:r>
          <a:endParaRPr lang="es-MX" sz="2900" kern="1200" dirty="0"/>
        </a:p>
      </dsp:txBody>
      <dsp:txXfrm>
        <a:off x="8351297" y="1873213"/>
        <a:ext cx="2856435" cy="167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6C1B5-81FB-4E3D-B484-0A7EFFD090B0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8E62C-87FF-4C28-8745-E71BC80B3B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122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8E62C-87FF-4C28-8745-E71BC80B3B8D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58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61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10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412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1287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104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6302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252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7603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89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527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73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628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687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54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53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64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185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58E1E6-DAC3-49B2-8C64-4870FBB995FA}" type="datetimeFigureOut">
              <a:rPr lang="es-MX" smtClean="0"/>
              <a:t>21/03/2023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775D99-4A3E-496F-BD27-330E305966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47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33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fundacionmlc.org/que-hacer-con-pertenencias-difunto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50297" y="1895773"/>
            <a:ext cx="7462877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 AHORA…¿QUE HAGO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 TUS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COSAS?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8" name="Picture 4" descr="Con tiempo y amor: cómo despedirse de las cosas de alguien que murió |  Sociedad | La Revista | El Univer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81097"/>
            <a:ext cx="6300788" cy="237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 tiempo y amor: cómo despedirse de las cosas de alguien que murió |  Orientación | La Revista | El Univer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9" y="4496797"/>
            <a:ext cx="5891211" cy="23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 tiempo y amor: cómo despedirse de las cosas de alguien que murió |  Sociedad | La Revista | El Univer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297" y="1"/>
            <a:ext cx="7462877" cy="18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 tiempo y amor: cómo despedirse de las cosas de alguien que murió |  Sociedad | La Revista | El Univers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2550295" cy="449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s inexplicables experiencias que son atribuidas a la presencia de  personas cercanas fallecidas - Guiote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74" y="6704"/>
            <a:ext cx="2178826" cy="44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061" y="1670376"/>
            <a:ext cx="11768139" cy="26685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solidFill>
                  <a:srgbClr val="040C28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APEGO:</a:t>
            </a:r>
            <a:r>
              <a:rPr lang="es-MX" sz="2400" dirty="0" smtClean="0">
                <a:solidFill>
                  <a:srgbClr val="202124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EN EL DICCIONARIO SE DEFINE COMO “SENTIMIENTO DE AFECTO, CARIÑO O ESTIMACIÓN QUE SE TIENE HACIA UNA PERSONA O COSA”. EL APEGO EMOCIONAL PUEDE DAR PASO AL SUFRIMIENTO….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dirty="0" smtClean="0">
              <a:solidFill>
                <a:srgbClr val="202124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solidFill>
                  <a:srgbClr val="040C28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VÍNCULO</a:t>
            </a:r>
            <a:r>
              <a:rPr lang="es-MX" sz="2400" dirty="0" smtClean="0">
                <a:solidFill>
                  <a:srgbClr val="202124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COMO “UNIÓN O RELACIÓN NO MATERIAL, SOBRE TODO CUANDO SE ESTABLECE ENTRE DOS O MÁS PERSONAS”</a:t>
            </a:r>
            <a:endParaRPr lang="es-MX" sz="24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48713" y="381298"/>
            <a:ext cx="3738524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4"/>
                </a:solidFill>
                <a:effectLst/>
              </a:rPr>
              <a:t>DIFERENCIA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026" name="Picture 2" descr="El valor de los vínculos afectivos para la salud | Asociación Educar para  el Desarrollo Hu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1" y="4338927"/>
            <a:ext cx="5800724" cy="2347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bérate de tus apegos y deja de sufrir | Albert Cervell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4338927"/>
            <a:ext cx="5857875" cy="2347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1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7627" y="352722"/>
            <a:ext cx="5830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¿COMO HACERLO?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02498568"/>
              </p:ext>
            </p:extLst>
          </p:nvPr>
        </p:nvGraphicFramePr>
        <p:xfrm>
          <a:off x="454022" y="1276052"/>
          <a:ext cx="109902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Mariposas - EL ESPECTADOR CHIMBORAZ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521" y="0"/>
            <a:ext cx="2707479" cy="2686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es animadas de colibries - Imagu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5862" cy="24321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12830505"/>
              </p:ext>
            </p:extLst>
          </p:nvPr>
        </p:nvGraphicFramePr>
        <p:xfrm>
          <a:off x="346074" y="691091"/>
          <a:ext cx="112696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Las mejores 85 ideas de Mariposa transparente | mariposa transparente,  mariposas fondos de pantalla, arte de maripos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4300537"/>
            <a:ext cx="2900363" cy="2500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560 ideas de MARIPOSAS | mariposas, disenos de unas, arte de maripos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4" y="0"/>
            <a:ext cx="2900363" cy="2528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ibujo De Colibrí - Banco de fotos e imágenes de stock - iStoc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4" y="1"/>
            <a:ext cx="2941637" cy="2528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egatinas de dibujo colibrí | Diseños únicos | Spreadshi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94" y="4264818"/>
            <a:ext cx="2924967" cy="2500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ector De Dibujos Animados Libélula Sobre Fondo Blanco. Ilustraciones Svg,  Vectoriales, Clip Art Vectorizado Libre De Derechos. Image 49482720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4" y="1"/>
            <a:ext cx="2967037" cy="2528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n De La Acuarela De Una Libélula En Un Fondo Blanco Stock de  ilustración - Ilustración de insecto, aislante: 10796790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8" y="4171949"/>
            <a:ext cx="2984605" cy="2686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12565" y="781347"/>
            <a:ext cx="994594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¿SE PUEDE USAR LA ROPA DEL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FALLECIDO?</a:t>
            </a:r>
          </a:p>
        </p:txBody>
      </p:sp>
      <p:pic>
        <p:nvPicPr>
          <p:cNvPr id="3080" name="Picture 8" descr="Artesana crea osos de peluche con ropa de seres queridos falleci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2798931"/>
            <a:ext cx="5314951" cy="3516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rtesana crea osos de peluche con ropa de seres queridos falleci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38" y="2798931"/>
            <a:ext cx="5630200" cy="3759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 Frases de DUE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5956299" cy="6329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73 frases de duelo, luto y pérdida para superar el d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40" y="228599"/>
            <a:ext cx="5480310" cy="6329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25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hatsApp Image 2020-02-06 at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xdr="http://schemas.openxmlformats.org/drawingml/2006/spreadsheetDrawing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000-000004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5"/>
          <a:stretch>
            <a:fillRect/>
          </a:stretch>
        </p:blipFill>
        <p:spPr bwMode="auto">
          <a:xfrm>
            <a:off x="400049" y="739120"/>
            <a:ext cx="5514976" cy="331406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1114425"/>
            <a:ext cx="6086476" cy="3247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4217799" y="4361835"/>
            <a:ext cx="39260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</a:rPr>
              <a:t>MUCHAS</a:t>
            </a:r>
          </a:p>
          <a:p>
            <a:pPr algn="ctr"/>
            <a:r>
              <a:rPr lang="es-ES" sz="5400" b="1" dirty="0" smtClean="0">
                <a:ln/>
              </a:rPr>
              <a:t>GRACIAS</a:t>
            </a:r>
            <a:endParaRPr lang="es-ES" sz="5400" b="1" cap="none" spc="0" dirty="0">
              <a:ln/>
              <a:effectLst/>
            </a:endParaRPr>
          </a:p>
        </p:txBody>
      </p:sp>
      <p:pic>
        <p:nvPicPr>
          <p:cNvPr id="7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4361835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598651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9771" y="883664"/>
            <a:ext cx="6096000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2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EN OTRAS OCASIONES NOS REFERIMOS AL DUELO COMO UN PROCESO INDIVIDUAL.</a:t>
            </a:r>
          </a:p>
          <a:p>
            <a:pPr algn="just"/>
            <a:endParaRPr lang="es-MX" sz="2400" dirty="0">
              <a:solidFill>
                <a:srgbClr val="000000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EN EL QUE CADA UNO ATIENDE SU DOLOR Y VA ELABORANDO EL PROCESO A SU MANERA. </a:t>
            </a:r>
          </a:p>
          <a:p>
            <a:pPr algn="just"/>
            <a:endParaRPr lang="es-MX" sz="2400" dirty="0">
              <a:solidFill>
                <a:srgbClr val="000000"/>
              </a:solidFill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LO QUE VA EMPEDRANDO EN PARTE EL CAMINO DE CADA DOLIENTE SON </a:t>
            </a:r>
            <a:r>
              <a:rPr lang="es-MX" sz="2400" b="1" dirty="0" smtClean="0">
                <a:solidFill>
                  <a:srgbClr val="00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LAS DECISIONES QUE VA TOMANDO CON RESPECTO A SÍ MISMO, A LO QUE LE RODEA Y A LOS ACONTECIMIENTOS QUE VAN TENIENDO LUGAR.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4" descr="Abrazar la pérdida: cómo elaborar el duelo en la dista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53" y="449627"/>
            <a:ext cx="5227818" cy="6131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767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9908" y="647558"/>
            <a:ext cx="5271541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LUEGO DE LA PARTIDA DE UN SER QUERIDO NO SÓLO DEBEMOS AFRONTAR UNA MONTAÑA RUSA DE EMOCIONES QUE NOS ABRUMA, SINO TAMBIÉN, UNA MULTIPLICIDAD DE DECISIONES PRÁCTICAS VINCULADAS A LA VIDA DIARIA…</a:t>
            </a:r>
            <a:endParaRPr lang="es-MX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806191" y="4331440"/>
            <a:ext cx="60960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2400" dirty="0" smtClean="0">
                <a:solidFill>
                  <a:schemeClr val="tx1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EN ESTE SENTIDO, UNA DE LAS TAREAS MÁS DIFÍCILES DURANTE ESTE PROCESO DE DUELO ES DECIDIR QUÉ HACER CON LAS PERTENENCIAS DE QUIEN HA FALLECIDO</a:t>
            </a:r>
            <a:r>
              <a:rPr lang="es-MX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2050" name="Picture 2" descr="La montaña rusa de las emo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244" y="647558"/>
            <a:ext cx="5978005" cy="27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s emociones en la toma de decisiones - Consultores Asoci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8" y="4014292"/>
            <a:ext cx="4962421" cy="25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9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9783" y="389027"/>
            <a:ext cx="1148246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UNO DE LOS MITOS DEL DUELO, ES QUE EL DOLIENTE DEBE RETIRAR CUANTO ANTES LAS PERTENENCIAS (O POR LO MENOS LA ROPA) DE LA PERSONA QUE HA FALLECIDO.</a:t>
            </a:r>
            <a:endParaRPr lang="es-MX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6428" y="2217827"/>
            <a:ext cx="7671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¿Y PORQUE ES UN MITO?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6" name="Picture 4" descr="DUELO EN TIEMPOS DE COVID-19 – Parcem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334" y="1880094"/>
            <a:ext cx="3177914" cy="45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ómo afrontar el duelo en tiempos de COVID-19? - Vida Universitaria -  Universidad Autónoma de Nuevo Leó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3769628"/>
            <a:ext cx="58578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6621250"/>
              </p:ext>
            </p:extLst>
          </p:nvPr>
        </p:nvGraphicFramePr>
        <p:xfrm>
          <a:off x="228600" y="1276879"/>
          <a:ext cx="1143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590549" y="134035"/>
            <a:ext cx="10810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343436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CUANDO RETIRAMOS PRECIPITADAMENTE LAS PERTENENCIAS DEL FALLECIDO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49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6286" y="305485"/>
            <a:ext cx="1096803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343436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CUANDO NOS NEGAMOS A TOCAR LAS COSAS DE UNA PERSONA FALLECIDA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83058244"/>
              </p:ext>
            </p:extLst>
          </p:nvPr>
        </p:nvGraphicFramePr>
        <p:xfrm>
          <a:off x="314325" y="1305454"/>
          <a:ext cx="1143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7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3222" y="381297"/>
            <a:ext cx="6359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COMPRENDAMOS….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1449" y="1513314"/>
            <a:ext cx="7086601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DESHACERNOS DE LAS COSAS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10 cosas inútiles de las que deberías deshacerte en ca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18" y="1180327"/>
            <a:ext cx="4104257" cy="2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71449" y="4010322"/>
            <a:ext cx="7086601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DESPRENDERNOS DE LAS COSAS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30" name="Picture 6" descr="Desprender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18" y="4010322"/>
            <a:ext cx="4104257" cy="25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923" y="417133"/>
            <a:ext cx="1184223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CUANDO ES EL MOMENTO ADECUADO</a:t>
            </a:r>
            <a:endParaRPr lang="es-E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9923" y="1548856"/>
            <a:ext cx="6096000" cy="51398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EL HECHO DE RECOGER SUS COSAS Y DECIDIR QUÉ HACER CON ELLAS ES UN PROCESO QUE NO SE PUEDE FORZAR O EMPUJAR, SI EL DUELISTA AÚN NO TIENE FUERZAS PARA HACERLO. </a:t>
            </a:r>
            <a:r>
              <a:rPr lang="es-MX" sz="2200" b="1" u="sng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  <a:hlinkClick r:id="rId2"/>
              </a:rPr>
              <a:t>NO HAY NORMAS SOBRE CUÁNDO ES EL MEJOR MOMENTO PARA AFRONTARLO O CUÁNDO ALGUIEN SE ESTÁ RETRASANDO</a:t>
            </a:r>
            <a:r>
              <a:rPr lang="es-MX" sz="2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</a:t>
            </a:r>
            <a:r>
              <a:rPr lang="es-MX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CUANDO UNA PERSONA ESTÁ EN DUELO, SU MUNDO INTERNO Y EL MUNDO EXTERNO VAN A DIFERENTES VELOCIDADES…</a:t>
            </a:r>
          </a:p>
          <a:p>
            <a:pPr algn="just"/>
            <a:endParaRPr lang="es-MX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¿</a:t>
            </a:r>
            <a:r>
              <a:rPr lang="es-MX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QUÉ TE PIDE TU MENTE Y TU CUERPO CUANDO VES SUS COSAS</a:t>
            </a:r>
            <a:r>
              <a:rPr lang="es-MX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s-MX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Qué hacer cuando un ser querido muere | Lincoln Herit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1548855"/>
            <a:ext cx="5475628" cy="4994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0500" y="371207"/>
            <a:ext cx="6096000" cy="32932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2600" b="1" dirty="0" smtClean="0">
                <a:solidFill>
                  <a:schemeClr val="tx1"/>
                </a:solidFill>
                <a:latin typeface="AR BLANCA" panose="02000000000000000000" pitchFamily="2" charset="0"/>
                <a:ea typeface="Calibri" panose="020F0502020204030204" pitchFamily="34" charset="0"/>
                <a:cs typeface="Aharoni" panose="02010803020104030203" pitchFamily="2" charset="-79"/>
              </a:rPr>
              <a:t>ES NATURAL QUE LAS PERTENENCIAS DEL SER QUERIDO QUE YA NO ESTÁ TE AYUDEN A SENTIRTE CONECTADO CON ESA PERSONA QUE HAS PERDIDO Y A EXPRESAR TUS SENTIMIENTOS DE AÑORANZA. EN ESE CASO SUPONEN UN APOYO PARA TU AVANCE EN EL PROCESO DEL DUELO…</a:t>
            </a:r>
            <a:endParaRPr lang="es-MX" sz="2600" b="1" dirty="0">
              <a:solidFill>
                <a:schemeClr val="tx1"/>
              </a:solidFill>
              <a:latin typeface="AR BLANCA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096000" y="3829051"/>
            <a:ext cx="60960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sz="2800" dirty="0" smtClean="0">
                <a:latin typeface="AR BLANCA" panose="02000000000000000000" pitchFamily="2" charset="0"/>
                <a:ea typeface="Times New Roman" panose="02020603050405020304" pitchFamily="18" charset="0"/>
              </a:rPr>
              <a:t>TOMA ESTOS OBJETOS COMO UNA OPORTUNIDAD PARA REFLEXIONAR Y ELABORAR LAS EMOCIONES QUE SURGEN AL VERLOS… PERMÍTETE UN TIEMPO PARA PENSAR POR QUÉ TE SIENTES ASÍ</a:t>
            </a:r>
            <a:endParaRPr lang="es-MX" sz="2800" dirty="0">
              <a:latin typeface="AR BLANCA" panose="02000000000000000000" pitchFamily="2" charset="0"/>
            </a:endParaRPr>
          </a:p>
        </p:txBody>
      </p:sp>
      <p:pic>
        <p:nvPicPr>
          <p:cNvPr id="3074" name="Picture 2" descr="Superando la Perdida de un Ser Querido | Dignity Memor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97" y="371207"/>
            <a:ext cx="5072766" cy="2744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Qué hacer con las pertenencias de un ser querido cuando muere - Fundación  Mario Losantos del Campo (FMLC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29051"/>
            <a:ext cx="5200649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8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355</TotalTime>
  <Words>337</Words>
  <Application>Microsoft Office PowerPoint</Application>
  <PresentationFormat>Panorámica</PresentationFormat>
  <Paragraphs>47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Aharoni</vt:lpstr>
      <vt:lpstr>AR BLANCA</vt:lpstr>
      <vt:lpstr>Arial</vt:lpstr>
      <vt:lpstr>Calibri</vt:lpstr>
      <vt:lpstr>Times New Roman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35</cp:revision>
  <dcterms:created xsi:type="dcterms:W3CDTF">2023-03-20T02:02:19Z</dcterms:created>
  <dcterms:modified xsi:type="dcterms:W3CDTF">2023-03-21T23:56:29Z</dcterms:modified>
</cp:coreProperties>
</file>