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9" r:id="rId16"/>
    <p:sldId id="270" r:id="rId17"/>
    <p:sldId id="273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45A18-BB69-4042-99AE-D3DB4793A73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9B81980-F79B-4D76-B8C2-9FAD1E0AB490}">
      <dgm:prSet phldrT="[Texto]"/>
      <dgm:spPr/>
      <dgm:t>
        <a:bodyPr/>
        <a:lstStyle/>
        <a:p>
          <a:r>
            <a:rPr lang="es-MX" dirty="0" smtClean="0"/>
            <a:t>PROCESOS</a:t>
          </a:r>
          <a:endParaRPr lang="es-MX" dirty="0"/>
        </a:p>
      </dgm:t>
    </dgm:pt>
    <dgm:pt modelId="{852708D2-7CEF-4994-8C86-D58DAF35ED72}" type="parTrans" cxnId="{0A32DB42-0C5D-42B3-A459-B8F014E202E7}">
      <dgm:prSet/>
      <dgm:spPr/>
      <dgm:t>
        <a:bodyPr/>
        <a:lstStyle/>
        <a:p>
          <a:endParaRPr lang="es-MX"/>
        </a:p>
      </dgm:t>
    </dgm:pt>
    <dgm:pt modelId="{D962C60C-8676-4D47-8F04-D94337742DE7}" type="sibTrans" cxnId="{0A32DB42-0C5D-42B3-A459-B8F014E202E7}">
      <dgm:prSet/>
      <dgm:spPr/>
      <dgm:t>
        <a:bodyPr/>
        <a:lstStyle/>
        <a:p>
          <a:endParaRPr lang="es-MX"/>
        </a:p>
      </dgm:t>
    </dgm:pt>
    <dgm:pt modelId="{5CE6CE8A-6E3C-4DB5-9C78-2B3273241525}">
      <dgm:prSet phldrT="[Texto]"/>
      <dgm:spPr/>
      <dgm:t>
        <a:bodyPr/>
        <a:lstStyle/>
        <a:p>
          <a:r>
            <a:rPr lang="es-MX" dirty="0" smtClean="0"/>
            <a:t>IMPORTANTE Y TRASCENDENTE</a:t>
          </a:r>
          <a:endParaRPr lang="es-MX" dirty="0"/>
        </a:p>
      </dgm:t>
    </dgm:pt>
    <dgm:pt modelId="{88C91B27-D50C-42B4-BAF9-2C0F71424798}" type="parTrans" cxnId="{102EE312-2287-420F-9107-9F8D05C359D8}">
      <dgm:prSet/>
      <dgm:spPr/>
      <dgm:t>
        <a:bodyPr/>
        <a:lstStyle/>
        <a:p>
          <a:endParaRPr lang="es-MX"/>
        </a:p>
      </dgm:t>
    </dgm:pt>
    <dgm:pt modelId="{451CB3F6-8F8E-453E-83FE-593477E023E1}" type="sibTrans" cxnId="{102EE312-2287-420F-9107-9F8D05C359D8}">
      <dgm:prSet/>
      <dgm:spPr/>
      <dgm:t>
        <a:bodyPr/>
        <a:lstStyle/>
        <a:p>
          <a:endParaRPr lang="es-MX"/>
        </a:p>
      </dgm:t>
    </dgm:pt>
    <dgm:pt modelId="{B68B040D-F1AC-4F12-B6B0-88B72D3EF4C2}">
      <dgm:prSet phldrT="[Texto]"/>
      <dgm:spPr/>
      <dgm:t>
        <a:bodyPr/>
        <a:lstStyle/>
        <a:p>
          <a:r>
            <a:rPr lang="es-MX" dirty="0" smtClean="0"/>
            <a:t>BENDICIONES</a:t>
          </a:r>
          <a:endParaRPr lang="es-MX" dirty="0"/>
        </a:p>
      </dgm:t>
    </dgm:pt>
    <dgm:pt modelId="{DD76416D-EB9A-42D9-A6E0-AA8D7C5989CB}" type="parTrans" cxnId="{8A7C148D-6873-425F-BAF7-20739524CDF9}">
      <dgm:prSet/>
      <dgm:spPr/>
      <dgm:t>
        <a:bodyPr/>
        <a:lstStyle/>
        <a:p>
          <a:endParaRPr lang="es-MX"/>
        </a:p>
      </dgm:t>
    </dgm:pt>
    <dgm:pt modelId="{7B317786-FB01-4024-9943-92738C5456B0}" type="sibTrans" cxnId="{8A7C148D-6873-425F-BAF7-20739524CDF9}">
      <dgm:prSet/>
      <dgm:spPr/>
      <dgm:t>
        <a:bodyPr/>
        <a:lstStyle/>
        <a:p>
          <a:endParaRPr lang="es-MX"/>
        </a:p>
      </dgm:t>
    </dgm:pt>
    <dgm:pt modelId="{EB19C056-00E2-4D5B-A996-C09AFE7A13BF}">
      <dgm:prSet phldrT="[Texto]"/>
      <dgm:spPr/>
      <dgm:t>
        <a:bodyPr/>
        <a:lstStyle/>
        <a:p>
          <a:r>
            <a:rPr lang="es-MX" dirty="0" smtClean="0"/>
            <a:t>AMAS</a:t>
          </a:r>
          <a:endParaRPr lang="es-MX" dirty="0"/>
        </a:p>
      </dgm:t>
    </dgm:pt>
    <dgm:pt modelId="{6556ABC2-C940-4F51-B7B0-591BC870FC81}" type="parTrans" cxnId="{C7F6484D-B117-4C46-95D6-8289B21BF93D}">
      <dgm:prSet/>
      <dgm:spPr/>
      <dgm:t>
        <a:bodyPr/>
        <a:lstStyle/>
        <a:p>
          <a:endParaRPr lang="es-MX"/>
        </a:p>
      </dgm:t>
    </dgm:pt>
    <dgm:pt modelId="{DEF29CE8-808B-4ECC-85B0-80FF174AE9CD}" type="sibTrans" cxnId="{C7F6484D-B117-4C46-95D6-8289B21BF93D}">
      <dgm:prSet/>
      <dgm:spPr/>
      <dgm:t>
        <a:bodyPr/>
        <a:lstStyle/>
        <a:p>
          <a:endParaRPr lang="es-MX"/>
        </a:p>
      </dgm:t>
    </dgm:pt>
    <dgm:pt modelId="{BC786FBD-4F20-49D9-9C1D-A9876509E653}">
      <dgm:prSet phldrT="[Texto]"/>
      <dgm:spPr/>
      <dgm:t>
        <a:bodyPr/>
        <a:lstStyle/>
        <a:p>
          <a:r>
            <a:rPr lang="es-MX" dirty="0" smtClean="0"/>
            <a:t>FORTALEZAS</a:t>
          </a:r>
          <a:endParaRPr lang="es-MX" dirty="0"/>
        </a:p>
      </dgm:t>
    </dgm:pt>
    <dgm:pt modelId="{0081BFA2-D7EE-4F65-919D-C20EB9CFFBF1}" type="sibTrans" cxnId="{1ADA309F-6907-4528-90A3-4D068888C7FB}">
      <dgm:prSet/>
      <dgm:spPr/>
      <dgm:t>
        <a:bodyPr/>
        <a:lstStyle/>
        <a:p>
          <a:endParaRPr lang="es-MX"/>
        </a:p>
      </dgm:t>
    </dgm:pt>
    <dgm:pt modelId="{903EEF9C-DE32-4E44-837E-63A6DF66A3BC}" type="parTrans" cxnId="{1ADA309F-6907-4528-90A3-4D068888C7FB}">
      <dgm:prSet/>
      <dgm:spPr/>
      <dgm:t>
        <a:bodyPr/>
        <a:lstStyle/>
        <a:p>
          <a:endParaRPr lang="es-MX"/>
        </a:p>
      </dgm:t>
    </dgm:pt>
    <dgm:pt modelId="{14517A4C-EF30-48AF-95BA-520B505F1FE8}" type="pres">
      <dgm:prSet presAssocID="{EDB45A18-BB69-4042-99AE-D3DB4793A73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9D5C396-6A87-4BE5-A52C-0F57FA36336B}" type="pres">
      <dgm:prSet presAssocID="{59B81980-F79B-4D76-B8C2-9FAD1E0AB4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EE25B0-B6E4-44AC-8598-1759BDF44076}" type="pres">
      <dgm:prSet presAssocID="{D962C60C-8676-4D47-8F04-D94337742DE7}" presName="sibTrans" presStyleCnt="0"/>
      <dgm:spPr/>
    </dgm:pt>
    <dgm:pt modelId="{D6B1255D-58F1-441C-8C4E-04F761E7AA21}" type="pres">
      <dgm:prSet presAssocID="{5CE6CE8A-6E3C-4DB5-9C78-2B327324152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DD011D-71FC-47C6-9BF5-945FCE60E2B3}" type="pres">
      <dgm:prSet presAssocID="{451CB3F6-8F8E-453E-83FE-593477E023E1}" presName="sibTrans" presStyleCnt="0"/>
      <dgm:spPr/>
    </dgm:pt>
    <dgm:pt modelId="{C6349BC8-0D76-468E-BD05-1CB92C8FF5AD}" type="pres">
      <dgm:prSet presAssocID="{B68B040D-F1AC-4F12-B6B0-88B72D3EF4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E31D70-9575-40F2-B54C-9FA32BD2E143}" type="pres">
      <dgm:prSet presAssocID="{7B317786-FB01-4024-9943-92738C5456B0}" presName="sibTrans" presStyleCnt="0"/>
      <dgm:spPr/>
    </dgm:pt>
    <dgm:pt modelId="{E2F066FC-B05E-4A7F-A6DE-BE25CE665B7F}" type="pres">
      <dgm:prSet presAssocID="{BC786FBD-4F20-49D9-9C1D-A9876509E65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A5E2AA-E697-48D2-96E3-ABF14B7903AC}" type="pres">
      <dgm:prSet presAssocID="{0081BFA2-D7EE-4F65-919D-C20EB9CFFBF1}" presName="sibTrans" presStyleCnt="0"/>
      <dgm:spPr/>
    </dgm:pt>
    <dgm:pt modelId="{B7D725A1-BEDB-48A5-9AFA-61457B4C24AD}" type="pres">
      <dgm:prSet presAssocID="{EB19C056-00E2-4D5B-A996-C09AFE7A13B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77496EA-ADEB-431E-8DD2-269F05FD7C4F}" type="presOf" srcId="{BC786FBD-4F20-49D9-9C1D-A9876509E653}" destId="{E2F066FC-B05E-4A7F-A6DE-BE25CE665B7F}" srcOrd="0" destOrd="0" presId="urn:microsoft.com/office/officeart/2005/8/layout/default"/>
    <dgm:cxn modelId="{99DB5FC8-0279-49CC-B34A-02C2D04587E5}" type="presOf" srcId="{EB19C056-00E2-4D5B-A996-C09AFE7A13BF}" destId="{B7D725A1-BEDB-48A5-9AFA-61457B4C24AD}" srcOrd="0" destOrd="0" presId="urn:microsoft.com/office/officeart/2005/8/layout/default"/>
    <dgm:cxn modelId="{0A32DB42-0C5D-42B3-A459-B8F014E202E7}" srcId="{EDB45A18-BB69-4042-99AE-D3DB4793A73C}" destId="{59B81980-F79B-4D76-B8C2-9FAD1E0AB490}" srcOrd="0" destOrd="0" parTransId="{852708D2-7CEF-4994-8C86-D58DAF35ED72}" sibTransId="{D962C60C-8676-4D47-8F04-D94337742DE7}"/>
    <dgm:cxn modelId="{102EE312-2287-420F-9107-9F8D05C359D8}" srcId="{EDB45A18-BB69-4042-99AE-D3DB4793A73C}" destId="{5CE6CE8A-6E3C-4DB5-9C78-2B3273241525}" srcOrd="1" destOrd="0" parTransId="{88C91B27-D50C-42B4-BAF9-2C0F71424798}" sibTransId="{451CB3F6-8F8E-453E-83FE-593477E023E1}"/>
    <dgm:cxn modelId="{A2B74E52-9828-4B95-A912-1687E4246C8F}" type="presOf" srcId="{59B81980-F79B-4D76-B8C2-9FAD1E0AB490}" destId="{B9D5C396-6A87-4BE5-A52C-0F57FA36336B}" srcOrd="0" destOrd="0" presId="urn:microsoft.com/office/officeart/2005/8/layout/default"/>
    <dgm:cxn modelId="{8A7C148D-6873-425F-BAF7-20739524CDF9}" srcId="{EDB45A18-BB69-4042-99AE-D3DB4793A73C}" destId="{B68B040D-F1AC-4F12-B6B0-88B72D3EF4C2}" srcOrd="2" destOrd="0" parTransId="{DD76416D-EB9A-42D9-A6E0-AA8D7C5989CB}" sibTransId="{7B317786-FB01-4024-9943-92738C5456B0}"/>
    <dgm:cxn modelId="{C7F6484D-B117-4C46-95D6-8289B21BF93D}" srcId="{EDB45A18-BB69-4042-99AE-D3DB4793A73C}" destId="{EB19C056-00E2-4D5B-A996-C09AFE7A13BF}" srcOrd="4" destOrd="0" parTransId="{6556ABC2-C940-4F51-B7B0-591BC870FC81}" sibTransId="{DEF29CE8-808B-4ECC-85B0-80FF174AE9CD}"/>
    <dgm:cxn modelId="{13E0A14A-D718-43ED-8680-B49E6DD75649}" type="presOf" srcId="{B68B040D-F1AC-4F12-B6B0-88B72D3EF4C2}" destId="{C6349BC8-0D76-468E-BD05-1CB92C8FF5AD}" srcOrd="0" destOrd="0" presId="urn:microsoft.com/office/officeart/2005/8/layout/default"/>
    <dgm:cxn modelId="{7660171E-8D1F-47B7-98A4-6FA8248EE3A9}" type="presOf" srcId="{EDB45A18-BB69-4042-99AE-D3DB4793A73C}" destId="{14517A4C-EF30-48AF-95BA-520B505F1FE8}" srcOrd="0" destOrd="0" presId="urn:microsoft.com/office/officeart/2005/8/layout/default"/>
    <dgm:cxn modelId="{268AB89B-36B9-4350-AF4F-655F42896FD6}" type="presOf" srcId="{5CE6CE8A-6E3C-4DB5-9C78-2B3273241525}" destId="{D6B1255D-58F1-441C-8C4E-04F761E7AA21}" srcOrd="0" destOrd="0" presId="urn:microsoft.com/office/officeart/2005/8/layout/default"/>
    <dgm:cxn modelId="{1ADA309F-6907-4528-90A3-4D068888C7FB}" srcId="{EDB45A18-BB69-4042-99AE-D3DB4793A73C}" destId="{BC786FBD-4F20-49D9-9C1D-A9876509E653}" srcOrd="3" destOrd="0" parTransId="{903EEF9C-DE32-4E44-837E-63A6DF66A3BC}" sibTransId="{0081BFA2-D7EE-4F65-919D-C20EB9CFFBF1}"/>
    <dgm:cxn modelId="{0AEF8F7A-3E54-48EE-9484-982BCC7FA7FC}" type="presParOf" srcId="{14517A4C-EF30-48AF-95BA-520B505F1FE8}" destId="{B9D5C396-6A87-4BE5-A52C-0F57FA36336B}" srcOrd="0" destOrd="0" presId="urn:microsoft.com/office/officeart/2005/8/layout/default"/>
    <dgm:cxn modelId="{F17FC6FC-9758-43B8-A071-C6C28C2B4CED}" type="presParOf" srcId="{14517A4C-EF30-48AF-95BA-520B505F1FE8}" destId="{B8EE25B0-B6E4-44AC-8598-1759BDF44076}" srcOrd="1" destOrd="0" presId="urn:microsoft.com/office/officeart/2005/8/layout/default"/>
    <dgm:cxn modelId="{AFBB186A-803A-42A4-AD3F-4FD939D1C596}" type="presParOf" srcId="{14517A4C-EF30-48AF-95BA-520B505F1FE8}" destId="{D6B1255D-58F1-441C-8C4E-04F761E7AA21}" srcOrd="2" destOrd="0" presId="urn:microsoft.com/office/officeart/2005/8/layout/default"/>
    <dgm:cxn modelId="{448FD10A-A082-4170-A2B2-C96B3D3CAAF2}" type="presParOf" srcId="{14517A4C-EF30-48AF-95BA-520B505F1FE8}" destId="{16DD011D-71FC-47C6-9BF5-945FCE60E2B3}" srcOrd="3" destOrd="0" presId="urn:microsoft.com/office/officeart/2005/8/layout/default"/>
    <dgm:cxn modelId="{48ACC595-BCBD-4EA1-8F54-AA1CC54725A2}" type="presParOf" srcId="{14517A4C-EF30-48AF-95BA-520B505F1FE8}" destId="{C6349BC8-0D76-468E-BD05-1CB92C8FF5AD}" srcOrd="4" destOrd="0" presId="urn:microsoft.com/office/officeart/2005/8/layout/default"/>
    <dgm:cxn modelId="{BB30B0C8-678F-4D2D-82C4-292EC710823E}" type="presParOf" srcId="{14517A4C-EF30-48AF-95BA-520B505F1FE8}" destId="{C8E31D70-9575-40F2-B54C-9FA32BD2E143}" srcOrd="5" destOrd="0" presId="urn:microsoft.com/office/officeart/2005/8/layout/default"/>
    <dgm:cxn modelId="{4026D31B-3675-47D0-87E0-E9E96A0D6395}" type="presParOf" srcId="{14517A4C-EF30-48AF-95BA-520B505F1FE8}" destId="{E2F066FC-B05E-4A7F-A6DE-BE25CE665B7F}" srcOrd="6" destOrd="0" presId="urn:microsoft.com/office/officeart/2005/8/layout/default"/>
    <dgm:cxn modelId="{5F0C5A9F-9354-43D5-A41B-11FBB43B89AB}" type="presParOf" srcId="{14517A4C-EF30-48AF-95BA-520B505F1FE8}" destId="{F8A5E2AA-E697-48D2-96E3-ABF14B7903AC}" srcOrd="7" destOrd="0" presId="urn:microsoft.com/office/officeart/2005/8/layout/default"/>
    <dgm:cxn modelId="{080036FC-FA7F-403B-8340-798BD54B269A}" type="presParOf" srcId="{14517A4C-EF30-48AF-95BA-520B505F1FE8}" destId="{B7D725A1-BEDB-48A5-9AFA-61457B4C24A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A4E8B5-1B00-492C-A6E9-8A1B01C133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5456C2D-D78E-4E37-ACBC-1AE1C7BB8F2F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MISION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C3280D2-5FC1-4B69-86C9-4D1019518C8F}" type="parTrans" cxnId="{B6AAF4D0-2AD7-4A2C-A834-77F7F7D04C86}">
      <dgm:prSet/>
      <dgm:spPr/>
      <dgm:t>
        <a:bodyPr/>
        <a:lstStyle/>
        <a:p>
          <a:endParaRPr lang="es-MX"/>
        </a:p>
      </dgm:t>
    </dgm:pt>
    <dgm:pt modelId="{06DF4C76-FA02-4DA3-86F9-3876CD8AFCAA}" type="sibTrans" cxnId="{B6AAF4D0-2AD7-4A2C-A834-77F7F7D04C86}">
      <dgm:prSet/>
      <dgm:spPr/>
      <dgm:t>
        <a:bodyPr/>
        <a:lstStyle/>
        <a:p>
          <a:endParaRPr lang="es-MX"/>
        </a:p>
      </dgm:t>
    </dgm:pt>
    <dgm:pt modelId="{43996FDE-7160-4F2A-90DA-B909BA2DAE39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VISION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196028C-4AFB-4CDC-A3FA-1C7C4B7F2ED1}" type="parTrans" cxnId="{964C932A-B2FC-4298-86AA-75BD0F20B16F}">
      <dgm:prSet/>
      <dgm:spPr/>
      <dgm:t>
        <a:bodyPr/>
        <a:lstStyle/>
        <a:p>
          <a:endParaRPr lang="es-MX"/>
        </a:p>
      </dgm:t>
    </dgm:pt>
    <dgm:pt modelId="{633B7887-DA90-4E46-A0BF-463AD0BAD6A1}" type="sibTrans" cxnId="{964C932A-B2FC-4298-86AA-75BD0F20B16F}">
      <dgm:prSet/>
      <dgm:spPr/>
      <dgm:t>
        <a:bodyPr/>
        <a:lstStyle/>
        <a:p>
          <a:endParaRPr lang="es-MX"/>
        </a:p>
      </dgm:t>
    </dgm:pt>
    <dgm:pt modelId="{5F64FF3C-5D6C-4944-9D70-860D105EB524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CONGRUENCIA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34D7225-4701-4926-81E6-7DD35AF385DC}" type="parTrans" cxnId="{A25C2E2E-9A1B-47C5-AFD4-C94077742C65}">
      <dgm:prSet/>
      <dgm:spPr/>
      <dgm:t>
        <a:bodyPr/>
        <a:lstStyle/>
        <a:p>
          <a:endParaRPr lang="es-MX"/>
        </a:p>
      </dgm:t>
    </dgm:pt>
    <dgm:pt modelId="{9BBD9297-F372-4DF0-B667-78CD94D895B1}" type="sibTrans" cxnId="{A25C2E2E-9A1B-47C5-AFD4-C94077742C65}">
      <dgm:prSet/>
      <dgm:spPr/>
      <dgm:t>
        <a:bodyPr/>
        <a:lstStyle/>
        <a:p>
          <a:endParaRPr lang="es-MX"/>
        </a:p>
      </dgm:t>
    </dgm:pt>
    <dgm:pt modelId="{CF6F4145-2418-492D-915D-FD2A69680E3E}" type="pres">
      <dgm:prSet presAssocID="{73A4E8B5-1B00-492C-A6E9-8A1B01C13390}" presName="Name0" presStyleCnt="0">
        <dgm:presLayoutVars>
          <dgm:dir/>
          <dgm:resizeHandles val="exact"/>
        </dgm:presLayoutVars>
      </dgm:prSet>
      <dgm:spPr/>
    </dgm:pt>
    <dgm:pt modelId="{0560CCA9-A809-4B4C-A80E-C610E57454D0}" type="pres">
      <dgm:prSet presAssocID="{55456C2D-D78E-4E37-ACBC-1AE1C7BB8F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8B34FB-E90A-4EE7-BC75-311BF25F76BD}" type="pres">
      <dgm:prSet presAssocID="{06DF4C76-FA02-4DA3-86F9-3876CD8AFCAA}" presName="sibTrans" presStyleLbl="sibTrans2D1" presStyleIdx="0" presStyleCnt="2"/>
      <dgm:spPr/>
      <dgm:t>
        <a:bodyPr/>
        <a:lstStyle/>
        <a:p>
          <a:endParaRPr lang="es-MX"/>
        </a:p>
      </dgm:t>
    </dgm:pt>
    <dgm:pt modelId="{5E8F4C97-FD38-4EE4-BC34-76447645D0A9}" type="pres">
      <dgm:prSet presAssocID="{06DF4C76-FA02-4DA3-86F9-3876CD8AFCAA}" presName="connectorText" presStyleLbl="sibTrans2D1" presStyleIdx="0" presStyleCnt="2"/>
      <dgm:spPr/>
      <dgm:t>
        <a:bodyPr/>
        <a:lstStyle/>
        <a:p>
          <a:endParaRPr lang="es-MX"/>
        </a:p>
      </dgm:t>
    </dgm:pt>
    <dgm:pt modelId="{591DBBE8-C0F6-48C5-969D-155F243AB282}" type="pres">
      <dgm:prSet presAssocID="{43996FDE-7160-4F2A-90DA-B909BA2DAE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265EA4D-4ECB-4089-9F01-3F9260ABBB23}" type="pres">
      <dgm:prSet presAssocID="{633B7887-DA90-4E46-A0BF-463AD0BAD6A1}" presName="sibTrans" presStyleLbl="sibTrans2D1" presStyleIdx="1" presStyleCnt="2"/>
      <dgm:spPr/>
      <dgm:t>
        <a:bodyPr/>
        <a:lstStyle/>
        <a:p>
          <a:endParaRPr lang="es-MX"/>
        </a:p>
      </dgm:t>
    </dgm:pt>
    <dgm:pt modelId="{CD8ACAAA-3597-4B03-8A17-34CD1CA4F87A}" type="pres">
      <dgm:prSet presAssocID="{633B7887-DA90-4E46-A0BF-463AD0BAD6A1}" presName="connectorText" presStyleLbl="sibTrans2D1" presStyleIdx="1" presStyleCnt="2"/>
      <dgm:spPr/>
      <dgm:t>
        <a:bodyPr/>
        <a:lstStyle/>
        <a:p>
          <a:endParaRPr lang="es-MX"/>
        </a:p>
      </dgm:t>
    </dgm:pt>
    <dgm:pt modelId="{48E2CFF3-DB65-41EF-B33F-095F65B89B99}" type="pres">
      <dgm:prSet presAssocID="{5F64FF3C-5D6C-4944-9D70-860D105EB52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5C168260-FFA0-45C1-9E6F-E68969F08D65}" type="presOf" srcId="{06DF4C76-FA02-4DA3-86F9-3876CD8AFCAA}" destId="{A98B34FB-E90A-4EE7-BC75-311BF25F76BD}" srcOrd="0" destOrd="0" presId="urn:microsoft.com/office/officeart/2005/8/layout/process1"/>
    <dgm:cxn modelId="{84406843-ED75-45CA-808B-C96F4F1E7925}" type="presOf" srcId="{73A4E8B5-1B00-492C-A6E9-8A1B01C13390}" destId="{CF6F4145-2418-492D-915D-FD2A69680E3E}" srcOrd="0" destOrd="0" presId="urn:microsoft.com/office/officeart/2005/8/layout/process1"/>
    <dgm:cxn modelId="{DFE80E73-B295-477E-BA95-4F821FAD347A}" type="presOf" srcId="{633B7887-DA90-4E46-A0BF-463AD0BAD6A1}" destId="{CD8ACAAA-3597-4B03-8A17-34CD1CA4F87A}" srcOrd="1" destOrd="0" presId="urn:microsoft.com/office/officeart/2005/8/layout/process1"/>
    <dgm:cxn modelId="{FFB7E58F-09FD-44A8-A317-5CF9A7AC2720}" type="presOf" srcId="{43996FDE-7160-4F2A-90DA-B909BA2DAE39}" destId="{591DBBE8-C0F6-48C5-969D-155F243AB282}" srcOrd="0" destOrd="0" presId="urn:microsoft.com/office/officeart/2005/8/layout/process1"/>
    <dgm:cxn modelId="{964C932A-B2FC-4298-86AA-75BD0F20B16F}" srcId="{73A4E8B5-1B00-492C-A6E9-8A1B01C13390}" destId="{43996FDE-7160-4F2A-90DA-B909BA2DAE39}" srcOrd="1" destOrd="0" parTransId="{B196028C-4AFB-4CDC-A3FA-1C7C4B7F2ED1}" sibTransId="{633B7887-DA90-4E46-A0BF-463AD0BAD6A1}"/>
    <dgm:cxn modelId="{3D31F89C-7217-4806-A00D-865371B37567}" type="presOf" srcId="{55456C2D-D78E-4E37-ACBC-1AE1C7BB8F2F}" destId="{0560CCA9-A809-4B4C-A80E-C610E57454D0}" srcOrd="0" destOrd="0" presId="urn:microsoft.com/office/officeart/2005/8/layout/process1"/>
    <dgm:cxn modelId="{88C9D34B-2802-4D56-8F99-9312BC237C8D}" type="presOf" srcId="{633B7887-DA90-4E46-A0BF-463AD0BAD6A1}" destId="{F265EA4D-4ECB-4089-9F01-3F9260ABBB23}" srcOrd="0" destOrd="0" presId="urn:microsoft.com/office/officeart/2005/8/layout/process1"/>
    <dgm:cxn modelId="{A25C2E2E-9A1B-47C5-AFD4-C94077742C65}" srcId="{73A4E8B5-1B00-492C-A6E9-8A1B01C13390}" destId="{5F64FF3C-5D6C-4944-9D70-860D105EB524}" srcOrd="2" destOrd="0" parTransId="{B34D7225-4701-4926-81E6-7DD35AF385DC}" sibTransId="{9BBD9297-F372-4DF0-B667-78CD94D895B1}"/>
    <dgm:cxn modelId="{B6AAF4D0-2AD7-4A2C-A834-77F7F7D04C86}" srcId="{73A4E8B5-1B00-492C-A6E9-8A1B01C13390}" destId="{55456C2D-D78E-4E37-ACBC-1AE1C7BB8F2F}" srcOrd="0" destOrd="0" parTransId="{0C3280D2-5FC1-4B69-86C9-4D1019518C8F}" sibTransId="{06DF4C76-FA02-4DA3-86F9-3876CD8AFCAA}"/>
    <dgm:cxn modelId="{FD7BCA1C-ADEB-4145-9E5A-A2488F6AA959}" type="presOf" srcId="{06DF4C76-FA02-4DA3-86F9-3876CD8AFCAA}" destId="{5E8F4C97-FD38-4EE4-BC34-76447645D0A9}" srcOrd="1" destOrd="0" presId="urn:microsoft.com/office/officeart/2005/8/layout/process1"/>
    <dgm:cxn modelId="{CA6B7579-B164-4D88-8D5F-ADB88E8E01C7}" type="presOf" srcId="{5F64FF3C-5D6C-4944-9D70-860D105EB524}" destId="{48E2CFF3-DB65-41EF-B33F-095F65B89B99}" srcOrd="0" destOrd="0" presId="urn:microsoft.com/office/officeart/2005/8/layout/process1"/>
    <dgm:cxn modelId="{C092CC85-E26D-4C89-850A-2D83A66CDF20}" type="presParOf" srcId="{CF6F4145-2418-492D-915D-FD2A69680E3E}" destId="{0560CCA9-A809-4B4C-A80E-C610E57454D0}" srcOrd="0" destOrd="0" presId="urn:microsoft.com/office/officeart/2005/8/layout/process1"/>
    <dgm:cxn modelId="{77324820-A8A5-4A57-9FD0-C0B2180535C8}" type="presParOf" srcId="{CF6F4145-2418-492D-915D-FD2A69680E3E}" destId="{A98B34FB-E90A-4EE7-BC75-311BF25F76BD}" srcOrd="1" destOrd="0" presId="urn:microsoft.com/office/officeart/2005/8/layout/process1"/>
    <dgm:cxn modelId="{D7420780-6877-4A2B-B7ED-786FC0CCCA3F}" type="presParOf" srcId="{A98B34FB-E90A-4EE7-BC75-311BF25F76BD}" destId="{5E8F4C97-FD38-4EE4-BC34-76447645D0A9}" srcOrd="0" destOrd="0" presId="urn:microsoft.com/office/officeart/2005/8/layout/process1"/>
    <dgm:cxn modelId="{5551EDFE-EF96-4BCD-BCE7-5D12FE5E83B6}" type="presParOf" srcId="{CF6F4145-2418-492D-915D-FD2A69680E3E}" destId="{591DBBE8-C0F6-48C5-969D-155F243AB282}" srcOrd="2" destOrd="0" presId="urn:microsoft.com/office/officeart/2005/8/layout/process1"/>
    <dgm:cxn modelId="{0CD556DC-2240-4A34-A24E-68F0B214E483}" type="presParOf" srcId="{CF6F4145-2418-492D-915D-FD2A69680E3E}" destId="{F265EA4D-4ECB-4089-9F01-3F9260ABBB23}" srcOrd="3" destOrd="0" presId="urn:microsoft.com/office/officeart/2005/8/layout/process1"/>
    <dgm:cxn modelId="{2F8FEF12-B78E-441B-B3BE-1282FBC27AC7}" type="presParOf" srcId="{F265EA4D-4ECB-4089-9F01-3F9260ABBB23}" destId="{CD8ACAAA-3597-4B03-8A17-34CD1CA4F87A}" srcOrd="0" destOrd="0" presId="urn:microsoft.com/office/officeart/2005/8/layout/process1"/>
    <dgm:cxn modelId="{28B2459A-0BB0-468A-883A-07FA839B2A97}" type="presParOf" srcId="{CF6F4145-2418-492D-915D-FD2A69680E3E}" destId="{48E2CFF3-DB65-41EF-B33F-095F65B89B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684B5-668F-46D7-B23C-73F2776AAA9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8A2CA5B-754F-4DC3-A49F-20A68CB75A5D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SENTIDO COMUN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9C0B081-75C0-46E7-AEE3-203F1CC58FC8}" type="parTrans" cxnId="{A16A4B1E-85E7-40DA-93AE-02B08931E15D}">
      <dgm:prSet/>
      <dgm:spPr/>
      <dgm:t>
        <a:bodyPr/>
        <a:lstStyle/>
        <a:p>
          <a:endParaRPr lang="es-MX"/>
        </a:p>
      </dgm:t>
    </dgm:pt>
    <dgm:pt modelId="{2C51F064-F95F-4E04-8305-1F9CECE29BAF}" type="sibTrans" cxnId="{A16A4B1E-85E7-40DA-93AE-02B08931E15D}">
      <dgm:prSet/>
      <dgm:spPr/>
      <dgm:t>
        <a:bodyPr/>
        <a:lstStyle/>
        <a:p>
          <a:endParaRPr lang="es-MX"/>
        </a:p>
      </dgm:t>
    </dgm:pt>
    <dgm:pt modelId="{62877592-2E70-41E4-AD8B-72960D519DE2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IMITA, IGUALA, SUPERA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B7359328-F34F-4134-9750-F45D23780161}" type="parTrans" cxnId="{B145DC99-977A-4DB1-8255-FEAF9D1EC2A4}">
      <dgm:prSet/>
      <dgm:spPr/>
      <dgm:t>
        <a:bodyPr/>
        <a:lstStyle/>
        <a:p>
          <a:endParaRPr lang="es-MX"/>
        </a:p>
      </dgm:t>
    </dgm:pt>
    <dgm:pt modelId="{FA834694-A797-4CA8-BC9E-BE5A941A4679}" type="sibTrans" cxnId="{B145DC99-977A-4DB1-8255-FEAF9D1EC2A4}">
      <dgm:prSet/>
      <dgm:spPr/>
      <dgm:t>
        <a:bodyPr/>
        <a:lstStyle/>
        <a:p>
          <a:endParaRPr lang="es-MX"/>
        </a:p>
      </dgm:t>
    </dgm:pt>
    <dgm:pt modelId="{08A68E15-B645-4C99-AC53-6640A0DF60E8}">
      <dgm:prSet phldrT="[Texto]"/>
      <dgm:spPr/>
      <dgm:t>
        <a:bodyPr/>
        <a:lstStyle/>
        <a:p>
          <a:r>
            <a:rPr lang="es-MX" dirty="0" smtClean="0">
              <a:latin typeface="Aharoni" panose="02010803020104030203" pitchFamily="2" charset="-79"/>
              <a:cs typeface="Aharoni" panose="02010803020104030203" pitchFamily="2" charset="-79"/>
            </a:rPr>
            <a:t>A LAS PERSONAS QUE ADMIRAS</a:t>
          </a:r>
          <a:endParaRPr lang="es-MX" dirty="0"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1C9B910C-5F5E-4256-817C-5D75DD611964}" type="parTrans" cxnId="{ACA1C0D0-85D6-4222-AA2F-2F9D2EE008A6}">
      <dgm:prSet/>
      <dgm:spPr/>
      <dgm:t>
        <a:bodyPr/>
        <a:lstStyle/>
        <a:p>
          <a:endParaRPr lang="es-MX"/>
        </a:p>
      </dgm:t>
    </dgm:pt>
    <dgm:pt modelId="{654C732E-73FD-4ADA-80A8-52F898D40E77}" type="sibTrans" cxnId="{ACA1C0D0-85D6-4222-AA2F-2F9D2EE008A6}">
      <dgm:prSet/>
      <dgm:spPr/>
      <dgm:t>
        <a:bodyPr/>
        <a:lstStyle/>
        <a:p>
          <a:endParaRPr lang="es-MX"/>
        </a:p>
      </dgm:t>
    </dgm:pt>
    <dgm:pt modelId="{F9ECF784-1C1E-4D5D-968F-201EA9C48416}" type="pres">
      <dgm:prSet presAssocID="{787684B5-668F-46D7-B23C-73F2776AAA99}" presName="CompostProcess" presStyleCnt="0">
        <dgm:presLayoutVars>
          <dgm:dir/>
          <dgm:resizeHandles val="exact"/>
        </dgm:presLayoutVars>
      </dgm:prSet>
      <dgm:spPr/>
    </dgm:pt>
    <dgm:pt modelId="{26FAEA26-522E-4FC1-ADB6-E0C4D1DC2CF8}" type="pres">
      <dgm:prSet presAssocID="{787684B5-668F-46D7-B23C-73F2776AAA99}" presName="arrow" presStyleLbl="bgShp" presStyleIdx="0" presStyleCnt="1"/>
      <dgm:spPr/>
    </dgm:pt>
    <dgm:pt modelId="{D05BA471-2EE4-4321-8BF1-2197C87646EF}" type="pres">
      <dgm:prSet presAssocID="{787684B5-668F-46D7-B23C-73F2776AAA99}" presName="linearProcess" presStyleCnt="0"/>
      <dgm:spPr/>
    </dgm:pt>
    <dgm:pt modelId="{49101F98-6574-453B-8BAC-A181D5D707B6}" type="pres">
      <dgm:prSet presAssocID="{D8A2CA5B-754F-4DC3-A49F-20A68CB75A5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928D12-445B-4AC1-B0C0-5417EF059D54}" type="pres">
      <dgm:prSet presAssocID="{2C51F064-F95F-4E04-8305-1F9CECE29BAF}" presName="sibTrans" presStyleCnt="0"/>
      <dgm:spPr/>
    </dgm:pt>
    <dgm:pt modelId="{B41D2A5C-17D2-45A3-844F-C3D9C8977B57}" type="pres">
      <dgm:prSet presAssocID="{62877592-2E70-41E4-AD8B-72960D519DE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D9B8EA-AB26-4D0D-924F-856CE9210835}" type="pres">
      <dgm:prSet presAssocID="{FA834694-A797-4CA8-BC9E-BE5A941A4679}" presName="sibTrans" presStyleCnt="0"/>
      <dgm:spPr/>
    </dgm:pt>
    <dgm:pt modelId="{DAB2BE2F-1B79-441A-BFD7-CD2F8A5C8BDF}" type="pres">
      <dgm:prSet presAssocID="{08A68E15-B645-4C99-AC53-6640A0DF60E8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EA240B8-7C84-4A94-92D3-9356BC70ACE5}" type="presOf" srcId="{62877592-2E70-41E4-AD8B-72960D519DE2}" destId="{B41D2A5C-17D2-45A3-844F-C3D9C8977B57}" srcOrd="0" destOrd="0" presId="urn:microsoft.com/office/officeart/2005/8/layout/hProcess9"/>
    <dgm:cxn modelId="{ACA1C0D0-85D6-4222-AA2F-2F9D2EE008A6}" srcId="{787684B5-668F-46D7-B23C-73F2776AAA99}" destId="{08A68E15-B645-4C99-AC53-6640A0DF60E8}" srcOrd="2" destOrd="0" parTransId="{1C9B910C-5F5E-4256-817C-5D75DD611964}" sibTransId="{654C732E-73FD-4ADA-80A8-52F898D40E77}"/>
    <dgm:cxn modelId="{A16A4B1E-85E7-40DA-93AE-02B08931E15D}" srcId="{787684B5-668F-46D7-B23C-73F2776AAA99}" destId="{D8A2CA5B-754F-4DC3-A49F-20A68CB75A5D}" srcOrd="0" destOrd="0" parTransId="{09C0B081-75C0-46E7-AEE3-203F1CC58FC8}" sibTransId="{2C51F064-F95F-4E04-8305-1F9CECE29BAF}"/>
    <dgm:cxn modelId="{C30C5CF9-9E7F-4F30-9ABF-8A40F845C642}" type="presOf" srcId="{787684B5-668F-46D7-B23C-73F2776AAA99}" destId="{F9ECF784-1C1E-4D5D-968F-201EA9C48416}" srcOrd="0" destOrd="0" presId="urn:microsoft.com/office/officeart/2005/8/layout/hProcess9"/>
    <dgm:cxn modelId="{AA6F93F1-0C45-4E14-B8D6-4C9228FA95A8}" type="presOf" srcId="{08A68E15-B645-4C99-AC53-6640A0DF60E8}" destId="{DAB2BE2F-1B79-441A-BFD7-CD2F8A5C8BDF}" srcOrd="0" destOrd="0" presId="urn:microsoft.com/office/officeart/2005/8/layout/hProcess9"/>
    <dgm:cxn modelId="{B145DC99-977A-4DB1-8255-FEAF9D1EC2A4}" srcId="{787684B5-668F-46D7-B23C-73F2776AAA99}" destId="{62877592-2E70-41E4-AD8B-72960D519DE2}" srcOrd="1" destOrd="0" parTransId="{B7359328-F34F-4134-9750-F45D23780161}" sibTransId="{FA834694-A797-4CA8-BC9E-BE5A941A4679}"/>
    <dgm:cxn modelId="{0BC39FC1-E05C-442B-B20D-5AF34B6CC4E8}" type="presOf" srcId="{D8A2CA5B-754F-4DC3-A49F-20A68CB75A5D}" destId="{49101F98-6574-453B-8BAC-A181D5D707B6}" srcOrd="0" destOrd="0" presId="urn:microsoft.com/office/officeart/2005/8/layout/hProcess9"/>
    <dgm:cxn modelId="{E5D6F115-9AAB-4B0A-8469-705D6314AA84}" type="presParOf" srcId="{F9ECF784-1C1E-4D5D-968F-201EA9C48416}" destId="{26FAEA26-522E-4FC1-ADB6-E0C4D1DC2CF8}" srcOrd="0" destOrd="0" presId="urn:microsoft.com/office/officeart/2005/8/layout/hProcess9"/>
    <dgm:cxn modelId="{FF9E53E1-261F-40BA-B372-0DF7D9F2F0A3}" type="presParOf" srcId="{F9ECF784-1C1E-4D5D-968F-201EA9C48416}" destId="{D05BA471-2EE4-4321-8BF1-2197C87646EF}" srcOrd="1" destOrd="0" presId="urn:microsoft.com/office/officeart/2005/8/layout/hProcess9"/>
    <dgm:cxn modelId="{5DA73CA7-99D5-4A2F-A0CF-202408E70648}" type="presParOf" srcId="{D05BA471-2EE4-4321-8BF1-2197C87646EF}" destId="{49101F98-6574-453B-8BAC-A181D5D707B6}" srcOrd="0" destOrd="0" presId="urn:microsoft.com/office/officeart/2005/8/layout/hProcess9"/>
    <dgm:cxn modelId="{7C9B83C4-1AB3-4C1B-B274-3A03CA6A6223}" type="presParOf" srcId="{D05BA471-2EE4-4321-8BF1-2197C87646EF}" destId="{02928D12-445B-4AC1-B0C0-5417EF059D54}" srcOrd="1" destOrd="0" presId="urn:microsoft.com/office/officeart/2005/8/layout/hProcess9"/>
    <dgm:cxn modelId="{98C13C4C-AA9E-4F37-ACA6-5F67377F9BD8}" type="presParOf" srcId="{D05BA471-2EE4-4321-8BF1-2197C87646EF}" destId="{B41D2A5C-17D2-45A3-844F-C3D9C8977B57}" srcOrd="2" destOrd="0" presId="urn:microsoft.com/office/officeart/2005/8/layout/hProcess9"/>
    <dgm:cxn modelId="{6557FD26-9BB3-4267-9A8E-9537C3F0C8FB}" type="presParOf" srcId="{D05BA471-2EE4-4321-8BF1-2197C87646EF}" destId="{C5D9B8EA-AB26-4D0D-924F-856CE9210835}" srcOrd="3" destOrd="0" presId="urn:microsoft.com/office/officeart/2005/8/layout/hProcess9"/>
    <dgm:cxn modelId="{2F5E4512-F2CC-423D-9F9A-C13640A53645}" type="presParOf" srcId="{D05BA471-2EE4-4321-8BF1-2197C87646EF}" destId="{DAB2BE2F-1B79-441A-BFD7-CD2F8A5C8B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5C396-6A87-4BE5-A52C-0F57FA36336B}">
      <dsp:nvSpPr>
        <dsp:cNvPr id="0" name=""/>
        <dsp:cNvSpPr/>
      </dsp:nvSpPr>
      <dsp:spPr>
        <a:xfrm>
          <a:off x="148947" y="2052"/>
          <a:ext cx="3630587" cy="21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PROCESOS</a:t>
          </a:r>
          <a:endParaRPr lang="es-MX" sz="3500" kern="1200" dirty="0"/>
        </a:p>
      </dsp:txBody>
      <dsp:txXfrm>
        <a:off x="148947" y="2052"/>
        <a:ext cx="3630587" cy="2178352"/>
      </dsp:txXfrm>
    </dsp:sp>
    <dsp:sp modelId="{D6B1255D-58F1-441C-8C4E-04F761E7AA21}">
      <dsp:nvSpPr>
        <dsp:cNvPr id="0" name=""/>
        <dsp:cNvSpPr/>
      </dsp:nvSpPr>
      <dsp:spPr>
        <a:xfrm>
          <a:off x="4142593" y="2052"/>
          <a:ext cx="3630587" cy="21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IMPORTANTE Y TRASCENDENTE</a:t>
          </a:r>
          <a:endParaRPr lang="es-MX" sz="3500" kern="1200" dirty="0"/>
        </a:p>
      </dsp:txBody>
      <dsp:txXfrm>
        <a:off x="4142593" y="2052"/>
        <a:ext cx="3630587" cy="2178352"/>
      </dsp:txXfrm>
    </dsp:sp>
    <dsp:sp modelId="{C6349BC8-0D76-468E-BD05-1CB92C8FF5AD}">
      <dsp:nvSpPr>
        <dsp:cNvPr id="0" name=""/>
        <dsp:cNvSpPr/>
      </dsp:nvSpPr>
      <dsp:spPr>
        <a:xfrm>
          <a:off x="8136240" y="2052"/>
          <a:ext cx="3630587" cy="21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BENDICIONES</a:t>
          </a:r>
          <a:endParaRPr lang="es-MX" sz="3500" kern="1200" dirty="0"/>
        </a:p>
      </dsp:txBody>
      <dsp:txXfrm>
        <a:off x="8136240" y="2052"/>
        <a:ext cx="3630587" cy="2178352"/>
      </dsp:txXfrm>
    </dsp:sp>
    <dsp:sp modelId="{E2F066FC-B05E-4A7F-A6DE-BE25CE665B7F}">
      <dsp:nvSpPr>
        <dsp:cNvPr id="0" name=""/>
        <dsp:cNvSpPr/>
      </dsp:nvSpPr>
      <dsp:spPr>
        <a:xfrm>
          <a:off x="2145770" y="2543464"/>
          <a:ext cx="3630587" cy="21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FORTALEZAS</a:t>
          </a:r>
          <a:endParaRPr lang="es-MX" sz="3500" kern="1200" dirty="0"/>
        </a:p>
      </dsp:txBody>
      <dsp:txXfrm>
        <a:off x="2145770" y="2543464"/>
        <a:ext cx="3630587" cy="2178352"/>
      </dsp:txXfrm>
    </dsp:sp>
    <dsp:sp modelId="{B7D725A1-BEDB-48A5-9AFA-61457B4C24AD}">
      <dsp:nvSpPr>
        <dsp:cNvPr id="0" name=""/>
        <dsp:cNvSpPr/>
      </dsp:nvSpPr>
      <dsp:spPr>
        <a:xfrm>
          <a:off x="6139416" y="2543464"/>
          <a:ext cx="3630587" cy="2178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500" kern="1200" dirty="0" smtClean="0"/>
            <a:t>AMAS</a:t>
          </a:r>
          <a:endParaRPr lang="es-MX" sz="3500" kern="1200" dirty="0"/>
        </a:p>
      </dsp:txBody>
      <dsp:txXfrm>
        <a:off x="6139416" y="2543464"/>
        <a:ext cx="3630587" cy="2178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0CCA9-A809-4B4C-A80E-C610E57454D0}">
      <dsp:nvSpPr>
        <dsp:cNvPr id="0" name=""/>
        <dsp:cNvSpPr/>
      </dsp:nvSpPr>
      <dsp:spPr>
        <a:xfrm>
          <a:off x="9392" y="1374183"/>
          <a:ext cx="2807437" cy="1684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MISION</a:t>
          </a:r>
          <a:endParaRPr lang="es-MX" sz="2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8728" y="1423519"/>
        <a:ext cx="2708765" cy="1585790"/>
      </dsp:txXfrm>
    </dsp:sp>
    <dsp:sp modelId="{A98B34FB-E90A-4EE7-BC75-311BF25F76BD}">
      <dsp:nvSpPr>
        <dsp:cNvPr id="0" name=""/>
        <dsp:cNvSpPr/>
      </dsp:nvSpPr>
      <dsp:spPr>
        <a:xfrm>
          <a:off x="3097574" y="1868292"/>
          <a:ext cx="595176" cy="69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>
        <a:off x="3097574" y="2007541"/>
        <a:ext cx="416623" cy="417746"/>
      </dsp:txXfrm>
    </dsp:sp>
    <dsp:sp modelId="{591DBBE8-C0F6-48C5-969D-155F243AB282}">
      <dsp:nvSpPr>
        <dsp:cNvPr id="0" name=""/>
        <dsp:cNvSpPr/>
      </dsp:nvSpPr>
      <dsp:spPr>
        <a:xfrm>
          <a:off x="3939806" y="1374183"/>
          <a:ext cx="2807437" cy="1684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VISION</a:t>
          </a:r>
          <a:endParaRPr lang="es-MX" sz="2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989142" y="1423519"/>
        <a:ext cx="2708765" cy="1585790"/>
      </dsp:txXfrm>
    </dsp:sp>
    <dsp:sp modelId="{F265EA4D-4ECB-4089-9F01-3F9260ABBB23}">
      <dsp:nvSpPr>
        <dsp:cNvPr id="0" name=""/>
        <dsp:cNvSpPr/>
      </dsp:nvSpPr>
      <dsp:spPr>
        <a:xfrm>
          <a:off x="7027987" y="1868292"/>
          <a:ext cx="595176" cy="6962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100" kern="1200"/>
        </a:p>
      </dsp:txBody>
      <dsp:txXfrm>
        <a:off x="7027987" y="2007541"/>
        <a:ext cx="416623" cy="417746"/>
      </dsp:txXfrm>
    </dsp:sp>
    <dsp:sp modelId="{48E2CFF3-DB65-41EF-B33F-095F65B89B99}">
      <dsp:nvSpPr>
        <dsp:cNvPr id="0" name=""/>
        <dsp:cNvSpPr/>
      </dsp:nvSpPr>
      <dsp:spPr>
        <a:xfrm>
          <a:off x="7870219" y="1374183"/>
          <a:ext cx="2807437" cy="16844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CONGRUENCIA</a:t>
          </a:r>
          <a:endParaRPr lang="es-MX" sz="27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919555" y="1423519"/>
        <a:ext cx="2708765" cy="1585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AEA26-522E-4FC1-ADB6-E0C4D1DC2CF8}">
      <dsp:nvSpPr>
        <dsp:cNvPr id="0" name=""/>
        <dsp:cNvSpPr/>
      </dsp:nvSpPr>
      <dsp:spPr>
        <a:xfrm>
          <a:off x="774501" y="0"/>
          <a:ext cx="8777684" cy="245215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101F98-6574-453B-8BAC-A181D5D707B6}">
      <dsp:nvSpPr>
        <dsp:cNvPr id="0" name=""/>
        <dsp:cNvSpPr/>
      </dsp:nvSpPr>
      <dsp:spPr>
        <a:xfrm>
          <a:off x="4695" y="735647"/>
          <a:ext cx="3315393" cy="980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SENTIDO COMUN</a:t>
          </a:r>
          <a:endParaRPr lang="es-MX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52577" y="783529"/>
        <a:ext cx="3219629" cy="885099"/>
      </dsp:txXfrm>
    </dsp:sp>
    <dsp:sp modelId="{B41D2A5C-17D2-45A3-844F-C3D9C8977B57}">
      <dsp:nvSpPr>
        <dsp:cNvPr id="0" name=""/>
        <dsp:cNvSpPr/>
      </dsp:nvSpPr>
      <dsp:spPr>
        <a:xfrm>
          <a:off x="3505647" y="735647"/>
          <a:ext cx="3315393" cy="980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IMITA, IGUALA, SUPERA</a:t>
          </a:r>
          <a:endParaRPr lang="es-MX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3553529" y="783529"/>
        <a:ext cx="3219629" cy="885099"/>
      </dsp:txXfrm>
    </dsp:sp>
    <dsp:sp modelId="{DAB2BE2F-1B79-441A-BFD7-CD2F8A5C8BDF}">
      <dsp:nvSpPr>
        <dsp:cNvPr id="0" name=""/>
        <dsp:cNvSpPr/>
      </dsp:nvSpPr>
      <dsp:spPr>
        <a:xfrm>
          <a:off x="7006598" y="735647"/>
          <a:ext cx="3315393" cy="980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>
              <a:latin typeface="Aharoni" panose="02010803020104030203" pitchFamily="2" charset="-79"/>
              <a:cs typeface="Aharoni" panose="02010803020104030203" pitchFamily="2" charset="-79"/>
            </a:rPr>
            <a:t>A LAS PERSONAS QUE ADMIRAS</a:t>
          </a:r>
          <a:endParaRPr lang="es-MX" sz="2800" kern="1200" dirty="0"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7054480" y="783529"/>
        <a:ext cx="3219629" cy="885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925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546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2886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6447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9328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4325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724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544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340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733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21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331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03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314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78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34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669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9B46A1-9078-466D-A2E8-5CFB2A45CB9D}" type="datetimeFigureOut">
              <a:rPr lang="es-MX" smtClean="0"/>
              <a:t>11/06/2021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72494-4127-4CE5-90AB-791DD2AFC8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8532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mx/imgres?imgurl=http://www.cancunforos.com/images/cerebrofemenino.gif&amp;imgrefurl=http://www.cancunforos.com/2009/05/19/inteligencia-intelectual-e-inteligencia-emocional/&amp;usg=__VytGIL6TEZl4K0N27eb6DxVGrmw=&amp;h=500&amp;w=500&amp;sz=111&amp;hl=es&amp;start=21&amp;zoom=1&amp;tbnid=iMtabkh5DUeWmM:&amp;tbnh=137&amp;tbnw=137&amp;ei=pending&amp;prev=/images?q=inteligencia+emocional&amp;hl=es&amp;sa=G&amp;biw=1276&amp;bih=597&amp;gbv=2&amp;tbs=isch:1&amp;itbs=1&amp;iact=hc&amp;vpx=894&amp;vpy=261&amp;dur=4836&amp;hovh=225&amp;hovw=225&amp;tx=112&amp;ty=180&amp;oei=fm87TfmEDoSmsQOO7tD8Ag&amp;esq=2&amp;page=2&amp;ndsp=21&amp;ved=1t:429,r:12,s:2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.mx/imgres?imgurl=http://www.cancunforos.com/images/cerebromasculino.gif&amp;imgrefurl=http://www.cancunforos.com/2009/05/19/inteligencia-intelectual-e-inteligencia-emocional/&amp;usg=__LWjzrz5Z0BGnbGipuAqSgeNxHq4=&amp;h=500&amp;w=500&amp;sz=99&amp;hl=es&amp;start=0&amp;zoom=1&amp;tbnid=1kPfSquvkGozzM:&amp;tbnh=140&amp;tbnw=141&amp;ei=fm87TfmEDoSmsQOO7tD8Ag&amp;prev=/images?q=inteligencia+emocional&amp;hl=es&amp;sa=G&amp;biw=1276&amp;bih=597&amp;gbv=2&amp;tbs=isch:1&amp;itbs=1&amp;iact=hc&amp;vpx=594&amp;vpy=71&amp;dur=297&amp;hovh=225&amp;hovw=225&amp;tx=134&amp;ty=147&amp;oei=fm87TfmEDoSmsQOO7tD8Ag&amp;esq=1&amp;page=1&amp;ndsp=21&amp;ved=1t:429,r:17,s: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mo lograr una actitud positiva en el trabaj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225425"/>
            <a:ext cx="5330825" cy="6361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5929313" y="638473"/>
            <a:ext cx="5829299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s-ES" sz="7200" b="1" spc="50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ACTITUD POSITIVA</a:t>
            </a:r>
            <a:endParaRPr lang="es-ES" sz="7200" b="1" cap="none" spc="50" dirty="0">
              <a:ln w="0"/>
              <a:solidFill>
                <a:schemeClr val="accent4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9" name="Picture 2" descr="http://2.bp.blogspot.com/-U1YjOdaHOzg/US_W5Wc9ZsI/AAAAAAAAAB0/OY_jqQsKgfs/s1600/Actitudes_27_ssss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600325"/>
            <a:ext cx="5829299" cy="388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177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ctitud positiva camino al Éxito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81000"/>
            <a:ext cx="5430838" cy="5962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415086" y="381000"/>
            <a:ext cx="5314951" cy="536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TRES DECISIONES QUE MARCAN TU ACTITUD ANTE LA VIDA: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 QUE TE DEDICAS.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 QUIEN COMPARTES TU VIDA.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 QUÉ CREES</a:t>
            </a:r>
            <a:r>
              <a:rPr lang="es-MX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796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7675" y="273876"/>
            <a:ext cx="11353800" cy="4834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CINCO COSAS QUE NOS ROBAN ENERGÍA: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36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GENTE TOXICA.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LAS QUEJAS.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DESORGANIZACIÓN.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 CRÍTICA CONSTANTE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LAS PREOCUPACIONES.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s-MX" sz="36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8194" name="Picture 2" descr="Actitud Positiva: ¿Cómo tener pensamientos positiv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900113"/>
            <a:ext cx="497205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4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6562" y="449323"/>
            <a:ext cx="6096000" cy="6349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LOS TRES GRANDES PODERES QUE TENEMOS PERO QUE NO TODOS APLICAMOS SON: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ACEPTACION: ACEPTAR LO QUE NO PUEDES CAMBIAR Y LO QUE NO ESTÁ EN TU CONTROL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INTUICION: APRENDER A ESCUCHAR TU VOZ INTERIOR</a:t>
            </a: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ATRACCION: ATRAES A TU VIDA LO QUE MÁS PIENSAS Y LO QUE MAS SIENTAS.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</a:p>
          <a:p>
            <a:pPr marL="228600" algn="just">
              <a:lnSpc>
                <a:spcPct val="107000"/>
              </a:lnSpc>
              <a:spcAft>
                <a:spcPts val="0"/>
              </a:spcAft>
            </a:pPr>
            <a:endParaRPr lang="es-MX" sz="20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9220" name="Picture 4" descr="Cómo mantener una actitud positiva a través de la ri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" y="300038"/>
            <a:ext cx="2701925" cy="62293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Actitud Positiva: 11 Consejos para Sentirse Bien Día a D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2" y="0"/>
            <a:ext cx="3119438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3412" y="237951"/>
            <a:ext cx="11110913" cy="113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TU ACTITUD DETERMINA EL IMPACTO DE TU PRESENCIA</a:t>
            </a: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s-MX" sz="32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9548" y="1249099"/>
            <a:ext cx="11701463" cy="5734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2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A).- UNA ACTITUD ACTIVA: </a:t>
            </a:r>
            <a:r>
              <a:rPr lang="es-MX" sz="2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SÉ RESPONSABLE DE TUS RESPUESTAS. (RESPON-S-HABILIDAD: LA HABILIDAD DE RESPONDER).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/>
            <a:r>
              <a:rPr lang="es-MX" sz="2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r>
              <a:rPr lang="es-MX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B).- UNA ACTITUD </a:t>
            </a:r>
            <a:r>
              <a:rPr lang="es-MX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POSITIVA: 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TEN </a:t>
            </a:r>
            <a:r>
              <a:rPr lang="es-MX" sz="2200" dirty="0">
                <a:latin typeface="Aharoni" panose="02010803020104030203" pitchFamily="2" charset="-79"/>
                <a:cs typeface="Aharoni" panose="02010803020104030203" pitchFamily="2" charset="-79"/>
              </a:rPr>
              <a:t>UNA VISIÓN Y PERCEPCIÓN AMPLIA DE TU REALIDAD INTERNA Y EXTERNA, Y CÉNTRATE EN LO QUE TE 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FORTALECE.</a:t>
            </a:r>
          </a:p>
          <a:p>
            <a:pPr algn="just"/>
            <a:endParaRPr lang="es-MX" sz="2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C).- UNA ACTITUD </a:t>
            </a:r>
            <a:r>
              <a:rPr lang="es-MX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CONSCIENTE: 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MANTENTE </a:t>
            </a:r>
            <a:r>
              <a:rPr lang="es-MX" sz="2200" dirty="0">
                <a:latin typeface="Aharoni" panose="02010803020104030203" pitchFamily="2" charset="-79"/>
                <a:cs typeface="Aharoni" panose="02010803020104030203" pitchFamily="2" charset="-79"/>
              </a:rPr>
              <a:t>CONSCIENTE DE QUE ERES EL CREADOR DE TUS PENSAMIENTOS Y SENTIMIENTOS. NO SEAS VÍCTIMA DE LO QUE OCURRE A TU ALREDEDOR</a:t>
            </a:r>
            <a:r>
              <a:rPr lang="es-MX" sz="2400" dirty="0" smtClean="0"/>
              <a:t>.</a:t>
            </a:r>
          </a:p>
          <a:p>
            <a:pPr algn="just"/>
            <a:endParaRPr lang="es-MX" sz="2400" dirty="0"/>
          </a:p>
          <a:p>
            <a:pPr algn="just"/>
            <a:r>
              <a:rPr lang="es-MX" sz="2200" b="1" dirty="0">
                <a:latin typeface="Aharoni" panose="02010803020104030203" pitchFamily="2" charset="-79"/>
                <a:cs typeface="Aharoni" panose="02010803020104030203" pitchFamily="2" charset="-79"/>
              </a:rPr>
              <a:t>D).- UNA ACTITUD DE </a:t>
            </a:r>
            <a:r>
              <a:rPr lang="es-MX" sz="2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COMPARTIR: 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HAZLO </a:t>
            </a:r>
            <a:r>
              <a:rPr lang="es-MX" sz="2200" dirty="0">
                <a:latin typeface="Aharoni" panose="02010803020104030203" pitchFamily="2" charset="-79"/>
                <a:cs typeface="Aharoni" panose="02010803020104030203" pitchFamily="2" charset="-79"/>
              </a:rPr>
              <a:t>SIN EXPECTATIVAS. COMPARTE DESDE LA PRESENCIA INTERNA DE TU SER CONSCIENTE</a:t>
            </a:r>
            <a:r>
              <a:rPr lang="es-MX" sz="2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 algn="just"/>
            <a:endParaRPr lang="es-MX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22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E).- UNA ACTITUD DE </a:t>
            </a:r>
            <a:r>
              <a:rPr lang="es-MX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CONFIANZA: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CONFÍA 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EN LAS PERSONAS A FIN DE HACER AFLORAR EN ELLAS SU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POTENCIAL</a:t>
            </a: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MX" sz="2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s-MX" sz="22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25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nsamiento positivo y negativo vector ilustración de dibujos animados:  vectores, gráfico vectorial, Pensamiento positivo y negativo vector  ilustración de dibujos animados imágenes vectoriales de stock |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85738"/>
            <a:ext cx="5272087" cy="640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614988" y="685800"/>
            <a:ext cx="590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DENTRO HACIA FUERA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614988" y="1537329"/>
            <a:ext cx="6096000" cy="43075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VIVES DE DENTRO A FUERA CUANDO: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2400" dirty="0"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 BASAS TU IDENTIDAD NI TU  AUTOESTIMA EN LO QUE HAY FUERA.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TU PRESENCIA NUTRE Y SUSTENTA.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HAS ALIMENTADO TU MENTE CON PENSAMIENTOS POSITIVOS.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HAS NUTRIDO TU CORAZON.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ERES CAPAZ DE AYUDAR.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400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REGLA DE ORO.</a:t>
            </a: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s-MX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285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 Consejos para tener una Actitud Positiva - Ley de la Atracción Positi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2" y="190501"/>
            <a:ext cx="4772025" cy="636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90513" y="424229"/>
            <a:ext cx="6767512" cy="641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PASOS PARA POTENCIAR LA PRESENCIA QUE HAY EN TI</a:t>
            </a: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SÉ CONSCIENTE DEL ALMA QUE ERES TÚ.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CREE EN LO QUE TE PROPONES.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CULTIVA EL SILENCIO.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RODÉATE DE ENERGÍAS LIMPIAS.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ALÉJATE DE LAS PERSONAS TOXICAS.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CONÉCTATE CON LA BONDAD Y VISTETE DE VALORES.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ALINEA TU DECISIÓN Y TU ACCIÓN CON TU CONCIENCIA.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>
                <a:latin typeface="Aharoni" panose="02010803020104030203" pitchFamily="2" charset="-79"/>
                <a:cs typeface="Aharoni" panose="02010803020104030203" pitchFamily="2" charset="-79"/>
              </a:rPr>
              <a:t>ACTITUD DE CORAJE PARA AFRONTAR Y SOLTAR; PARA </a:t>
            </a:r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TRANSFORMAR.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MX" sz="24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GRATITUD.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endParaRPr lang="es-MX" sz="24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97558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on actitud positiva, perseverancia, fe y mucha confianza todo es posible..  Somos seres creadores!.. | Lockscreen, Lockscreen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1" y="214313"/>
            <a:ext cx="4502150" cy="64150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ectángulo 1"/>
          <p:cNvSpPr/>
          <p:nvPr/>
        </p:nvSpPr>
        <p:spPr>
          <a:xfrm>
            <a:off x="4986338" y="542925"/>
            <a:ext cx="720566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0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SUELTA </a:t>
            </a:r>
            <a:r>
              <a:rPr lang="es-MX" sz="20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LOS PENSAMIENTOS Y LO QUE SIENTES EN UNA LIBRETA. </a:t>
            </a:r>
            <a:endParaRPr lang="es-MX" sz="20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0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0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PRESTA ATENCIÓN A TUS PENSAMIENTOS Y EMOCIONES. MEDITA PARA CALMARTE Y APRENDE A PENSAR MEJOR</a:t>
            </a:r>
            <a:r>
              <a:rPr lang="es-MX" sz="20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 CONCENTRACION.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0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MX" sz="20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ACEPTA. RECUERDA QUE TODO AQUELLO A LO QUE TE RESISTES PERSISTE</a:t>
            </a:r>
            <a:r>
              <a:rPr lang="es-MX" sz="20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20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PRACTICA 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EL ARTE DE LAS PREGUNTAS APRECIATIVAS Y POSITIVAS; POR EJEMPLO, ANTE UNA SITUACIÓN QUE TE HACE SUFRIR: ¿QUÉ ME ESTÁ ENSEÑANDO ESTA SITUACIÓN</a:t>
            </a:r>
            <a:r>
              <a:rPr lang="es-MX" sz="2000" dirty="0" smtClean="0"/>
              <a:t>? </a:t>
            </a: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</a:t>
            </a: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QUÉ 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ES LO QUE PUEDO MEJORAR EN MÍ PARA </a:t>
            </a:r>
            <a:r>
              <a:rPr lang="es-MX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          NO </a:t>
            </a:r>
            <a:r>
              <a:rPr lang="es-MX" sz="2000" dirty="0">
                <a:latin typeface="Aharoni" panose="02010803020104030203" pitchFamily="2" charset="-79"/>
                <a:cs typeface="Aharoni" panose="02010803020104030203" pitchFamily="2" charset="-79"/>
              </a:rPr>
              <a:t>RECREARLA? ¿QUÉ PUEDO APORTAR</a:t>
            </a:r>
            <a:r>
              <a:rPr lang="es-MX" sz="2400" dirty="0"/>
              <a:t>?</a:t>
            </a:r>
            <a:r>
              <a:rPr lang="es-MX" sz="2400" dirty="0" smtClean="0"/>
              <a:t> 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560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ctitud Positiva + Pensamientos Alegres = Feliz Viernes! | Frases  inspiracionales, Pensamientos alegres, Pensamien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3.bp.blogspot.com/-kjmcwuNAsl4/T7iIh3_xexI/AAAAAAAAAGM/hCeXp21aoXA/s320/actitudes_positiv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344"/>
            <a:ext cx="7620000" cy="37552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161" y="3988545"/>
            <a:ext cx="7315201" cy="2683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775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95758" y="415409"/>
            <a:ext cx="3239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ACTITUD</a:t>
            </a:r>
            <a:endParaRPr lang="es-MX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28624" y="2016859"/>
            <a:ext cx="5057775" cy="1926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PREDISPOSICION CONSCIENTE DE LOS COMPORTAMIENTOS Y EMOCIONES, QUE NOS PREPARA PARA REACCIONAR ANTE LAS SITUACIONES QUE VIVIMOS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8191499" y="4124265"/>
            <a:ext cx="3571875" cy="23002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REACCIONES POSITIVAS O NEGATIVAS</a:t>
            </a:r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428624" y="5043488"/>
            <a:ext cx="6515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 UNA FORMA DE RESPUESTA</a:t>
            </a:r>
            <a:endParaRPr lang="es-MX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Claves Para Desarrollar Una Actitud Positiva - Coach De La Empres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6" y="594093"/>
            <a:ext cx="4190998" cy="3120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94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04799" y="434072"/>
            <a:ext cx="11353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TENER ACTITUD POSITIVA EN LOS MOMENTOS DIFÍCILES O DE CRISIS, CONSISTE EN UNA PALABRA MÁGICA…DECISION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 descr="Con Mente y Actitud Positiva podes lograrlo!!! Sólo inténtalo!! | Frases de  autoestima, Frases positivas, Frases motivado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6" y="2431285"/>
            <a:ext cx="11430002" cy="348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92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4754" y="424160"/>
            <a:ext cx="115274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POR QUE ALGUNOS LES VA MEJOR QUE A OTROS?</a:t>
            </a:r>
          </a:p>
          <a:p>
            <a:pPr algn="ctr"/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09666" y="2473377"/>
            <a:ext cx="55013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ENFOQUE:</a:t>
            </a:r>
          </a:p>
          <a:p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GENTE QUE NO NOS QUIERE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PROBLEMAS.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DESGRACIAS, TRAGEDIAS, ETC.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MX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SUCESOS.</a:t>
            </a:r>
          </a:p>
          <a:p>
            <a:endParaRPr lang="es-MX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098" name="Picture 2" descr="Cómo eliminar los pensamientos negativos. 15 pensamientos negativos más  frecuentes. Parte II | Maribel Paz - psicologa Mad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30" y="2473376"/>
            <a:ext cx="5426439" cy="3777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7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35095" y="595610"/>
            <a:ext cx="4063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ENFOCATE: 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372487"/>
              </p:ext>
            </p:extLst>
          </p:nvPr>
        </p:nvGraphicFramePr>
        <p:xfrm>
          <a:off x="128587" y="1914526"/>
          <a:ext cx="11915775" cy="4723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87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47421" y="358259"/>
            <a:ext cx="921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ACTITUD: COMPONENTES</a:t>
            </a:r>
            <a:endParaRPr lang="es-MX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79512" y="1052736"/>
            <a:ext cx="4176464" cy="5419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s-MX" dirty="0" smtClean="0"/>
          </a:p>
          <a:p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 QUE PIENSAS</a:t>
            </a:r>
          </a:p>
          <a:p>
            <a:endParaRPr lang="es-MX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 QUE SIENTES</a:t>
            </a:r>
          </a:p>
          <a:p>
            <a:endParaRPr lang="es-MX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s-MX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MX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LO QUE HACES</a:t>
            </a:r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pPr marL="0" indent="0">
              <a:buNone/>
            </a:pPr>
            <a:endParaRPr lang="es-MX" sz="3000" dirty="0" smtClean="0"/>
          </a:p>
          <a:p>
            <a:endParaRPr lang="es-MX" sz="3000" dirty="0" smtClean="0"/>
          </a:p>
          <a:p>
            <a:pPr marL="0" indent="0">
              <a:buNone/>
            </a:pPr>
            <a:endParaRPr lang="es-MX" sz="3000" dirty="0"/>
          </a:p>
          <a:p>
            <a:endParaRPr lang="es-MX" sz="3000" dirty="0" smtClean="0"/>
          </a:p>
          <a:p>
            <a:pPr marL="0" indent="0">
              <a:buNone/>
            </a:pPr>
            <a:endParaRPr lang="es-MX" sz="3000" dirty="0"/>
          </a:p>
        </p:txBody>
      </p:sp>
      <p:pic>
        <p:nvPicPr>
          <p:cNvPr id="5" name="rg_hi" descr="http://t2.gstatic.com/images?q=tbn:ANd9GcQnKxlZMkQE1toJuz7OwTp4GNqKJEB-L0kltqo4i_K2KTxaflqdMw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5163" y="120831"/>
            <a:ext cx="4814886" cy="27795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rg_hi" descr="http://t3.gstatic.com/images?q=tbn:ANd9GcTIYQD3RRiJFZJDkTiqYH6EWPnTNEFafg9-B7dYomsLprFPQgIz3w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4586" y="3308084"/>
            <a:ext cx="5081188" cy="31641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65332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6025867"/>
              </p:ext>
            </p:extLst>
          </p:nvPr>
        </p:nvGraphicFramePr>
        <p:xfrm>
          <a:off x="857250" y="-257174"/>
          <a:ext cx="10687050" cy="4432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contenido"/>
          <p:cNvSpPr txBox="1">
            <a:spLocks/>
          </p:cNvSpPr>
          <p:nvPr/>
        </p:nvSpPr>
        <p:spPr>
          <a:xfrm>
            <a:off x="442913" y="3471863"/>
            <a:ext cx="11329987" cy="312548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es-MX" sz="4300" dirty="0" smtClean="0"/>
          </a:p>
          <a:p>
            <a:pPr algn="ctr"/>
            <a:r>
              <a:rPr lang="es-MX" sz="4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VACIO EXISTENCIAL: </a:t>
            </a:r>
          </a:p>
          <a:p>
            <a:pPr algn="ctr"/>
            <a:r>
              <a:rPr lang="es-MX" sz="4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CARECER DE UN PORQUE EN LA VIDA.</a:t>
            </a:r>
          </a:p>
          <a:p>
            <a:pPr algn="ctr"/>
            <a:endParaRPr lang="es-MX" sz="43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MX" sz="43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43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EPITAFIO: FULANITO NACIO, VIVIO Y MURIO, Y NUNCA SUPO PARA QUE EXISTIO</a:t>
            </a:r>
            <a:r>
              <a:rPr lang="es-MX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6035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ja Frases de actitudes positivas ante la vida. | Frases de actitud  positiva, Frases de actitud, Frases positi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00026"/>
            <a:ext cx="4895850" cy="6486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ectángulo 1"/>
          <p:cNvSpPr/>
          <p:nvPr/>
        </p:nvSpPr>
        <p:spPr>
          <a:xfrm>
            <a:off x="5386388" y="471489"/>
            <a:ext cx="6186487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TECNOLOGIA DEL SENTIDO COMUN O SENTIDO DE LO OBVIO.</a:t>
            </a: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b="1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TRES PALABRAS CLAVES: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PACIENCIA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PRUDENCIA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s-MX" sz="3200" dirty="0" smtClean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ENTENDIMIENTO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3200" dirty="0" smtClean="0"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 </a:t>
            </a:r>
            <a:endParaRPr lang="es-MX" sz="3200" dirty="0">
              <a:effectLst/>
              <a:latin typeface="Aharoni" panose="02010803020104030203" pitchFamily="2" charset="-79"/>
              <a:ea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0267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0414" y="2074333"/>
            <a:ext cx="260032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 QUIEN ADMIRAS</a:t>
            </a:r>
            <a:endParaRPr lang="es-MX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26673310"/>
              </p:ext>
            </p:extLst>
          </p:nvPr>
        </p:nvGraphicFramePr>
        <p:xfrm>
          <a:off x="903287" y="4405842"/>
          <a:ext cx="10326688" cy="245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assets2.mi-web.org/foto_miniaturas/0013/2161/1185264_364043657060362_1401721245_n_mediano.jpg?137722746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7163"/>
            <a:ext cx="8529638" cy="44240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7505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382</TotalTime>
  <Words>390</Words>
  <Application>Microsoft Office PowerPoint</Application>
  <PresentationFormat>Panorámica</PresentationFormat>
  <Paragraphs>119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Aharoni</vt:lpstr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tita</dc:creator>
  <cp:lastModifiedBy>tita</cp:lastModifiedBy>
  <cp:revision>23</cp:revision>
  <dcterms:created xsi:type="dcterms:W3CDTF">2021-05-30T20:01:29Z</dcterms:created>
  <dcterms:modified xsi:type="dcterms:W3CDTF">2021-06-11T15:08:37Z</dcterms:modified>
</cp:coreProperties>
</file>