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2"/>
  </p:notesMasterIdLst>
  <p:sldIdLst>
    <p:sldId id="256" r:id="rId2"/>
    <p:sldId id="674" r:id="rId3"/>
    <p:sldId id="693" r:id="rId4"/>
    <p:sldId id="455" r:id="rId5"/>
    <p:sldId id="695" r:id="rId6"/>
    <p:sldId id="698" r:id="rId7"/>
    <p:sldId id="699" r:id="rId8"/>
    <p:sldId id="703" r:id="rId9"/>
    <p:sldId id="704" r:id="rId10"/>
    <p:sldId id="705" r:id="rId11"/>
    <p:sldId id="709" r:id="rId12"/>
    <p:sldId id="706" r:id="rId13"/>
    <p:sldId id="711" r:id="rId14"/>
    <p:sldId id="712" r:id="rId15"/>
    <p:sldId id="710" r:id="rId16"/>
    <p:sldId id="740" r:id="rId17"/>
    <p:sldId id="741" r:id="rId18"/>
    <p:sldId id="716" r:id="rId19"/>
    <p:sldId id="742" r:id="rId20"/>
    <p:sldId id="692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163"/>
    <a:srgbClr val="061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64" d="100"/>
          <a:sy n="64" d="100"/>
        </p:scale>
        <p:origin x="1506" y="72"/>
      </p:cViewPr>
      <p:guideLst>
        <p:guide orient="horz" pos="2880"/>
        <p:guide pos="2160"/>
      </p:guideLst>
    </p:cSldViewPr>
  </p:slideViewPr>
  <p:notesTextViewPr>
    <p:cViewPr>
      <p:scale>
        <a:sx n="176" d="100"/>
        <a:sy n="176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commentAuthors" Target="commentAuthor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Relationship Id="rId27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1CC73-5A72-486F-98E0-23DF9A29CFE2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086C5-A52F-4AF2-9F2B-FDE3EC08E2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7255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" y="1"/>
            <a:ext cx="1148809" cy="6858000"/>
          </a:xfrm>
          <a:prstGeom prst="rect">
            <a:avLst/>
          </a:prstGeom>
          <a:solidFill>
            <a:srgbClr val="0612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8" name="AutoShape 4"/>
          <p:cNvSpPr>
            <a:spLocks/>
          </p:cNvSpPr>
          <p:nvPr/>
        </p:nvSpPr>
        <p:spPr bwMode="auto">
          <a:xfrm>
            <a:off x="192739" y="230749"/>
            <a:ext cx="785348" cy="712179"/>
          </a:xfrm>
          <a:custGeom>
            <a:avLst/>
            <a:gdLst>
              <a:gd name="T0" fmla="+- 0 1439 1081"/>
              <a:gd name="T1" fmla="*/ T0 w 1998"/>
              <a:gd name="T2" fmla="+- 0 2254 945"/>
              <a:gd name="T3" fmla="*/ 2254 h 1535"/>
              <a:gd name="T4" fmla="+- 0 1338 1081"/>
              <a:gd name="T5" fmla="*/ T4 w 1998"/>
              <a:gd name="T6" fmla="+- 0 2163 945"/>
              <a:gd name="T7" fmla="*/ 2163 h 1535"/>
              <a:gd name="T8" fmla="+- 0 1081 1081"/>
              <a:gd name="T9" fmla="*/ T8 w 1998"/>
              <a:gd name="T10" fmla="+- 0 2091 945"/>
              <a:gd name="T11" fmla="*/ 2091 h 1535"/>
              <a:gd name="T12" fmla="+- 0 1101 1081"/>
              <a:gd name="T13" fmla="*/ T12 w 1998"/>
              <a:gd name="T14" fmla="+- 0 2241 945"/>
              <a:gd name="T15" fmla="*/ 2241 h 1535"/>
              <a:gd name="T16" fmla="+- 0 1208 1081"/>
              <a:gd name="T17" fmla="*/ T16 w 1998"/>
              <a:gd name="T18" fmla="+- 0 2408 945"/>
              <a:gd name="T19" fmla="*/ 2408 h 1535"/>
              <a:gd name="T20" fmla="+- 0 1420 1081"/>
              <a:gd name="T21" fmla="*/ T20 w 1998"/>
              <a:gd name="T22" fmla="+- 0 2480 945"/>
              <a:gd name="T23" fmla="*/ 2480 h 1535"/>
              <a:gd name="T24" fmla="+- 0 1774 1081"/>
              <a:gd name="T25" fmla="*/ T24 w 1998"/>
              <a:gd name="T26" fmla="+- 0 1248 945"/>
              <a:gd name="T27" fmla="*/ 1248 h 1535"/>
              <a:gd name="T28" fmla="+- 0 1723 1081"/>
              <a:gd name="T29" fmla="*/ T28 w 1998"/>
              <a:gd name="T30" fmla="+- 0 1105 945"/>
              <a:gd name="T31" fmla="*/ 1105 h 1535"/>
              <a:gd name="T32" fmla="+- 0 1571 1081"/>
              <a:gd name="T33" fmla="*/ T32 w 1998"/>
              <a:gd name="T34" fmla="+- 0 972 945"/>
              <a:gd name="T35" fmla="*/ 972 h 1535"/>
              <a:gd name="T36" fmla="+- 0 1361 1081"/>
              <a:gd name="T37" fmla="*/ T36 w 1998"/>
              <a:gd name="T38" fmla="+- 0 952 945"/>
              <a:gd name="T39" fmla="*/ 952 h 1535"/>
              <a:gd name="T40" fmla="+- 0 1184 1081"/>
              <a:gd name="T41" fmla="*/ T40 w 1998"/>
              <a:gd name="T42" fmla="+- 0 1046 945"/>
              <a:gd name="T43" fmla="*/ 1046 h 1535"/>
              <a:gd name="T44" fmla="+- 0 1088 1081"/>
              <a:gd name="T45" fmla="*/ T44 w 1998"/>
              <a:gd name="T46" fmla="+- 0 1246 945"/>
              <a:gd name="T47" fmla="*/ 1246 h 1535"/>
              <a:gd name="T48" fmla="+- 0 1335 1081"/>
              <a:gd name="T49" fmla="*/ T48 w 1998"/>
              <a:gd name="T50" fmla="+- 0 2041 945"/>
              <a:gd name="T51" fmla="*/ 2041 h 1535"/>
              <a:gd name="T52" fmla="+- 0 1359 1081"/>
              <a:gd name="T53" fmla="*/ T52 w 1998"/>
              <a:gd name="T54" fmla="+- 0 1213 945"/>
              <a:gd name="T55" fmla="*/ 1213 h 1535"/>
              <a:gd name="T56" fmla="+- 0 1488 1081"/>
              <a:gd name="T57" fmla="*/ T56 w 1998"/>
              <a:gd name="T58" fmla="+- 0 1187 945"/>
              <a:gd name="T59" fmla="*/ 1187 h 1535"/>
              <a:gd name="T60" fmla="+- 0 1544 1081"/>
              <a:gd name="T61" fmla="*/ T60 w 1998"/>
              <a:gd name="T62" fmla="+- 0 1296 945"/>
              <a:gd name="T63" fmla="*/ 1296 h 1535"/>
              <a:gd name="T64" fmla="+- 0 2633 1081"/>
              <a:gd name="T65" fmla="*/ T64 w 1998"/>
              <a:gd name="T66" fmla="+- 0 1314 945"/>
              <a:gd name="T67" fmla="*/ 1314 h 1535"/>
              <a:gd name="T68" fmla="+- 0 2607 1081"/>
              <a:gd name="T69" fmla="*/ T68 w 1998"/>
              <a:gd name="T70" fmla="+- 0 1178 945"/>
              <a:gd name="T71" fmla="*/ 1178 h 1535"/>
              <a:gd name="T72" fmla="+- 0 2519 1081"/>
              <a:gd name="T73" fmla="*/ T72 w 1998"/>
              <a:gd name="T74" fmla="+- 0 1039 945"/>
              <a:gd name="T75" fmla="*/ 1039 h 1535"/>
              <a:gd name="T76" fmla="+- 0 2343 1081"/>
              <a:gd name="T77" fmla="*/ T76 w 1998"/>
              <a:gd name="T78" fmla="+- 0 952 945"/>
              <a:gd name="T79" fmla="*/ 952 h 1535"/>
              <a:gd name="T80" fmla="+- 0 2137 1081"/>
              <a:gd name="T81" fmla="*/ T80 w 1998"/>
              <a:gd name="T82" fmla="+- 0 971 945"/>
              <a:gd name="T83" fmla="*/ 971 h 1535"/>
              <a:gd name="T84" fmla="+- 0 1983 1081"/>
              <a:gd name="T85" fmla="*/ T84 w 1998"/>
              <a:gd name="T86" fmla="+- 0 1101 945"/>
              <a:gd name="T87" fmla="*/ 1101 h 1535"/>
              <a:gd name="T88" fmla="+- 0 1923 1081"/>
              <a:gd name="T89" fmla="*/ T88 w 1998"/>
              <a:gd name="T90" fmla="+- 0 1335 945"/>
              <a:gd name="T91" fmla="*/ 1335 h 1535"/>
              <a:gd name="T92" fmla="+- 0 1920 1081"/>
              <a:gd name="T93" fmla="*/ T92 w 1998"/>
              <a:gd name="T94" fmla="+- 0 2162 945"/>
              <a:gd name="T95" fmla="*/ 2162 h 1535"/>
              <a:gd name="T96" fmla="+- 0 1818 1081"/>
              <a:gd name="T97" fmla="*/ T96 w 1998"/>
              <a:gd name="T98" fmla="+- 0 2254 945"/>
              <a:gd name="T99" fmla="*/ 2254 h 1535"/>
              <a:gd name="T100" fmla="+- 0 1837 1081"/>
              <a:gd name="T101" fmla="*/ T100 w 1998"/>
              <a:gd name="T102" fmla="+- 0 2480 945"/>
              <a:gd name="T103" fmla="*/ 2480 h 1535"/>
              <a:gd name="T104" fmla="+- 0 2048 1081"/>
              <a:gd name="T105" fmla="*/ T104 w 1998"/>
              <a:gd name="T106" fmla="+- 0 2408 945"/>
              <a:gd name="T107" fmla="*/ 2408 h 1535"/>
              <a:gd name="T108" fmla="+- 0 2156 1081"/>
              <a:gd name="T109" fmla="*/ T108 w 1998"/>
              <a:gd name="T110" fmla="+- 0 2241 945"/>
              <a:gd name="T111" fmla="*/ 2241 h 1535"/>
              <a:gd name="T112" fmla="+- 0 2176 1081"/>
              <a:gd name="T113" fmla="*/ T112 w 1998"/>
              <a:gd name="T114" fmla="+- 0 2091 945"/>
              <a:gd name="T115" fmla="*/ 2091 h 1535"/>
              <a:gd name="T116" fmla="+- 0 2182 1081"/>
              <a:gd name="T117" fmla="*/ T116 w 1998"/>
              <a:gd name="T118" fmla="+- 0 1251 945"/>
              <a:gd name="T119" fmla="*/ 1251 h 1535"/>
              <a:gd name="T120" fmla="+- 0 2282 1081"/>
              <a:gd name="T121" fmla="*/ T120 w 1998"/>
              <a:gd name="T122" fmla="+- 0 1178 945"/>
              <a:gd name="T123" fmla="*/ 1178 h 1535"/>
              <a:gd name="T124" fmla="+- 0 2376 1081"/>
              <a:gd name="T125" fmla="*/ T124 w 1998"/>
              <a:gd name="T126" fmla="+- 0 1251 945"/>
              <a:gd name="T127" fmla="*/ 1251 h 1535"/>
              <a:gd name="T128" fmla="+- 0 2633 1081"/>
              <a:gd name="T129" fmla="*/ T128 w 1998"/>
              <a:gd name="T130" fmla="+- 0 1390 945"/>
              <a:gd name="T131" fmla="*/ 1390 h 1535"/>
              <a:gd name="T132" fmla="+- 0 3079 1081"/>
              <a:gd name="T133" fmla="*/ T132 w 1998"/>
              <a:gd name="T134" fmla="+- 0 2114 945"/>
              <a:gd name="T135" fmla="*/ 2114 h 1535"/>
              <a:gd name="T136" fmla="+- 0 2842 1081"/>
              <a:gd name="T137" fmla="*/ T136 w 1998"/>
              <a:gd name="T138" fmla="+- 0 2129 945"/>
              <a:gd name="T139" fmla="*/ 2129 h 1535"/>
              <a:gd name="T140" fmla="+- 0 2786 1081"/>
              <a:gd name="T141" fmla="*/ T140 w 1998"/>
              <a:gd name="T142" fmla="+- 0 2238 945"/>
              <a:gd name="T143" fmla="*/ 2238 h 1535"/>
              <a:gd name="T144" fmla="+- 0 2657 1081"/>
              <a:gd name="T145" fmla="*/ T144 w 1998"/>
              <a:gd name="T146" fmla="+- 0 2212 945"/>
              <a:gd name="T147" fmla="*/ 2212 h 1535"/>
              <a:gd name="T148" fmla="+- 0 2632 1081"/>
              <a:gd name="T149" fmla="*/ T148 w 1998"/>
              <a:gd name="T150" fmla="+- 0 1776 945"/>
              <a:gd name="T151" fmla="*/ 1776 h 1535"/>
              <a:gd name="T152" fmla="+- 0 2976 1081"/>
              <a:gd name="T153" fmla="*/ T152 w 1998"/>
              <a:gd name="T154" fmla="+- 0 1569 945"/>
              <a:gd name="T155" fmla="*/ 1569 h 1535"/>
              <a:gd name="T156" fmla="+- 0 2380 1081"/>
              <a:gd name="T157" fmla="*/ T156 w 1998"/>
              <a:gd name="T158" fmla="+- 0 1443 945"/>
              <a:gd name="T159" fmla="*/ 1443 h 1535"/>
              <a:gd name="T160" fmla="+- 0 2407 1081"/>
              <a:gd name="T161" fmla="*/ T160 w 1998"/>
              <a:gd name="T162" fmla="+- 0 2258 945"/>
              <a:gd name="T163" fmla="*/ 2258 h 1535"/>
              <a:gd name="T164" fmla="+- 0 2534 1081"/>
              <a:gd name="T165" fmla="*/ T164 w 1998"/>
              <a:gd name="T166" fmla="+- 0 2423 945"/>
              <a:gd name="T167" fmla="*/ 2423 h 1535"/>
              <a:gd name="T168" fmla="+- 0 2730 1081"/>
              <a:gd name="T169" fmla="*/ T168 w 1998"/>
              <a:gd name="T170" fmla="+- 0 2480 945"/>
              <a:gd name="T171" fmla="*/ 2480 h 1535"/>
              <a:gd name="T172" fmla="+- 0 2926 1081"/>
              <a:gd name="T173" fmla="*/ T172 w 1998"/>
              <a:gd name="T174" fmla="+- 0 2424 945"/>
              <a:gd name="T175" fmla="*/ 2424 h 1535"/>
              <a:gd name="T176" fmla="+- 0 3052 1081"/>
              <a:gd name="T177" fmla="*/ T176 w 1998"/>
              <a:gd name="T178" fmla="+- 0 2267 945"/>
              <a:gd name="T179" fmla="*/ 2267 h 1535"/>
              <a:gd name="T180" fmla="+- 0 3079 1081"/>
              <a:gd name="T181" fmla="*/ T180 w 1998"/>
              <a:gd name="T182" fmla="+- 0 2114 945"/>
              <a:gd name="T183" fmla="*/ 2114 h 153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1998" h="1535">
                <a:moveTo>
                  <a:pt x="523" y="1535"/>
                </a:moveTo>
                <a:lnTo>
                  <a:pt x="522" y="1309"/>
                </a:lnTo>
                <a:lnTo>
                  <a:pt x="358" y="1309"/>
                </a:lnTo>
                <a:lnTo>
                  <a:pt x="303" y="1296"/>
                </a:lnTo>
                <a:lnTo>
                  <a:pt x="271" y="1263"/>
                </a:lnTo>
                <a:lnTo>
                  <a:pt x="257" y="1218"/>
                </a:lnTo>
                <a:lnTo>
                  <a:pt x="253" y="1169"/>
                </a:lnTo>
                <a:lnTo>
                  <a:pt x="254" y="1146"/>
                </a:lnTo>
                <a:lnTo>
                  <a:pt x="0" y="1146"/>
                </a:lnTo>
                <a:lnTo>
                  <a:pt x="0" y="1169"/>
                </a:lnTo>
                <a:lnTo>
                  <a:pt x="5" y="1232"/>
                </a:lnTo>
                <a:lnTo>
                  <a:pt x="20" y="1296"/>
                </a:lnTo>
                <a:lnTo>
                  <a:pt x="45" y="1357"/>
                </a:lnTo>
                <a:lnTo>
                  <a:pt x="81" y="1414"/>
                </a:lnTo>
                <a:lnTo>
                  <a:pt x="127" y="1463"/>
                </a:lnTo>
                <a:lnTo>
                  <a:pt x="186" y="1501"/>
                </a:lnTo>
                <a:lnTo>
                  <a:pt x="256" y="1526"/>
                </a:lnTo>
                <a:lnTo>
                  <a:pt x="339" y="1535"/>
                </a:lnTo>
                <a:lnTo>
                  <a:pt x="523" y="1535"/>
                </a:lnTo>
                <a:moveTo>
                  <a:pt x="700" y="389"/>
                </a:moveTo>
                <a:lnTo>
                  <a:pt x="693" y="303"/>
                </a:lnTo>
                <a:lnTo>
                  <a:pt x="675" y="233"/>
                </a:lnTo>
                <a:lnTo>
                  <a:pt x="674" y="227"/>
                </a:lnTo>
                <a:lnTo>
                  <a:pt x="642" y="160"/>
                </a:lnTo>
                <a:lnTo>
                  <a:pt x="601" y="105"/>
                </a:lnTo>
                <a:lnTo>
                  <a:pt x="550" y="60"/>
                </a:lnTo>
                <a:lnTo>
                  <a:pt x="490" y="27"/>
                </a:lnTo>
                <a:lnTo>
                  <a:pt x="424" y="7"/>
                </a:lnTo>
                <a:lnTo>
                  <a:pt x="351" y="0"/>
                </a:lnTo>
                <a:lnTo>
                  <a:pt x="280" y="7"/>
                </a:lnTo>
                <a:lnTo>
                  <a:pt x="214" y="26"/>
                </a:lnTo>
                <a:lnTo>
                  <a:pt x="154" y="57"/>
                </a:lnTo>
                <a:lnTo>
                  <a:pt x="103" y="101"/>
                </a:lnTo>
                <a:lnTo>
                  <a:pt x="60" y="156"/>
                </a:lnTo>
                <a:lnTo>
                  <a:pt x="28" y="223"/>
                </a:lnTo>
                <a:lnTo>
                  <a:pt x="7" y="301"/>
                </a:lnTo>
                <a:lnTo>
                  <a:pt x="1" y="389"/>
                </a:lnTo>
                <a:lnTo>
                  <a:pt x="0" y="1096"/>
                </a:lnTo>
                <a:lnTo>
                  <a:pt x="254" y="1096"/>
                </a:lnTo>
                <a:lnTo>
                  <a:pt x="253" y="351"/>
                </a:lnTo>
                <a:lnTo>
                  <a:pt x="259" y="306"/>
                </a:lnTo>
                <a:lnTo>
                  <a:pt x="278" y="268"/>
                </a:lnTo>
                <a:lnTo>
                  <a:pt x="311" y="242"/>
                </a:lnTo>
                <a:lnTo>
                  <a:pt x="359" y="233"/>
                </a:lnTo>
                <a:lnTo>
                  <a:pt x="407" y="242"/>
                </a:lnTo>
                <a:lnTo>
                  <a:pt x="439" y="268"/>
                </a:lnTo>
                <a:lnTo>
                  <a:pt x="457" y="306"/>
                </a:lnTo>
                <a:lnTo>
                  <a:pt x="463" y="351"/>
                </a:lnTo>
                <a:lnTo>
                  <a:pt x="463" y="388"/>
                </a:lnTo>
                <a:lnTo>
                  <a:pt x="700" y="389"/>
                </a:lnTo>
                <a:moveTo>
                  <a:pt x="1552" y="369"/>
                </a:moveTo>
                <a:lnTo>
                  <a:pt x="1552" y="351"/>
                </a:lnTo>
                <a:lnTo>
                  <a:pt x="1540" y="274"/>
                </a:lnTo>
                <a:lnTo>
                  <a:pt x="1526" y="233"/>
                </a:lnTo>
                <a:lnTo>
                  <a:pt x="1516" y="205"/>
                </a:lnTo>
                <a:lnTo>
                  <a:pt x="1482" y="145"/>
                </a:lnTo>
                <a:lnTo>
                  <a:pt x="1438" y="94"/>
                </a:lnTo>
                <a:lnTo>
                  <a:pt x="1386" y="54"/>
                </a:lnTo>
                <a:lnTo>
                  <a:pt x="1327" y="25"/>
                </a:lnTo>
                <a:lnTo>
                  <a:pt x="1262" y="7"/>
                </a:lnTo>
                <a:lnTo>
                  <a:pt x="1193" y="0"/>
                </a:lnTo>
                <a:lnTo>
                  <a:pt x="1122" y="7"/>
                </a:lnTo>
                <a:lnTo>
                  <a:pt x="1056" y="26"/>
                </a:lnTo>
                <a:lnTo>
                  <a:pt x="996" y="57"/>
                </a:lnTo>
                <a:lnTo>
                  <a:pt x="944" y="101"/>
                </a:lnTo>
                <a:lnTo>
                  <a:pt x="902" y="156"/>
                </a:lnTo>
                <a:lnTo>
                  <a:pt x="869" y="223"/>
                </a:lnTo>
                <a:lnTo>
                  <a:pt x="849" y="301"/>
                </a:lnTo>
                <a:lnTo>
                  <a:pt x="842" y="390"/>
                </a:lnTo>
                <a:lnTo>
                  <a:pt x="842" y="1169"/>
                </a:lnTo>
                <a:lnTo>
                  <a:pt x="843" y="1169"/>
                </a:lnTo>
                <a:lnTo>
                  <a:pt x="839" y="1217"/>
                </a:lnTo>
                <a:lnTo>
                  <a:pt x="824" y="1263"/>
                </a:lnTo>
                <a:lnTo>
                  <a:pt x="792" y="1296"/>
                </a:lnTo>
                <a:lnTo>
                  <a:pt x="737" y="1309"/>
                </a:lnTo>
                <a:lnTo>
                  <a:pt x="573" y="1309"/>
                </a:lnTo>
                <a:lnTo>
                  <a:pt x="572" y="1535"/>
                </a:lnTo>
                <a:lnTo>
                  <a:pt x="756" y="1535"/>
                </a:lnTo>
                <a:lnTo>
                  <a:pt x="839" y="1526"/>
                </a:lnTo>
                <a:lnTo>
                  <a:pt x="909" y="1501"/>
                </a:lnTo>
                <a:lnTo>
                  <a:pt x="967" y="1463"/>
                </a:lnTo>
                <a:lnTo>
                  <a:pt x="1014" y="1414"/>
                </a:lnTo>
                <a:lnTo>
                  <a:pt x="1050" y="1357"/>
                </a:lnTo>
                <a:lnTo>
                  <a:pt x="1075" y="1296"/>
                </a:lnTo>
                <a:lnTo>
                  <a:pt x="1090" y="1232"/>
                </a:lnTo>
                <a:lnTo>
                  <a:pt x="1095" y="1169"/>
                </a:lnTo>
                <a:lnTo>
                  <a:pt x="1095" y="1146"/>
                </a:lnTo>
                <a:lnTo>
                  <a:pt x="1094" y="1146"/>
                </a:lnTo>
                <a:lnTo>
                  <a:pt x="1095" y="351"/>
                </a:lnTo>
                <a:lnTo>
                  <a:pt x="1101" y="306"/>
                </a:lnTo>
                <a:lnTo>
                  <a:pt x="1120" y="268"/>
                </a:lnTo>
                <a:lnTo>
                  <a:pt x="1153" y="242"/>
                </a:lnTo>
                <a:lnTo>
                  <a:pt x="1201" y="233"/>
                </a:lnTo>
                <a:lnTo>
                  <a:pt x="1248" y="242"/>
                </a:lnTo>
                <a:lnTo>
                  <a:pt x="1278" y="268"/>
                </a:lnTo>
                <a:lnTo>
                  <a:pt x="1295" y="306"/>
                </a:lnTo>
                <a:lnTo>
                  <a:pt x="1299" y="351"/>
                </a:lnTo>
                <a:lnTo>
                  <a:pt x="1300" y="444"/>
                </a:lnTo>
                <a:lnTo>
                  <a:pt x="1552" y="445"/>
                </a:lnTo>
                <a:lnTo>
                  <a:pt x="1552" y="398"/>
                </a:lnTo>
                <a:lnTo>
                  <a:pt x="1552" y="369"/>
                </a:lnTo>
                <a:moveTo>
                  <a:pt x="1998" y="1169"/>
                </a:moveTo>
                <a:lnTo>
                  <a:pt x="1997" y="1117"/>
                </a:lnTo>
                <a:lnTo>
                  <a:pt x="1761" y="1117"/>
                </a:lnTo>
                <a:lnTo>
                  <a:pt x="1761" y="1184"/>
                </a:lnTo>
                <a:lnTo>
                  <a:pt x="1755" y="1230"/>
                </a:lnTo>
                <a:lnTo>
                  <a:pt x="1737" y="1267"/>
                </a:lnTo>
                <a:lnTo>
                  <a:pt x="1705" y="1293"/>
                </a:lnTo>
                <a:lnTo>
                  <a:pt x="1658" y="1303"/>
                </a:lnTo>
                <a:lnTo>
                  <a:pt x="1609" y="1293"/>
                </a:lnTo>
                <a:lnTo>
                  <a:pt x="1576" y="1267"/>
                </a:lnTo>
                <a:lnTo>
                  <a:pt x="1557" y="1230"/>
                </a:lnTo>
                <a:lnTo>
                  <a:pt x="1551" y="1184"/>
                </a:lnTo>
                <a:lnTo>
                  <a:pt x="1551" y="831"/>
                </a:lnTo>
                <a:lnTo>
                  <a:pt x="1895" y="831"/>
                </a:lnTo>
                <a:lnTo>
                  <a:pt x="1895" y="624"/>
                </a:lnTo>
                <a:lnTo>
                  <a:pt x="1552" y="623"/>
                </a:lnTo>
                <a:lnTo>
                  <a:pt x="1552" y="498"/>
                </a:lnTo>
                <a:lnTo>
                  <a:pt x="1299" y="498"/>
                </a:lnTo>
                <a:lnTo>
                  <a:pt x="1299" y="1145"/>
                </a:lnTo>
                <a:lnTo>
                  <a:pt x="1306" y="1235"/>
                </a:lnTo>
                <a:lnTo>
                  <a:pt x="1326" y="1313"/>
                </a:lnTo>
                <a:lnTo>
                  <a:pt x="1358" y="1380"/>
                </a:lnTo>
                <a:lnTo>
                  <a:pt x="1401" y="1435"/>
                </a:lnTo>
                <a:lnTo>
                  <a:pt x="1453" y="1478"/>
                </a:lnTo>
                <a:lnTo>
                  <a:pt x="1512" y="1510"/>
                </a:lnTo>
                <a:lnTo>
                  <a:pt x="1578" y="1529"/>
                </a:lnTo>
                <a:lnTo>
                  <a:pt x="1649" y="1535"/>
                </a:lnTo>
                <a:lnTo>
                  <a:pt x="1720" y="1529"/>
                </a:lnTo>
                <a:lnTo>
                  <a:pt x="1786" y="1510"/>
                </a:lnTo>
                <a:lnTo>
                  <a:pt x="1845" y="1479"/>
                </a:lnTo>
                <a:lnTo>
                  <a:pt x="1896" y="1437"/>
                </a:lnTo>
                <a:lnTo>
                  <a:pt x="1939" y="1385"/>
                </a:lnTo>
                <a:lnTo>
                  <a:pt x="1971" y="1322"/>
                </a:lnTo>
                <a:lnTo>
                  <a:pt x="1976" y="1303"/>
                </a:lnTo>
                <a:lnTo>
                  <a:pt x="1991" y="1250"/>
                </a:lnTo>
                <a:lnTo>
                  <a:pt x="1998" y="1169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 rot="16200000">
            <a:off x="2770211" y="-936358"/>
            <a:ext cx="3597142" cy="9144002"/>
          </a:xfrm>
          <a:prstGeom prst="rect">
            <a:avLst/>
          </a:prstGeom>
          <a:solidFill>
            <a:srgbClr val="0612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10" name="Rectángulo 9"/>
          <p:cNvSpPr/>
          <p:nvPr/>
        </p:nvSpPr>
        <p:spPr>
          <a:xfrm>
            <a:off x="-366906" y="947950"/>
            <a:ext cx="190463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1485">
              <a:spcAft>
                <a:spcPts val="0"/>
              </a:spcAft>
            </a:pPr>
            <a:r>
              <a:rPr lang="es-MX" sz="900" b="1" dirty="0">
                <a:solidFill>
                  <a:srgbClr val="FFFFFF"/>
                </a:solidFill>
                <a:effectLst/>
                <a:latin typeface="Humanst521 BT" panose="020B0602020204020204" pitchFamily="34" charset="0"/>
                <a:ea typeface="Arial" panose="020B0604020202020204" pitchFamily="34" charset="0"/>
              </a:rPr>
              <a:t>CONSULTORES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-3220" y="6328358"/>
            <a:ext cx="1152030" cy="529643"/>
          </a:xfrm>
          <a:custGeom>
            <a:avLst/>
            <a:gdLst>
              <a:gd name="T0" fmla="*/ 0 w 697"/>
              <a:gd name="T1" fmla="+- 0 1131 1131"/>
              <a:gd name="T2" fmla="*/ 1131 h 697"/>
              <a:gd name="T3" fmla="*/ 0 w 697"/>
              <a:gd name="T4" fmla="+- 0 1828 1131"/>
              <a:gd name="T5" fmla="*/ 1828 h 697"/>
              <a:gd name="T6" fmla="*/ 697 w 697"/>
              <a:gd name="T7" fmla="+- 0 1828 1131"/>
              <a:gd name="T8" fmla="*/ 1828 h 697"/>
              <a:gd name="T9" fmla="*/ 0 w 697"/>
              <a:gd name="T10" fmla="+- 0 1131 1131"/>
              <a:gd name="T11" fmla="*/ 1131 h 69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697" h="697">
                <a:moveTo>
                  <a:pt x="0" y="0"/>
                </a:moveTo>
                <a:lnTo>
                  <a:pt x="0" y="697"/>
                </a:lnTo>
                <a:lnTo>
                  <a:pt x="697" y="697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 flipH="1" flipV="1">
            <a:off x="7679029" y="1842243"/>
            <a:ext cx="1461754" cy="637505"/>
          </a:xfrm>
          <a:custGeom>
            <a:avLst/>
            <a:gdLst>
              <a:gd name="T0" fmla="*/ 0 w 697"/>
              <a:gd name="T1" fmla="+- 0 1131 1131"/>
              <a:gd name="T2" fmla="*/ 1131 h 697"/>
              <a:gd name="T3" fmla="*/ 0 w 697"/>
              <a:gd name="T4" fmla="+- 0 1828 1131"/>
              <a:gd name="T5" fmla="*/ 1828 h 697"/>
              <a:gd name="T6" fmla="*/ 697 w 697"/>
              <a:gd name="T7" fmla="+- 0 1828 1131"/>
              <a:gd name="T8" fmla="*/ 1828 h 697"/>
              <a:gd name="T9" fmla="*/ 0 w 697"/>
              <a:gd name="T10" fmla="+- 0 1131 1131"/>
              <a:gd name="T11" fmla="*/ 1131 h 69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697" h="697">
                <a:moveTo>
                  <a:pt x="0" y="0"/>
                </a:moveTo>
                <a:lnTo>
                  <a:pt x="0" y="697"/>
                </a:lnTo>
                <a:lnTo>
                  <a:pt x="697" y="697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14" name="Google Shape;94;p15"/>
          <p:cNvSpPr txBox="1"/>
          <p:nvPr/>
        </p:nvSpPr>
        <p:spPr>
          <a:xfrm>
            <a:off x="1427293" y="6175459"/>
            <a:ext cx="7324531" cy="68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50"/>
              <a:buFont typeface="Arial Black"/>
              <a:buNone/>
            </a:pPr>
            <a:r>
              <a:rPr lang="es-MX" sz="3600" b="1" i="0" u="none" strike="noStrike" cap="none" dirty="0">
                <a:solidFill>
                  <a:srgbClr val="061235"/>
                </a:solidFill>
                <a:latin typeface="Arial Black"/>
                <a:ea typeface="Arial Black"/>
                <a:cs typeface="Arial Black"/>
                <a:sym typeface="Arial Black"/>
              </a:rPr>
              <a:t>Juntos Seguimos Creciendo</a:t>
            </a:r>
            <a:endParaRPr sz="1050" dirty="0">
              <a:solidFill>
                <a:srgbClr val="061235"/>
              </a:solidFill>
            </a:endParaRPr>
          </a:p>
        </p:txBody>
      </p:sp>
      <p:sp>
        <p:nvSpPr>
          <p:cNvPr id="15" name="Google Shape;95;p15"/>
          <p:cNvSpPr txBox="1"/>
          <p:nvPr/>
        </p:nvSpPr>
        <p:spPr>
          <a:xfrm>
            <a:off x="1264873" y="255979"/>
            <a:ext cx="7455715" cy="120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 Black"/>
              <a:buNone/>
            </a:pPr>
            <a:r>
              <a:rPr lang="es-MX" sz="495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BIENVENIDOS 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182315" y="1721071"/>
            <a:ext cx="7814492" cy="238760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s-MX" sz="40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8779" y="5576398"/>
            <a:ext cx="1293188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25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rst-consultores.com</a:t>
            </a:r>
            <a:endParaRPr kumimoji="0" lang="es-MX" altLang="es-MX" sz="825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Título 1"/>
          <p:cNvSpPr txBox="1">
            <a:spLocks/>
          </p:cNvSpPr>
          <p:nvPr/>
        </p:nvSpPr>
        <p:spPr>
          <a:xfrm>
            <a:off x="2123406" y="5143841"/>
            <a:ext cx="6286500" cy="142101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4950" b="1" dirty="0">
                <a:solidFill>
                  <a:srgbClr val="061235"/>
                </a:solidFill>
                <a:latin typeface="Arial Black" panose="020B0A04020102020204" pitchFamily="34" charset="0"/>
                <a:cs typeface="+mj-cs"/>
              </a:rPr>
              <a:t>RST CONSULTORES</a:t>
            </a:r>
            <a:endParaRPr lang="es-MX" sz="5400" dirty="0">
              <a:solidFill>
                <a:srgbClr val="061235"/>
              </a:solidFill>
              <a:latin typeface="Arial"/>
              <a:cs typeface="Arial"/>
            </a:endParaRPr>
          </a:p>
        </p:txBody>
      </p:sp>
      <p:grpSp>
        <p:nvGrpSpPr>
          <p:cNvPr id="54" name="Group 15"/>
          <p:cNvGrpSpPr>
            <a:grpSpLocks/>
          </p:cNvGrpSpPr>
          <p:nvPr/>
        </p:nvGrpSpPr>
        <p:grpSpPr bwMode="auto">
          <a:xfrm>
            <a:off x="66569" y="5807836"/>
            <a:ext cx="188795" cy="238401"/>
            <a:chOff x="1046" y="194"/>
            <a:chExt cx="499" cy="499"/>
          </a:xfrm>
        </p:grpSpPr>
        <p:sp>
          <p:nvSpPr>
            <p:cNvPr id="55" name="Freeform 17"/>
            <p:cNvSpPr>
              <a:spLocks/>
            </p:cNvSpPr>
            <p:nvPr/>
          </p:nvSpPr>
          <p:spPr bwMode="auto">
            <a:xfrm>
              <a:off x="1055" y="203"/>
              <a:ext cx="480" cy="480"/>
            </a:xfrm>
            <a:custGeom>
              <a:avLst/>
              <a:gdLst>
                <a:gd name="T0" fmla="+- 0 1295 1056"/>
                <a:gd name="T1" fmla="*/ T0 w 480"/>
                <a:gd name="T2" fmla="+- 0 683 203"/>
                <a:gd name="T3" fmla="*/ 683 h 480"/>
                <a:gd name="T4" fmla="+- 0 1220 1056"/>
                <a:gd name="T5" fmla="*/ T4 w 480"/>
                <a:gd name="T6" fmla="+- 0 670 203"/>
                <a:gd name="T7" fmla="*/ 670 h 480"/>
                <a:gd name="T8" fmla="+- 0 1154 1056"/>
                <a:gd name="T9" fmla="*/ T8 w 480"/>
                <a:gd name="T10" fmla="+- 0 636 203"/>
                <a:gd name="T11" fmla="*/ 636 h 480"/>
                <a:gd name="T12" fmla="+- 0 1102 1056"/>
                <a:gd name="T13" fmla="*/ T12 w 480"/>
                <a:gd name="T14" fmla="+- 0 584 203"/>
                <a:gd name="T15" fmla="*/ 584 h 480"/>
                <a:gd name="T16" fmla="+- 0 1068 1056"/>
                <a:gd name="T17" fmla="*/ T16 w 480"/>
                <a:gd name="T18" fmla="+- 0 519 203"/>
                <a:gd name="T19" fmla="*/ 519 h 480"/>
                <a:gd name="T20" fmla="+- 0 1056 1056"/>
                <a:gd name="T21" fmla="*/ T20 w 480"/>
                <a:gd name="T22" fmla="+- 0 443 203"/>
                <a:gd name="T23" fmla="*/ 443 h 480"/>
                <a:gd name="T24" fmla="+- 0 1068 1056"/>
                <a:gd name="T25" fmla="*/ T24 w 480"/>
                <a:gd name="T26" fmla="+- 0 367 203"/>
                <a:gd name="T27" fmla="*/ 367 h 480"/>
                <a:gd name="T28" fmla="+- 0 1102 1056"/>
                <a:gd name="T29" fmla="*/ T28 w 480"/>
                <a:gd name="T30" fmla="+- 0 301 203"/>
                <a:gd name="T31" fmla="*/ 301 h 480"/>
                <a:gd name="T32" fmla="+- 0 1154 1056"/>
                <a:gd name="T33" fmla="*/ T32 w 480"/>
                <a:gd name="T34" fmla="+- 0 249 203"/>
                <a:gd name="T35" fmla="*/ 249 h 480"/>
                <a:gd name="T36" fmla="+- 0 1220 1056"/>
                <a:gd name="T37" fmla="*/ T36 w 480"/>
                <a:gd name="T38" fmla="+- 0 215 203"/>
                <a:gd name="T39" fmla="*/ 215 h 480"/>
                <a:gd name="T40" fmla="+- 0 1295 1056"/>
                <a:gd name="T41" fmla="*/ T40 w 480"/>
                <a:gd name="T42" fmla="+- 0 203 203"/>
                <a:gd name="T43" fmla="*/ 203 h 480"/>
                <a:gd name="T44" fmla="+- 0 1371 1056"/>
                <a:gd name="T45" fmla="*/ T44 w 480"/>
                <a:gd name="T46" fmla="+- 0 215 203"/>
                <a:gd name="T47" fmla="*/ 215 h 480"/>
                <a:gd name="T48" fmla="+- 0 1437 1056"/>
                <a:gd name="T49" fmla="*/ T48 w 480"/>
                <a:gd name="T50" fmla="+- 0 249 203"/>
                <a:gd name="T51" fmla="*/ 249 h 480"/>
                <a:gd name="T52" fmla="+- 0 1489 1056"/>
                <a:gd name="T53" fmla="*/ T52 w 480"/>
                <a:gd name="T54" fmla="+- 0 301 203"/>
                <a:gd name="T55" fmla="*/ 301 h 480"/>
                <a:gd name="T56" fmla="+- 0 1523 1056"/>
                <a:gd name="T57" fmla="*/ T56 w 480"/>
                <a:gd name="T58" fmla="+- 0 367 203"/>
                <a:gd name="T59" fmla="*/ 367 h 480"/>
                <a:gd name="T60" fmla="+- 0 1535 1056"/>
                <a:gd name="T61" fmla="*/ T60 w 480"/>
                <a:gd name="T62" fmla="+- 0 443 203"/>
                <a:gd name="T63" fmla="*/ 443 h 480"/>
                <a:gd name="T64" fmla="+- 0 1523 1056"/>
                <a:gd name="T65" fmla="*/ T64 w 480"/>
                <a:gd name="T66" fmla="+- 0 519 203"/>
                <a:gd name="T67" fmla="*/ 519 h 480"/>
                <a:gd name="T68" fmla="+- 0 1489 1056"/>
                <a:gd name="T69" fmla="*/ T68 w 480"/>
                <a:gd name="T70" fmla="+- 0 584 203"/>
                <a:gd name="T71" fmla="*/ 584 h 480"/>
                <a:gd name="T72" fmla="+- 0 1437 1056"/>
                <a:gd name="T73" fmla="*/ T72 w 480"/>
                <a:gd name="T74" fmla="+- 0 636 203"/>
                <a:gd name="T75" fmla="*/ 636 h 480"/>
                <a:gd name="T76" fmla="+- 0 1371 1056"/>
                <a:gd name="T77" fmla="*/ T76 w 480"/>
                <a:gd name="T78" fmla="+- 0 670 203"/>
                <a:gd name="T79" fmla="*/ 670 h 480"/>
                <a:gd name="T80" fmla="+- 0 1295 1056"/>
                <a:gd name="T81" fmla="*/ T80 w 480"/>
                <a:gd name="T82" fmla="+- 0 683 203"/>
                <a:gd name="T83" fmla="*/ 683 h 4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0" h="480">
                  <a:moveTo>
                    <a:pt x="239" y="480"/>
                  </a:moveTo>
                  <a:lnTo>
                    <a:pt x="164" y="467"/>
                  </a:lnTo>
                  <a:lnTo>
                    <a:pt x="98" y="433"/>
                  </a:lnTo>
                  <a:lnTo>
                    <a:pt x="46" y="381"/>
                  </a:lnTo>
                  <a:lnTo>
                    <a:pt x="12" y="316"/>
                  </a:lnTo>
                  <a:lnTo>
                    <a:pt x="0" y="240"/>
                  </a:lnTo>
                  <a:lnTo>
                    <a:pt x="12" y="164"/>
                  </a:lnTo>
                  <a:lnTo>
                    <a:pt x="46" y="98"/>
                  </a:lnTo>
                  <a:lnTo>
                    <a:pt x="98" y="46"/>
                  </a:lnTo>
                  <a:lnTo>
                    <a:pt x="164" y="12"/>
                  </a:lnTo>
                  <a:lnTo>
                    <a:pt x="239" y="0"/>
                  </a:lnTo>
                  <a:lnTo>
                    <a:pt x="315" y="12"/>
                  </a:lnTo>
                  <a:lnTo>
                    <a:pt x="381" y="46"/>
                  </a:lnTo>
                  <a:lnTo>
                    <a:pt x="433" y="98"/>
                  </a:lnTo>
                  <a:lnTo>
                    <a:pt x="467" y="164"/>
                  </a:lnTo>
                  <a:lnTo>
                    <a:pt x="479" y="240"/>
                  </a:lnTo>
                  <a:lnTo>
                    <a:pt x="467" y="316"/>
                  </a:lnTo>
                  <a:lnTo>
                    <a:pt x="433" y="381"/>
                  </a:lnTo>
                  <a:lnTo>
                    <a:pt x="381" y="433"/>
                  </a:lnTo>
                  <a:lnTo>
                    <a:pt x="315" y="467"/>
                  </a:lnTo>
                  <a:lnTo>
                    <a:pt x="239" y="480"/>
                  </a:lnTo>
                  <a:close/>
                </a:path>
              </a:pathLst>
            </a:custGeom>
            <a:noFill/>
            <a:ln w="120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350"/>
            </a:p>
          </p:txBody>
        </p:sp>
        <p:pic>
          <p:nvPicPr>
            <p:cNvPr id="56" name="Picture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" y="309"/>
              <a:ext cx="241" cy="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6"/>
          <p:cNvGrpSpPr>
            <a:grpSpLocks/>
          </p:cNvGrpSpPr>
          <p:nvPr/>
        </p:nvGrpSpPr>
        <p:grpSpPr bwMode="auto">
          <a:xfrm>
            <a:off x="343818" y="5802610"/>
            <a:ext cx="181606" cy="229324"/>
            <a:chOff x="1628" y="188"/>
            <a:chExt cx="480" cy="480"/>
          </a:xfrm>
        </p:grpSpPr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1628" y="188"/>
              <a:ext cx="480" cy="480"/>
            </a:xfrm>
            <a:custGeom>
              <a:avLst/>
              <a:gdLst>
                <a:gd name="T0" fmla="+- 0 1868 1628"/>
                <a:gd name="T1" fmla="*/ T0 w 480"/>
                <a:gd name="T2" fmla="+- 0 668 189"/>
                <a:gd name="T3" fmla="*/ 668 h 480"/>
                <a:gd name="T4" fmla="+- 0 1792 1628"/>
                <a:gd name="T5" fmla="*/ T4 w 480"/>
                <a:gd name="T6" fmla="+- 0 656 189"/>
                <a:gd name="T7" fmla="*/ 656 h 480"/>
                <a:gd name="T8" fmla="+- 0 1727 1628"/>
                <a:gd name="T9" fmla="*/ T8 w 480"/>
                <a:gd name="T10" fmla="+- 0 622 189"/>
                <a:gd name="T11" fmla="*/ 622 h 480"/>
                <a:gd name="T12" fmla="+- 0 1675 1628"/>
                <a:gd name="T13" fmla="*/ T12 w 480"/>
                <a:gd name="T14" fmla="+- 0 570 189"/>
                <a:gd name="T15" fmla="*/ 570 h 480"/>
                <a:gd name="T16" fmla="+- 0 1641 1628"/>
                <a:gd name="T17" fmla="*/ T16 w 480"/>
                <a:gd name="T18" fmla="+- 0 504 189"/>
                <a:gd name="T19" fmla="*/ 504 h 480"/>
                <a:gd name="T20" fmla="+- 0 1628 1628"/>
                <a:gd name="T21" fmla="*/ T20 w 480"/>
                <a:gd name="T22" fmla="+- 0 428 189"/>
                <a:gd name="T23" fmla="*/ 428 h 480"/>
                <a:gd name="T24" fmla="+- 0 1641 1628"/>
                <a:gd name="T25" fmla="*/ T24 w 480"/>
                <a:gd name="T26" fmla="+- 0 352 189"/>
                <a:gd name="T27" fmla="*/ 352 h 480"/>
                <a:gd name="T28" fmla="+- 0 1675 1628"/>
                <a:gd name="T29" fmla="*/ T28 w 480"/>
                <a:gd name="T30" fmla="+- 0 287 189"/>
                <a:gd name="T31" fmla="*/ 287 h 480"/>
                <a:gd name="T32" fmla="+- 0 1727 1628"/>
                <a:gd name="T33" fmla="*/ T32 w 480"/>
                <a:gd name="T34" fmla="+- 0 235 189"/>
                <a:gd name="T35" fmla="*/ 235 h 480"/>
                <a:gd name="T36" fmla="+- 0 1792 1628"/>
                <a:gd name="T37" fmla="*/ T36 w 480"/>
                <a:gd name="T38" fmla="+- 0 201 189"/>
                <a:gd name="T39" fmla="*/ 201 h 480"/>
                <a:gd name="T40" fmla="+- 0 1868 1628"/>
                <a:gd name="T41" fmla="*/ T40 w 480"/>
                <a:gd name="T42" fmla="+- 0 189 189"/>
                <a:gd name="T43" fmla="*/ 189 h 480"/>
                <a:gd name="T44" fmla="+- 0 1944 1628"/>
                <a:gd name="T45" fmla="*/ T44 w 480"/>
                <a:gd name="T46" fmla="+- 0 201 189"/>
                <a:gd name="T47" fmla="*/ 201 h 480"/>
                <a:gd name="T48" fmla="+- 0 2010 1628"/>
                <a:gd name="T49" fmla="*/ T48 w 480"/>
                <a:gd name="T50" fmla="+- 0 235 189"/>
                <a:gd name="T51" fmla="*/ 235 h 480"/>
                <a:gd name="T52" fmla="+- 0 2062 1628"/>
                <a:gd name="T53" fmla="*/ T52 w 480"/>
                <a:gd name="T54" fmla="+- 0 287 189"/>
                <a:gd name="T55" fmla="*/ 287 h 480"/>
                <a:gd name="T56" fmla="+- 0 2096 1628"/>
                <a:gd name="T57" fmla="*/ T56 w 480"/>
                <a:gd name="T58" fmla="+- 0 352 189"/>
                <a:gd name="T59" fmla="*/ 352 h 480"/>
                <a:gd name="T60" fmla="+- 0 2108 1628"/>
                <a:gd name="T61" fmla="*/ T60 w 480"/>
                <a:gd name="T62" fmla="+- 0 428 189"/>
                <a:gd name="T63" fmla="*/ 428 h 480"/>
                <a:gd name="T64" fmla="+- 0 2096 1628"/>
                <a:gd name="T65" fmla="*/ T64 w 480"/>
                <a:gd name="T66" fmla="+- 0 504 189"/>
                <a:gd name="T67" fmla="*/ 504 h 480"/>
                <a:gd name="T68" fmla="+- 0 2062 1628"/>
                <a:gd name="T69" fmla="*/ T68 w 480"/>
                <a:gd name="T70" fmla="+- 0 570 189"/>
                <a:gd name="T71" fmla="*/ 570 h 480"/>
                <a:gd name="T72" fmla="+- 0 2010 1628"/>
                <a:gd name="T73" fmla="*/ T72 w 480"/>
                <a:gd name="T74" fmla="+- 0 622 189"/>
                <a:gd name="T75" fmla="*/ 622 h 480"/>
                <a:gd name="T76" fmla="+- 0 1944 1628"/>
                <a:gd name="T77" fmla="*/ T76 w 480"/>
                <a:gd name="T78" fmla="+- 0 656 189"/>
                <a:gd name="T79" fmla="*/ 656 h 480"/>
                <a:gd name="T80" fmla="+- 0 1868 1628"/>
                <a:gd name="T81" fmla="*/ T80 w 480"/>
                <a:gd name="T82" fmla="+- 0 668 189"/>
                <a:gd name="T83" fmla="*/ 668 h 4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0" h="480">
                  <a:moveTo>
                    <a:pt x="240" y="479"/>
                  </a:moveTo>
                  <a:lnTo>
                    <a:pt x="164" y="467"/>
                  </a:lnTo>
                  <a:lnTo>
                    <a:pt x="99" y="433"/>
                  </a:lnTo>
                  <a:lnTo>
                    <a:pt x="47" y="381"/>
                  </a:lnTo>
                  <a:lnTo>
                    <a:pt x="13" y="315"/>
                  </a:lnTo>
                  <a:lnTo>
                    <a:pt x="0" y="239"/>
                  </a:lnTo>
                  <a:lnTo>
                    <a:pt x="13" y="163"/>
                  </a:lnTo>
                  <a:lnTo>
                    <a:pt x="47" y="98"/>
                  </a:lnTo>
                  <a:lnTo>
                    <a:pt x="99" y="46"/>
                  </a:lnTo>
                  <a:lnTo>
                    <a:pt x="164" y="12"/>
                  </a:lnTo>
                  <a:lnTo>
                    <a:pt x="240" y="0"/>
                  </a:lnTo>
                  <a:lnTo>
                    <a:pt x="316" y="12"/>
                  </a:lnTo>
                  <a:lnTo>
                    <a:pt x="382" y="46"/>
                  </a:lnTo>
                  <a:lnTo>
                    <a:pt x="434" y="98"/>
                  </a:lnTo>
                  <a:lnTo>
                    <a:pt x="468" y="163"/>
                  </a:lnTo>
                  <a:lnTo>
                    <a:pt x="480" y="239"/>
                  </a:lnTo>
                  <a:lnTo>
                    <a:pt x="468" y="315"/>
                  </a:lnTo>
                  <a:lnTo>
                    <a:pt x="434" y="381"/>
                  </a:lnTo>
                  <a:lnTo>
                    <a:pt x="382" y="433"/>
                  </a:lnTo>
                  <a:lnTo>
                    <a:pt x="316" y="467"/>
                  </a:lnTo>
                  <a:lnTo>
                    <a:pt x="240" y="479"/>
                  </a:lnTo>
                  <a:close/>
                </a:path>
              </a:pathLst>
            </a:custGeom>
            <a:noFill/>
            <a:ln w="120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350"/>
            </a:p>
          </p:txBody>
        </p:sp>
        <p:pic>
          <p:nvPicPr>
            <p:cNvPr id="59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" y="338"/>
              <a:ext cx="264" cy="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Group 12"/>
          <p:cNvGrpSpPr>
            <a:grpSpLocks/>
          </p:cNvGrpSpPr>
          <p:nvPr/>
        </p:nvGrpSpPr>
        <p:grpSpPr bwMode="auto">
          <a:xfrm>
            <a:off x="613066" y="5804661"/>
            <a:ext cx="188795" cy="238401"/>
            <a:chOff x="2192" y="189"/>
            <a:chExt cx="499" cy="499"/>
          </a:xfrm>
        </p:grpSpPr>
        <p:sp>
          <p:nvSpPr>
            <p:cNvPr id="61" name="Freeform 14"/>
            <p:cNvSpPr>
              <a:spLocks/>
            </p:cNvSpPr>
            <p:nvPr/>
          </p:nvSpPr>
          <p:spPr bwMode="auto">
            <a:xfrm>
              <a:off x="2201" y="198"/>
              <a:ext cx="480" cy="480"/>
            </a:xfrm>
            <a:custGeom>
              <a:avLst/>
              <a:gdLst>
                <a:gd name="T0" fmla="+- 0 2441 2201"/>
                <a:gd name="T1" fmla="*/ T0 w 480"/>
                <a:gd name="T2" fmla="+- 0 678 198"/>
                <a:gd name="T3" fmla="*/ 678 h 480"/>
                <a:gd name="T4" fmla="+- 0 2365 2201"/>
                <a:gd name="T5" fmla="*/ T4 w 480"/>
                <a:gd name="T6" fmla="+- 0 666 198"/>
                <a:gd name="T7" fmla="*/ 666 h 480"/>
                <a:gd name="T8" fmla="+- 0 2299 2201"/>
                <a:gd name="T9" fmla="*/ T8 w 480"/>
                <a:gd name="T10" fmla="+- 0 631 198"/>
                <a:gd name="T11" fmla="*/ 631 h 480"/>
                <a:gd name="T12" fmla="+- 0 2248 2201"/>
                <a:gd name="T13" fmla="*/ T12 w 480"/>
                <a:gd name="T14" fmla="+- 0 580 198"/>
                <a:gd name="T15" fmla="*/ 580 h 480"/>
                <a:gd name="T16" fmla="+- 0 2214 2201"/>
                <a:gd name="T17" fmla="*/ T16 w 480"/>
                <a:gd name="T18" fmla="+- 0 514 198"/>
                <a:gd name="T19" fmla="*/ 514 h 480"/>
                <a:gd name="T20" fmla="+- 0 2201 2201"/>
                <a:gd name="T21" fmla="*/ T20 w 480"/>
                <a:gd name="T22" fmla="+- 0 438 198"/>
                <a:gd name="T23" fmla="*/ 438 h 480"/>
                <a:gd name="T24" fmla="+- 0 2214 2201"/>
                <a:gd name="T25" fmla="*/ T24 w 480"/>
                <a:gd name="T26" fmla="+- 0 362 198"/>
                <a:gd name="T27" fmla="*/ 362 h 480"/>
                <a:gd name="T28" fmla="+- 0 2248 2201"/>
                <a:gd name="T29" fmla="*/ T28 w 480"/>
                <a:gd name="T30" fmla="+- 0 296 198"/>
                <a:gd name="T31" fmla="*/ 296 h 480"/>
                <a:gd name="T32" fmla="+- 0 2299 2201"/>
                <a:gd name="T33" fmla="*/ T32 w 480"/>
                <a:gd name="T34" fmla="+- 0 244 198"/>
                <a:gd name="T35" fmla="*/ 244 h 480"/>
                <a:gd name="T36" fmla="+- 0 2365 2201"/>
                <a:gd name="T37" fmla="*/ T36 w 480"/>
                <a:gd name="T38" fmla="+- 0 210 198"/>
                <a:gd name="T39" fmla="*/ 210 h 480"/>
                <a:gd name="T40" fmla="+- 0 2441 2201"/>
                <a:gd name="T41" fmla="*/ T40 w 480"/>
                <a:gd name="T42" fmla="+- 0 198 198"/>
                <a:gd name="T43" fmla="*/ 198 h 480"/>
                <a:gd name="T44" fmla="+- 0 2517 2201"/>
                <a:gd name="T45" fmla="*/ T44 w 480"/>
                <a:gd name="T46" fmla="+- 0 210 198"/>
                <a:gd name="T47" fmla="*/ 210 h 480"/>
                <a:gd name="T48" fmla="+- 0 2583 2201"/>
                <a:gd name="T49" fmla="*/ T48 w 480"/>
                <a:gd name="T50" fmla="+- 0 244 198"/>
                <a:gd name="T51" fmla="*/ 244 h 480"/>
                <a:gd name="T52" fmla="+- 0 2635 2201"/>
                <a:gd name="T53" fmla="*/ T52 w 480"/>
                <a:gd name="T54" fmla="+- 0 296 198"/>
                <a:gd name="T55" fmla="*/ 296 h 480"/>
                <a:gd name="T56" fmla="+- 0 2669 2201"/>
                <a:gd name="T57" fmla="*/ T56 w 480"/>
                <a:gd name="T58" fmla="+- 0 362 198"/>
                <a:gd name="T59" fmla="*/ 362 h 480"/>
                <a:gd name="T60" fmla="+- 0 2681 2201"/>
                <a:gd name="T61" fmla="*/ T60 w 480"/>
                <a:gd name="T62" fmla="+- 0 438 198"/>
                <a:gd name="T63" fmla="*/ 438 h 480"/>
                <a:gd name="T64" fmla="+- 0 2669 2201"/>
                <a:gd name="T65" fmla="*/ T64 w 480"/>
                <a:gd name="T66" fmla="+- 0 514 198"/>
                <a:gd name="T67" fmla="*/ 514 h 480"/>
                <a:gd name="T68" fmla="+- 0 2635 2201"/>
                <a:gd name="T69" fmla="*/ T68 w 480"/>
                <a:gd name="T70" fmla="+- 0 580 198"/>
                <a:gd name="T71" fmla="*/ 580 h 480"/>
                <a:gd name="T72" fmla="+- 0 2583 2201"/>
                <a:gd name="T73" fmla="*/ T72 w 480"/>
                <a:gd name="T74" fmla="+- 0 631 198"/>
                <a:gd name="T75" fmla="*/ 631 h 480"/>
                <a:gd name="T76" fmla="+- 0 2517 2201"/>
                <a:gd name="T77" fmla="*/ T76 w 480"/>
                <a:gd name="T78" fmla="+- 0 666 198"/>
                <a:gd name="T79" fmla="*/ 666 h 480"/>
                <a:gd name="T80" fmla="+- 0 2441 2201"/>
                <a:gd name="T81" fmla="*/ T80 w 480"/>
                <a:gd name="T82" fmla="+- 0 678 198"/>
                <a:gd name="T83" fmla="*/ 678 h 4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0" h="480">
                  <a:moveTo>
                    <a:pt x="240" y="480"/>
                  </a:moveTo>
                  <a:lnTo>
                    <a:pt x="164" y="468"/>
                  </a:lnTo>
                  <a:lnTo>
                    <a:pt x="98" y="433"/>
                  </a:lnTo>
                  <a:lnTo>
                    <a:pt x="47" y="382"/>
                  </a:lnTo>
                  <a:lnTo>
                    <a:pt x="13" y="316"/>
                  </a:lnTo>
                  <a:lnTo>
                    <a:pt x="0" y="240"/>
                  </a:lnTo>
                  <a:lnTo>
                    <a:pt x="13" y="164"/>
                  </a:lnTo>
                  <a:lnTo>
                    <a:pt x="47" y="98"/>
                  </a:lnTo>
                  <a:lnTo>
                    <a:pt x="98" y="46"/>
                  </a:lnTo>
                  <a:lnTo>
                    <a:pt x="164" y="12"/>
                  </a:lnTo>
                  <a:lnTo>
                    <a:pt x="240" y="0"/>
                  </a:lnTo>
                  <a:lnTo>
                    <a:pt x="316" y="12"/>
                  </a:lnTo>
                  <a:lnTo>
                    <a:pt x="382" y="46"/>
                  </a:lnTo>
                  <a:lnTo>
                    <a:pt x="434" y="98"/>
                  </a:lnTo>
                  <a:lnTo>
                    <a:pt x="468" y="164"/>
                  </a:lnTo>
                  <a:lnTo>
                    <a:pt x="480" y="240"/>
                  </a:lnTo>
                  <a:lnTo>
                    <a:pt x="468" y="316"/>
                  </a:lnTo>
                  <a:lnTo>
                    <a:pt x="434" y="382"/>
                  </a:lnTo>
                  <a:lnTo>
                    <a:pt x="382" y="433"/>
                  </a:lnTo>
                  <a:lnTo>
                    <a:pt x="316" y="468"/>
                  </a:lnTo>
                  <a:lnTo>
                    <a:pt x="240" y="480"/>
                  </a:lnTo>
                  <a:close/>
                </a:path>
              </a:pathLst>
            </a:custGeom>
            <a:noFill/>
            <a:ln w="120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350"/>
            </a:p>
          </p:txBody>
        </p:sp>
        <p:pic>
          <p:nvPicPr>
            <p:cNvPr id="62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" y="293"/>
              <a:ext cx="134" cy="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oup 9"/>
          <p:cNvGrpSpPr>
            <a:grpSpLocks/>
          </p:cNvGrpSpPr>
          <p:nvPr/>
        </p:nvGrpSpPr>
        <p:grpSpPr bwMode="auto">
          <a:xfrm>
            <a:off x="885719" y="5801486"/>
            <a:ext cx="188795" cy="238401"/>
            <a:chOff x="2765" y="184"/>
            <a:chExt cx="499" cy="499"/>
          </a:xfrm>
        </p:grpSpPr>
        <p:sp>
          <p:nvSpPr>
            <p:cNvPr id="64" name="Freeform 11"/>
            <p:cNvSpPr>
              <a:spLocks/>
            </p:cNvSpPr>
            <p:nvPr/>
          </p:nvSpPr>
          <p:spPr bwMode="auto">
            <a:xfrm>
              <a:off x="2774" y="193"/>
              <a:ext cx="480" cy="480"/>
            </a:xfrm>
            <a:custGeom>
              <a:avLst/>
              <a:gdLst>
                <a:gd name="T0" fmla="+- 0 3014 2774"/>
                <a:gd name="T1" fmla="*/ T0 w 480"/>
                <a:gd name="T2" fmla="+- 0 673 193"/>
                <a:gd name="T3" fmla="*/ 673 h 480"/>
                <a:gd name="T4" fmla="+- 0 2938 2774"/>
                <a:gd name="T5" fmla="*/ T4 w 480"/>
                <a:gd name="T6" fmla="+- 0 661 193"/>
                <a:gd name="T7" fmla="*/ 661 h 480"/>
                <a:gd name="T8" fmla="+- 0 2872 2774"/>
                <a:gd name="T9" fmla="*/ T8 w 480"/>
                <a:gd name="T10" fmla="+- 0 627 193"/>
                <a:gd name="T11" fmla="*/ 627 h 480"/>
                <a:gd name="T12" fmla="+- 0 2820 2774"/>
                <a:gd name="T13" fmla="*/ T12 w 480"/>
                <a:gd name="T14" fmla="+- 0 575 193"/>
                <a:gd name="T15" fmla="*/ 575 h 480"/>
                <a:gd name="T16" fmla="+- 0 2786 2774"/>
                <a:gd name="T17" fmla="*/ T16 w 480"/>
                <a:gd name="T18" fmla="+- 0 509 193"/>
                <a:gd name="T19" fmla="*/ 509 h 480"/>
                <a:gd name="T20" fmla="+- 0 2774 2774"/>
                <a:gd name="T21" fmla="*/ T20 w 480"/>
                <a:gd name="T22" fmla="+- 0 433 193"/>
                <a:gd name="T23" fmla="*/ 433 h 480"/>
                <a:gd name="T24" fmla="+- 0 2786 2774"/>
                <a:gd name="T25" fmla="*/ T24 w 480"/>
                <a:gd name="T26" fmla="+- 0 357 193"/>
                <a:gd name="T27" fmla="*/ 357 h 480"/>
                <a:gd name="T28" fmla="+- 0 2820 2774"/>
                <a:gd name="T29" fmla="*/ T28 w 480"/>
                <a:gd name="T30" fmla="+- 0 292 193"/>
                <a:gd name="T31" fmla="*/ 292 h 480"/>
                <a:gd name="T32" fmla="+- 0 2872 2774"/>
                <a:gd name="T33" fmla="*/ T32 w 480"/>
                <a:gd name="T34" fmla="+- 0 240 193"/>
                <a:gd name="T35" fmla="*/ 240 h 480"/>
                <a:gd name="T36" fmla="+- 0 2938 2774"/>
                <a:gd name="T37" fmla="*/ T36 w 480"/>
                <a:gd name="T38" fmla="+- 0 206 193"/>
                <a:gd name="T39" fmla="*/ 206 h 480"/>
                <a:gd name="T40" fmla="+- 0 3014 2774"/>
                <a:gd name="T41" fmla="*/ T40 w 480"/>
                <a:gd name="T42" fmla="+- 0 193 193"/>
                <a:gd name="T43" fmla="*/ 193 h 480"/>
                <a:gd name="T44" fmla="+- 0 3090 2774"/>
                <a:gd name="T45" fmla="*/ T44 w 480"/>
                <a:gd name="T46" fmla="+- 0 206 193"/>
                <a:gd name="T47" fmla="*/ 206 h 480"/>
                <a:gd name="T48" fmla="+- 0 3155 2774"/>
                <a:gd name="T49" fmla="*/ T48 w 480"/>
                <a:gd name="T50" fmla="+- 0 240 193"/>
                <a:gd name="T51" fmla="*/ 240 h 480"/>
                <a:gd name="T52" fmla="+- 0 3207 2774"/>
                <a:gd name="T53" fmla="*/ T52 w 480"/>
                <a:gd name="T54" fmla="+- 0 292 193"/>
                <a:gd name="T55" fmla="*/ 292 h 480"/>
                <a:gd name="T56" fmla="+- 0 3241 2774"/>
                <a:gd name="T57" fmla="*/ T56 w 480"/>
                <a:gd name="T58" fmla="+- 0 357 193"/>
                <a:gd name="T59" fmla="*/ 357 h 480"/>
                <a:gd name="T60" fmla="+- 0 3254 2774"/>
                <a:gd name="T61" fmla="*/ T60 w 480"/>
                <a:gd name="T62" fmla="+- 0 433 193"/>
                <a:gd name="T63" fmla="*/ 433 h 480"/>
                <a:gd name="T64" fmla="+- 0 3241 2774"/>
                <a:gd name="T65" fmla="*/ T64 w 480"/>
                <a:gd name="T66" fmla="+- 0 509 193"/>
                <a:gd name="T67" fmla="*/ 509 h 480"/>
                <a:gd name="T68" fmla="+- 0 3207 2774"/>
                <a:gd name="T69" fmla="*/ T68 w 480"/>
                <a:gd name="T70" fmla="+- 0 575 193"/>
                <a:gd name="T71" fmla="*/ 575 h 480"/>
                <a:gd name="T72" fmla="+- 0 3155 2774"/>
                <a:gd name="T73" fmla="*/ T72 w 480"/>
                <a:gd name="T74" fmla="+- 0 627 193"/>
                <a:gd name="T75" fmla="*/ 627 h 480"/>
                <a:gd name="T76" fmla="+- 0 3090 2774"/>
                <a:gd name="T77" fmla="*/ T76 w 480"/>
                <a:gd name="T78" fmla="+- 0 661 193"/>
                <a:gd name="T79" fmla="*/ 661 h 480"/>
                <a:gd name="T80" fmla="+- 0 3014 2774"/>
                <a:gd name="T81" fmla="*/ T80 w 480"/>
                <a:gd name="T82" fmla="+- 0 673 193"/>
                <a:gd name="T83" fmla="*/ 673 h 4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0" h="480">
                  <a:moveTo>
                    <a:pt x="240" y="480"/>
                  </a:moveTo>
                  <a:lnTo>
                    <a:pt x="164" y="468"/>
                  </a:lnTo>
                  <a:lnTo>
                    <a:pt x="98" y="434"/>
                  </a:lnTo>
                  <a:lnTo>
                    <a:pt x="46" y="382"/>
                  </a:lnTo>
                  <a:lnTo>
                    <a:pt x="12" y="316"/>
                  </a:lnTo>
                  <a:lnTo>
                    <a:pt x="0" y="240"/>
                  </a:lnTo>
                  <a:lnTo>
                    <a:pt x="12" y="164"/>
                  </a:lnTo>
                  <a:lnTo>
                    <a:pt x="46" y="99"/>
                  </a:lnTo>
                  <a:lnTo>
                    <a:pt x="98" y="47"/>
                  </a:lnTo>
                  <a:lnTo>
                    <a:pt x="164" y="13"/>
                  </a:lnTo>
                  <a:lnTo>
                    <a:pt x="240" y="0"/>
                  </a:lnTo>
                  <a:lnTo>
                    <a:pt x="316" y="13"/>
                  </a:lnTo>
                  <a:lnTo>
                    <a:pt x="381" y="47"/>
                  </a:lnTo>
                  <a:lnTo>
                    <a:pt x="433" y="99"/>
                  </a:lnTo>
                  <a:lnTo>
                    <a:pt x="467" y="164"/>
                  </a:lnTo>
                  <a:lnTo>
                    <a:pt x="480" y="240"/>
                  </a:lnTo>
                  <a:lnTo>
                    <a:pt x="467" y="316"/>
                  </a:lnTo>
                  <a:lnTo>
                    <a:pt x="433" y="382"/>
                  </a:lnTo>
                  <a:lnTo>
                    <a:pt x="381" y="434"/>
                  </a:lnTo>
                  <a:lnTo>
                    <a:pt x="316" y="468"/>
                  </a:lnTo>
                  <a:lnTo>
                    <a:pt x="240" y="480"/>
                  </a:lnTo>
                  <a:close/>
                </a:path>
              </a:pathLst>
            </a:custGeom>
            <a:noFill/>
            <a:ln w="120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350"/>
            </a:p>
          </p:txBody>
        </p:sp>
        <p:pic>
          <p:nvPicPr>
            <p:cNvPr id="65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301"/>
              <a:ext cx="263" cy="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Título 1"/>
          <p:cNvSpPr>
            <a:spLocks noGrp="1"/>
          </p:cNvSpPr>
          <p:nvPr>
            <p:ph type="ctrTitle" hasCustomPrompt="1"/>
          </p:nvPr>
        </p:nvSpPr>
        <p:spPr>
          <a:xfrm>
            <a:off x="1242139" y="2687111"/>
            <a:ext cx="7694840" cy="1230576"/>
          </a:xfrm>
        </p:spPr>
        <p:txBody>
          <a:bodyPr anchor="b"/>
          <a:lstStyle>
            <a:lvl1pPr algn="ctr">
              <a:defRPr sz="45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Titulo de presentación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398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4/22/2023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76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4/22/2023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32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4/22/2023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3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4/22/2023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7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539704" y="1433810"/>
            <a:ext cx="7206744" cy="43513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s-ES" dirty="0"/>
              <a:t>Anexa tu filosofía, recuerda que juntos seguimos creciendo.</a:t>
            </a:r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 flipH="1" flipV="1">
            <a:off x="7682247" y="-2821"/>
            <a:ext cx="1461754" cy="637505"/>
          </a:xfrm>
          <a:custGeom>
            <a:avLst/>
            <a:gdLst>
              <a:gd name="T0" fmla="*/ 0 w 697"/>
              <a:gd name="T1" fmla="+- 0 1131 1131"/>
              <a:gd name="T2" fmla="*/ 1131 h 697"/>
              <a:gd name="T3" fmla="*/ 0 w 697"/>
              <a:gd name="T4" fmla="+- 0 1828 1131"/>
              <a:gd name="T5" fmla="*/ 1828 h 697"/>
              <a:gd name="T6" fmla="*/ 697 w 697"/>
              <a:gd name="T7" fmla="+- 0 1828 1131"/>
              <a:gd name="T8" fmla="*/ 1828 h 697"/>
              <a:gd name="T9" fmla="*/ 0 w 697"/>
              <a:gd name="T10" fmla="+- 0 1131 1131"/>
              <a:gd name="T11" fmla="*/ 1131 h 69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697" h="697">
                <a:moveTo>
                  <a:pt x="0" y="0"/>
                </a:moveTo>
                <a:lnTo>
                  <a:pt x="0" y="697"/>
                </a:lnTo>
                <a:lnTo>
                  <a:pt x="697" y="697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-5812" y="0"/>
            <a:ext cx="1148809" cy="6858000"/>
          </a:xfrm>
          <a:prstGeom prst="rect">
            <a:avLst/>
          </a:prstGeom>
          <a:solidFill>
            <a:srgbClr val="0612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15" name="AutoShape 4"/>
          <p:cNvSpPr>
            <a:spLocks/>
          </p:cNvSpPr>
          <p:nvPr/>
        </p:nvSpPr>
        <p:spPr bwMode="auto">
          <a:xfrm>
            <a:off x="192739" y="230749"/>
            <a:ext cx="785348" cy="954065"/>
          </a:xfrm>
          <a:custGeom>
            <a:avLst/>
            <a:gdLst>
              <a:gd name="T0" fmla="+- 0 1439 1081"/>
              <a:gd name="T1" fmla="*/ T0 w 1998"/>
              <a:gd name="T2" fmla="+- 0 2254 945"/>
              <a:gd name="T3" fmla="*/ 2254 h 1535"/>
              <a:gd name="T4" fmla="+- 0 1338 1081"/>
              <a:gd name="T5" fmla="*/ T4 w 1998"/>
              <a:gd name="T6" fmla="+- 0 2163 945"/>
              <a:gd name="T7" fmla="*/ 2163 h 1535"/>
              <a:gd name="T8" fmla="+- 0 1081 1081"/>
              <a:gd name="T9" fmla="*/ T8 w 1998"/>
              <a:gd name="T10" fmla="+- 0 2091 945"/>
              <a:gd name="T11" fmla="*/ 2091 h 1535"/>
              <a:gd name="T12" fmla="+- 0 1101 1081"/>
              <a:gd name="T13" fmla="*/ T12 w 1998"/>
              <a:gd name="T14" fmla="+- 0 2241 945"/>
              <a:gd name="T15" fmla="*/ 2241 h 1535"/>
              <a:gd name="T16" fmla="+- 0 1208 1081"/>
              <a:gd name="T17" fmla="*/ T16 w 1998"/>
              <a:gd name="T18" fmla="+- 0 2408 945"/>
              <a:gd name="T19" fmla="*/ 2408 h 1535"/>
              <a:gd name="T20" fmla="+- 0 1420 1081"/>
              <a:gd name="T21" fmla="*/ T20 w 1998"/>
              <a:gd name="T22" fmla="+- 0 2480 945"/>
              <a:gd name="T23" fmla="*/ 2480 h 1535"/>
              <a:gd name="T24" fmla="+- 0 1774 1081"/>
              <a:gd name="T25" fmla="*/ T24 w 1998"/>
              <a:gd name="T26" fmla="+- 0 1248 945"/>
              <a:gd name="T27" fmla="*/ 1248 h 1535"/>
              <a:gd name="T28" fmla="+- 0 1723 1081"/>
              <a:gd name="T29" fmla="*/ T28 w 1998"/>
              <a:gd name="T30" fmla="+- 0 1105 945"/>
              <a:gd name="T31" fmla="*/ 1105 h 1535"/>
              <a:gd name="T32" fmla="+- 0 1571 1081"/>
              <a:gd name="T33" fmla="*/ T32 w 1998"/>
              <a:gd name="T34" fmla="+- 0 972 945"/>
              <a:gd name="T35" fmla="*/ 972 h 1535"/>
              <a:gd name="T36" fmla="+- 0 1361 1081"/>
              <a:gd name="T37" fmla="*/ T36 w 1998"/>
              <a:gd name="T38" fmla="+- 0 952 945"/>
              <a:gd name="T39" fmla="*/ 952 h 1535"/>
              <a:gd name="T40" fmla="+- 0 1184 1081"/>
              <a:gd name="T41" fmla="*/ T40 w 1998"/>
              <a:gd name="T42" fmla="+- 0 1046 945"/>
              <a:gd name="T43" fmla="*/ 1046 h 1535"/>
              <a:gd name="T44" fmla="+- 0 1088 1081"/>
              <a:gd name="T45" fmla="*/ T44 w 1998"/>
              <a:gd name="T46" fmla="+- 0 1246 945"/>
              <a:gd name="T47" fmla="*/ 1246 h 1535"/>
              <a:gd name="T48" fmla="+- 0 1335 1081"/>
              <a:gd name="T49" fmla="*/ T48 w 1998"/>
              <a:gd name="T50" fmla="+- 0 2041 945"/>
              <a:gd name="T51" fmla="*/ 2041 h 1535"/>
              <a:gd name="T52" fmla="+- 0 1359 1081"/>
              <a:gd name="T53" fmla="*/ T52 w 1998"/>
              <a:gd name="T54" fmla="+- 0 1213 945"/>
              <a:gd name="T55" fmla="*/ 1213 h 1535"/>
              <a:gd name="T56" fmla="+- 0 1488 1081"/>
              <a:gd name="T57" fmla="*/ T56 w 1998"/>
              <a:gd name="T58" fmla="+- 0 1187 945"/>
              <a:gd name="T59" fmla="*/ 1187 h 1535"/>
              <a:gd name="T60" fmla="+- 0 1544 1081"/>
              <a:gd name="T61" fmla="*/ T60 w 1998"/>
              <a:gd name="T62" fmla="+- 0 1296 945"/>
              <a:gd name="T63" fmla="*/ 1296 h 1535"/>
              <a:gd name="T64" fmla="+- 0 2633 1081"/>
              <a:gd name="T65" fmla="*/ T64 w 1998"/>
              <a:gd name="T66" fmla="+- 0 1314 945"/>
              <a:gd name="T67" fmla="*/ 1314 h 1535"/>
              <a:gd name="T68" fmla="+- 0 2607 1081"/>
              <a:gd name="T69" fmla="*/ T68 w 1998"/>
              <a:gd name="T70" fmla="+- 0 1178 945"/>
              <a:gd name="T71" fmla="*/ 1178 h 1535"/>
              <a:gd name="T72" fmla="+- 0 2519 1081"/>
              <a:gd name="T73" fmla="*/ T72 w 1998"/>
              <a:gd name="T74" fmla="+- 0 1039 945"/>
              <a:gd name="T75" fmla="*/ 1039 h 1535"/>
              <a:gd name="T76" fmla="+- 0 2343 1081"/>
              <a:gd name="T77" fmla="*/ T76 w 1998"/>
              <a:gd name="T78" fmla="+- 0 952 945"/>
              <a:gd name="T79" fmla="*/ 952 h 1535"/>
              <a:gd name="T80" fmla="+- 0 2137 1081"/>
              <a:gd name="T81" fmla="*/ T80 w 1998"/>
              <a:gd name="T82" fmla="+- 0 971 945"/>
              <a:gd name="T83" fmla="*/ 971 h 1535"/>
              <a:gd name="T84" fmla="+- 0 1983 1081"/>
              <a:gd name="T85" fmla="*/ T84 w 1998"/>
              <a:gd name="T86" fmla="+- 0 1101 945"/>
              <a:gd name="T87" fmla="*/ 1101 h 1535"/>
              <a:gd name="T88" fmla="+- 0 1923 1081"/>
              <a:gd name="T89" fmla="*/ T88 w 1998"/>
              <a:gd name="T90" fmla="+- 0 1335 945"/>
              <a:gd name="T91" fmla="*/ 1335 h 1535"/>
              <a:gd name="T92" fmla="+- 0 1920 1081"/>
              <a:gd name="T93" fmla="*/ T92 w 1998"/>
              <a:gd name="T94" fmla="+- 0 2162 945"/>
              <a:gd name="T95" fmla="*/ 2162 h 1535"/>
              <a:gd name="T96" fmla="+- 0 1818 1081"/>
              <a:gd name="T97" fmla="*/ T96 w 1998"/>
              <a:gd name="T98" fmla="+- 0 2254 945"/>
              <a:gd name="T99" fmla="*/ 2254 h 1535"/>
              <a:gd name="T100" fmla="+- 0 1837 1081"/>
              <a:gd name="T101" fmla="*/ T100 w 1998"/>
              <a:gd name="T102" fmla="+- 0 2480 945"/>
              <a:gd name="T103" fmla="*/ 2480 h 1535"/>
              <a:gd name="T104" fmla="+- 0 2048 1081"/>
              <a:gd name="T105" fmla="*/ T104 w 1998"/>
              <a:gd name="T106" fmla="+- 0 2408 945"/>
              <a:gd name="T107" fmla="*/ 2408 h 1535"/>
              <a:gd name="T108" fmla="+- 0 2156 1081"/>
              <a:gd name="T109" fmla="*/ T108 w 1998"/>
              <a:gd name="T110" fmla="+- 0 2241 945"/>
              <a:gd name="T111" fmla="*/ 2241 h 1535"/>
              <a:gd name="T112" fmla="+- 0 2176 1081"/>
              <a:gd name="T113" fmla="*/ T112 w 1998"/>
              <a:gd name="T114" fmla="+- 0 2091 945"/>
              <a:gd name="T115" fmla="*/ 2091 h 1535"/>
              <a:gd name="T116" fmla="+- 0 2182 1081"/>
              <a:gd name="T117" fmla="*/ T116 w 1998"/>
              <a:gd name="T118" fmla="+- 0 1251 945"/>
              <a:gd name="T119" fmla="*/ 1251 h 1535"/>
              <a:gd name="T120" fmla="+- 0 2282 1081"/>
              <a:gd name="T121" fmla="*/ T120 w 1998"/>
              <a:gd name="T122" fmla="+- 0 1178 945"/>
              <a:gd name="T123" fmla="*/ 1178 h 1535"/>
              <a:gd name="T124" fmla="+- 0 2376 1081"/>
              <a:gd name="T125" fmla="*/ T124 w 1998"/>
              <a:gd name="T126" fmla="+- 0 1251 945"/>
              <a:gd name="T127" fmla="*/ 1251 h 1535"/>
              <a:gd name="T128" fmla="+- 0 2633 1081"/>
              <a:gd name="T129" fmla="*/ T128 w 1998"/>
              <a:gd name="T130" fmla="+- 0 1390 945"/>
              <a:gd name="T131" fmla="*/ 1390 h 1535"/>
              <a:gd name="T132" fmla="+- 0 3079 1081"/>
              <a:gd name="T133" fmla="*/ T132 w 1998"/>
              <a:gd name="T134" fmla="+- 0 2114 945"/>
              <a:gd name="T135" fmla="*/ 2114 h 1535"/>
              <a:gd name="T136" fmla="+- 0 2842 1081"/>
              <a:gd name="T137" fmla="*/ T136 w 1998"/>
              <a:gd name="T138" fmla="+- 0 2129 945"/>
              <a:gd name="T139" fmla="*/ 2129 h 1535"/>
              <a:gd name="T140" fmla="+- 0 2786 1081"/>
              <a:gd name="T141" fmla="*/ T140 w 1998"/>
              <a:gd name="T142" fmla="+- 0 2238 945"/>
              <a:gd name="T143" fmla="*/ 2238 h 1535"/>
              <a:gd name="T144" fmla="+- 0 2657 1081"/>
              <a:gd name="T145" fmla="*/ T144 w 1998"/>
              <a:gd name="T146" fmla="+- 0 2212 945"/>
              <a:gd name="T147" fmla="*/ 2212 h 1535"/>
              <a:gd name="T148" fmla="+- 0 2632 1081"/>
              <a:gd name="T149" fmla="*/ T148 w 1998"/>
              <a:gd name="T150" fmla="+- 0 1776 945"/>
              <a:gd name="T151" fmla="*/ 1776 h 1535"/>
              <a:gd name="T152" fmla="+- 0 2976 1081"/>
              <a:gd name="T153" fmla="*/ T152 w 1998"/>
              <a:gd name="T154" fmla="+- 0 1569 945"/>
              <a:gd name="T155" fmla="*/ 1569 h 1535"/>
              <a:gd name="T156" fmla="+- 0 2380 1081"/>
              <a:gd name="T157" fmla="*/ T156 w 1998"/>
              <a:gd name="T158" fmla="+- 0 1443 945"/>
              <a:gd name="T159" fmla="*/ 1443 h 1535"/>
              <a:gd name="T160" fmla="+- 0 2407 1081"/>
              <a:gd name="T161" fmla="*/ T160 w 1998"/>
              <a:gd name="T162" fmla="+- 0 2258 945"/>
              <a:gd name="T163" fmla="*/ 2258 h 1535"/>
              <a:gd name="T164" fmla="+- 0 2534 1081"/>
              <a:gd name="T165" fmla="*/ T164 w 1998"/>
              <a:gd name="T166" fmla="+- 0 2423 945"/>
              <a:gd name="T167" fmla="*/ 2423 h 1535"/>
              <a:gd name="T168" fmla="+- 0 2730 1081"/>
              <a:gd name="T169" fmla="*/ T168 w 1998"/>
              <a:gd name="T170" fmla="+- 0 2480 945"/>
              <a:gd name="T171" fmla="*/ 2480 h 1535"/>
              <a:gd name="T172" fmla="+- 0 2926 1081"/>
              <a:gd name="T173" fmla="*/ T172 w 1998"/>
              <a:gd name="T174" fmla="+- 0 2424 945"/>
              <a:gd name="T175" fmla="*/ 2424 h 1535"/>
              <a:gd name="T176" fmla="+- 0 3052 1081"/>
              <a:gd name="T177" fmla="*/ T176 w 1998"/>
              <a:gd name="T178" fmla="+- 0 2267 945"/>
              <a:gd name="T179" fmla="*/ 2267 h 1535"/>
              <a:gd name="T180" fmla="+- 0 3079 1081"/>
              <a:gd name="T181" fmla="*/ T180 w 1998"/>
              <a:gd name="T182" fmla="+- 0 2114 945"/>
              <a:gd name="T183" fmla="*/ 2114 h 153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1998" h="1535">
                <a:moveTo>
                  <a:pt x="523" y="1535"/>
                </a:moveTo>
                <a:lnTo>
                  <a:pt x="522" y="1309"/>
                </a:lnTo>
                <a:lnTo>
                  <a:pt x="358" y="1309"/>
                </a:lnTo>
                <a:lnTo>
                  <a:pt x="303" y="1296"/>
                </a:lnTo>
                <a:lnTo>
                  <a:pt x="271" y="1263"/>
                </a:lnTo>
                <a:lnTo>
                  <a:pt x="257" y="1218"/>
                </a:lnTo>
                <a:lnTo>
                  <a:pt x="253" y="1169"/>
                </a:lnTo>
                <a:lnTo>
                  <a:pt x="254" y="1146"/>
                </a:lnTo>
                <a:lnTo>
                  <a:pt x="0" y="1146"/>
                </a:lnTo>
                <a:lnTo>
                  <a:pt x="0" y="1169"/>
                </a:lnTo>
                <a:lnTo>
                  <a:pt x="5" y="1232"/>
                </a:lnTo>
                <a:lnTo>
                  <a:pt x="20" y="1296"/>
                </a:lnTo>
                <a:lnTo>
                  <a:pt x="45" y="1357"/>
                </a:lnTo>
                <a:lnTo>
                  <a:pt x="81" y="1414"/>
                </a:lnTo>
                <a:lnTo>
                  <a:pt x="127" y="1463"/>
                </a:lnTo>
                <a:lnTo>
                  <a:pt x="186" y="1501"/>
                </a:lnTo>
                <a:lnTo>
                  <a:pt x="256" y="1526"/>
                </a:lnTo>
                <a:lnTo>
                  <a:pt x="339" y="1535"/>
                </a:lnTo>
                <a:lnTo>
                  <a:pt x="523" y="1535"/>
                </a:lnTo>
                <a:moveTo>
                  <a:pt x="700" y="389"/>
                </a:moveTo>
                <a:lnTo>
                  <a:pt x="693" y="303"/>
                </a:lnTo>
                <a:lnTo>
                  <a:pt x="675" y="233"/>
                </a:lnTo>
                <a:lnTo>
                  <a:pt x="674" y="227"/>
                </a:lnTo>
                <a:lnTo>
                  <a:pt x="642" y="160"/>
                </a:lnTo>
                <a:lnTo>
                  <a:pt x="601" y="105"/>
                </a:lnTo>
                <a:lnTo>
                  <a:pt x="550" y="60"/>
                </a:lnTo>
                <a:lnTo>
                  <a:pt x="490" y="27"/>
                </a:lnTo>
                <a:lnTo>
                  <a:pt x="424" y="7"/>
                </a:lnTo>
                <a:lnTo>
                  <a:pt x="351" y="0"/>
                </a:lnTo>
                <a:lnTo>
                  <a:pt x="280" y="7"/>
                </a:lnTo>
                <a:lnTo>
                  <a:pt x="214" y="26"/>
                </a:lnTo>
                <a:lnTo>
                  <a:pt x="154" y="57"/>
                </a:lnTo>
                <a:lnTo>
                  <a:pt x="103" y="101"/>
                </a:lnTo>
                <a:lnTo>
                  <a:pt x="60" y="156"/>
                </a:lnTo>
                <a:lnTo>
                  <a:pt x="28" y="223"/>
                </a:lnTo>
                <a:lnTo>
                  <a:pt x="7" y="301"/>
                </a:lnTo>
                <a:lnTo>
                  <a:pt x="1" y="389"/>
                </a:lnTo>
                <a:lnTo>
                  <a:pt x="0" y="1096"/>
                </a:lnTo>
                <a:lnTo>
                  <a:pt x="254" y="1096"/>
                </a:lnTo>
                <a:lnTo>
                  <a:pt x="253" y="351"/>
                </a:lnTo>
                <a:lnTo>
                  <a:pt x="259" y="306"/>
                </a:lnTo>
                <a:lnTo>
                  <a:pt x="278" y="268"/>
                </a:lnTo>
                <a:lnTo>
                  <a:pt x="311" y="242"/>
                </a:lnTo>
                <a:lnTo>
                  <a:pt x="359" y="233"/>
                </a:lnTo>
                <a:lnTo>
                  <a:pt x="407" y="242"/>
                </a:lnTo>
                <a:lnTo>
                  <a:pt x="439" y="268"/>
                </a:lnTo>
                <a:lnTo>
                  <a:pt x="457" y="306"/>
                </a:lnTo>
                <a:lnTo>
                  <a:pt x="463" y="351"/>
                </a:lnTo>
                <a:lnTo>
                  <a:pt x="463" y="388"/>
                </a:lnTo>
                <a:lnTo>
                  <a:pt x="700" y="389"/>
                </a:lnTo>
                <a:moveTo>
                  <a:pt x="1552" y="369"/>
                </a:moveTo>
                <a:lnTo>
                  <a:pt x="1552" y="351"/>
                </a:lnTo>
                <a:lnTo>
                  <a:pt x="1540" y="274"/>
                </a:lnTo>
                <a:lnTo>
                  <a:pt x="1526" y="233"/>
                </a:lnTo>
                <a:lnTo>
                  <a:pt x="1516" y="205"/>
                </a:lnTo>
                <a:lnTo>
                  <a:pt x="1482" y="145"/>
                </a:lnTo>
                <a:lnTo>
                  <a:pt x="1438" y="94"/>
                </a:lnTo>
                <a:lnTo>
                  <a:pt x="1386" y="54"/>
                </a:lnTo>
                <a:lnTo>
                  <a:pt x="1327" y="25"/>
                </a:lnTo>
                <a:lnTo>
                  <a:pt x="1262" y="7"/>
                </a:lnTo>
                <a:lnTo>
                  <a:pt x="1193" y="0"/>
                </a:lnTo>
                <a:lnTo>
                  <a:pt x="1122" y="7"/>
                </a:lnTo>
                <a:lnTo>
                  <a:pt x="1056" y="26"/>
                </a:lnTo>
                <a:lnTo>
                  <a:pt x="996" y="57"/>
                </a:lnTo>
                <a:lnTo>
                  <a:pt x="944" y="101"/>
                </a:lnTo>
                <a:lnTo>
                  <a:pt x="902" y="156"/>
                </a:lnTo>
                <a:lnTo>
                  <a:pt x="869" y="223"/>
                </a:lnTo>
                <a:lnTo>
                  <a:pt x="849" y="301"/>
                </a:lnTo>
                <a:lnTo>
                  <a:pt x="842" y="390"/>
                </a:lnTo>
                <a:lnTo>
                  <a:pt x="842" y="1169"/>
                </a:lnTo>
                <a:lnTo>
                  <a:pt x="843" y="1169"/>
                </a:lnTo>
                <a:lnTo>
                  <a:pt x="839" y="1217"/>
                </a:lnTo>
                <a:lnTo>
                  <a:pt x="824" y="1263"/>
                </a:lnTo>
                <a:lnTo>
                  <a:pt x="792" y="1296"/>
                </a:lnTo>
                <a:lnTo>
                  <a:pt x="737" y="1309"/>
                </a:lnTo>
                <a:lnTo>
                  <a:pt x="573" y="1309"/>
                </a:lnTo>
                <a:lnTo>
                  <a:pt x="572" y="1535"/>
                </a:lnTo>
                <a:lnTo>
                  <a:pt x="756" y="1535"/>
                </a:lnTo>
                <a:lnTo>
                  <a:pt x="839" y="1526"/>
                </a:lnTo>
                <a:lnTo>
                  <a:pt x="909" y="1501"/>
                </a:lnTo>
                <a:lnTo>
                  <a:pt x="967" y="1463"/>
                </a:lnTo>
                <a:lnTo>
                  <a:pt x="1014" y="1414"/>
                </a:lnTo>
                <a:lnTo>
                  <a:pt x="1050" y="1357"/>
                </a:lnTo>
                <a:lnTo>
                  <a:pt x="1075" y="1296"/>
                </a:lnTo>
                <a:lnTo>
                  <a:pt x="1090" y="1232"/>
                </a:lnTo>
                <a:lnTo>
                  <a:pt x="1095" y="1169"/>
                </a:lnTo>
                <a:lnTo>
                  <a:pt x="1095" y="1146"/>
                </a:lnTo>
                <a:lnTo>
                  <a:pt x="1094" y="1146"/>
                </a:lnTo>
                <a:lnTo>
                  <a:pt x="1095" y="351"/>
                </a:lnTo>
                <a:lnTo>
                  <a:pt x="1101" y="306"/>
                </a:lnTo>
                <a:lnTo>
                  <a:pt x="1120" y="268"/>
                </a:lnTo>
                <a:lnTo>
                  <a:pt x="1153" y="242"/>
                </a:lnTo>
                <a:lnTo>
                  <a:pt x="1201" y="233"/>
                </a:lnTo>
                <a:lnTo>
                  <a:pt x="1248" y="242"/>
                </a:lnTo>
                <a:lnTo>
                  <a:pt x="1278" y="268"/>
                </a:lnTo>
                <a:lnTo>
                  <a:pt x="1295" y="306"/>
                </a:lnTo>
                <a:lnTo>
                  <a:pt x="1299" y="351"/>
                </a:lnTo>
                <a:lnTo>
                  <a:pt x="1300" y="444"/>
                </a:lnTo>
                <a:lnTo>
                  <a:pt x="1552" y="445"/>
                </a:lnTo>
                <a:lnTo>
                  <a:pt x="1552" y="398"/>
                </a:lnTo>
                <a:lnTo>
                  <a:pt x="1552" y="369"/>
                </a:lnTo>
                <a:moveTo>
                  <a:pt x="1998" y="1169"/>
                </a:moveTo>
                <a:lnTo>
                  <a:pt x="1997" y="1117"/>
                </a:lnTo>
                <a:lnTo>
                  <a:pt x="1761" y="1117"/>
                </a:lnTo>
                <a:lnTo>
                  <a:pt x="1761" y="1184"/>
                </a:lnTo>
                <a:lnTo>
                  <a:pt x="1755" y="1230"/>
                </a:lnTo>
                <a:lnTo>
                  <a:pt x="1737" y="1267"/>
                </a:lnTo>
                <a:lnTo>
                  <a:pt x="1705" y="1293"/>
                </a:lnTo>
                <a:lnTo>
                  <a:pt x="1658" y="1303"/>
                </a:lnTo>
                <a:lnTo>
                  <a:pt x="1609" y="1293"/>
                </a:lnTo>
                <a:lnTo>
                  <a:pt x="1576" y="1267"/>
                </a:lnTo>
                <a:lnTo>
                  <a:pt x="1557" y="1230"/>
                </a:lnTo>
                <a:lnTo>
                  <a:pt x="1551" y="1184"/>
                </a:lnTo>
                <a:lnTo>
                  <a:pt x="1551" y="831"/>
                </a:lnTo>
                <a:lnTo>
                  <a:pt x="1895" y="831"/>
                </a:lnTo>
                <a:lnTo>
                  <a:pt x="1895" y="624"/>
                </a:lnTo>
                <a:lnTo>
                  <a:pt x="1552" y="623"/>
                </a:lnTo>
                <a:lnTo>
                  <a:pt x="1552" y="498"/>
                </a:lnTo>
                <a:lnTo>
                  <a:pt x="1299" y="498"/>
                </a:lnTo>
                <a:lnTo>
                  <a:pt x="1299" y="1145"/>
                </a:lnTo>
                <a:lnTo>
                  <a:pt x="1306" y="1235"/>
                </a:lnTo>
                <a:lnTo>
                  <a:pt x="1326" y="1313"/>
                </a:lnTo>
                <a:lnTo>
                  <a:pt x="1358" y="1380"/>
                </a:lnTo>
                <a:lnTo>
                  <a:pt x="1401" y="1435"/>
                </a:lnTo>
                <a:lnTo>
                  <a:pt x="1453" y="1478"/>
                </a:lnTo>
                <a:lnTo>
                  <a:pt x="1512" y="1510"/>
                </a:lnTo>
                <a:lnTo>
                  <a:pt x="1578" y="1529"/>
                </a:lnTo>
                <a:lnTo>
                  <a:pt x="1649" y="1535"/>
                </a:lnTo>
                <a:lnTo>
                  <a:pt x="1720" y="1529"/>
                </a:lnTo>
                <a:lnTo>
                  <a:pt x="1786" y="1510"/>
                </a:lnTo>
                <a:lnTo>
                  <a:pt x="1845" y="1479"/>
                </a:lnTo>
                <a:lnTo>
                  <a:pt x="1896" y="1437"/>
                </a:lnTo>
                <a:lnTo>
                  <a:pt x="1939" y="1385"/>
                </a:lnTo>
                <a:lnTo>
                  <a:pt x="1971" y="1322"/>
                </a:lnTo>
                <a:lnTo>
                  <a:pt x="1976" y="1303"/>
                </a:lnTo>
                <a:lnTo>
                  <a:pt x="1991" y="1250"/>
                </a:lnTo>
                <a:lnTo>
                  <a:pt x="1998" y="1169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16" name="Rectángulo 15"/>
          <p:cNvSpPr/>
          <p:nvPr/>
        </p:nvSpPr>
        <p:spPr>
          <a:xfrm>
            <a:off x="-379524" y="1200393"/>
            <a:ext cx="190463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1485">
              <a:spcAft>
                <a:spcPts val="0"/>
              </a:spcAft>
            </a:pPr>
            <a:r>
              <a:rPr lang="es-MX" sz="900" b="1" dirty="0">
                <a:solidFill>
                  <a:srgbClr val="FFFFFF"/>
                </a:solidFill>
                <a:effectLst/>
                <a:latin typeface="Humanst521 BT" panose="020B0602020204020204" pitchFamily="34" charset="0"/>
                <a:ea typeface="Arial" panose="020B0604020202020204" pitchFamily="34" charset="0"/>
              </a:rPr>
              <a:t>CONSULTORES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>
            <a:off x="-3220" y="6328358"/>
            <a:ext cx="1152030" cy="529643"/>
          </a:xfrm>
          <a:custGeom>
            <a:avLst/>
            <a:gdLst>
              <a:gd name="T0" fmla="*/ 0 w 697"/>
              <a:gd name="T1" fmla="+- 0 1131 1131"/>
              <a:gd name="T2" fmla="*/ 1131 h 697"/>
              <a:gd name="T3" fmla="*/ 0 w 697"/>
              <a:gd name="T4" fmla="+- 0 1828 1131"/>
              <a:gd name="T5" fmla="*/ 1828 h 697"/>
              <a:gd name="T6" fmla="*/ 697 w 697"/>
              <a:gd name="T7" fmla="+- 0 1828 1131"/>
              <a:gd name="T8" fmla="*/ 1828 h 697"/>
              <a:gd name="T9" fmla="*/ 0 w 697"/>
              <a:gd name="T10" fmla="+- 0 1131 1131"/>
              <a:gd name="T11" fmla="*/ 1131 h 69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697" h="697">
                <a:moveTo>
                  <a:pt x="0" y="0"/>
                </a:moveTo>
                <a:lnTo>
                  <a:pt x="0" y="697"/>
                </a:lnTo>
                <a:lnTo>
                  <a:pt x="697" y="697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8779" y="5576398"/>
            <a:ext cx="1293188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25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rst-consultores.com</a:t>
            </a:r>
            <a:endParaRPr kumimoji="0" lang="es-MX" altLang="es-MX" sz="825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3" name="Group 15"/>
          <p:cNvGrpSpPr>
            <a:grpSpLocks/>
          </p:cNvGrpSpPr>
          <p:nvPr/>
        </p:nvGrpSpPr>
        <p:grpSpPr bwMode="auto">
          <a:xfrm>
            <a:off x="66569" y="5807836"/>
            <a:ext cx="188795" cy="238401"/>
            <a:chOff x="1046" y="194"/>
            <a:chExt cx="499" cy="499"/>
          </a:xfrm>
        </p:grpSpPr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1055" y="203"/>
              <a:ext cx="480" cy="480"/>
            </a:xfrm>
            <a:custGeom>
              <a:avLst/>
              <a:gdLst>
                <a:gd name="T0" fmla="+- 0 1295 1056"/>
                <a:gd name="T1" fmla="*/ T0 w 480"/>
                <a:gd name="T2" fmla="+- 0 683 203"/>
                <a:gd name="T3" fmla="*/ 683 h 480"/>
                <a:gd name="T4" fmla="+- 0 1220 1056"/>
                <a:gd name="T5" fmla="*/ T4 w 480"/>
                <a:gd name="T6" fmla="+- 0 670 203"/>
                <a:gd name="T7" fmla="*/ 670 h 480"/>
                <a:gd name="T8" fmla="+- 0 1154 1056"/>
                <a:gd name="T9" fmla="*/ T8 w 480"/>
                <a:gd name="T10" fmla="+- 0 636 203"/>
                <a:gd name="T11" fmla="*/ 636 h 480"/>
                <a:gd name="T12" fmla="+- 0 1102 1056"/>
                <a:gd name="T13" fmla="*/ T12 w 480"/>
                <a:gd name="T14" fmla="+- 0 584 203"/>
                <a:gd name="T15" fmla="*/ 584 h 480"/>
                <a:gd name="T16" fmla="+- 0 1068 1056"/>
                <a:gd name="T17" fmla="*/ T16 w 480"/>
                <a:gd name="T18" fmla="+- 0 519 203"/>
                <a:gd name="T19" fmla="*/ 519 h 480"/>
                <a:gd name="T20" fmla="+- 0 1056 1056"/>
                <a:gd name="T21" fmla="*/ T20 w 480"/>
                <a:gd name="T22" fmla="+- 0 443 203"/>
                <a:gd name="T23" fmla="*/ 443 h 480"/>
                <a:gd name="T24" fmla="+- 0 1068 1056"/>
                <a:gd name="T25" fmla="*/ T24 w 480"/>
                <a:gd name="T26" fmla="+- 0 367 203"/>
                <a:gd name="T27" fmla="*/ 367 h 480"/>
                <a:gd name="T28" fmla="+- 0 1102 1056"/>
                <a:gd name="T29" fmla="*/ T28 w 480"/>
                <a:gd name="T30" fmla="+- 0 301 203"/>
                <a:gd name="T31" fmla="*/ 301 h 480"/>
                <a:gd name="T32" fmla="+- 0 1154 1056"/>
                <a:gd name="T33" fmla="*/ T32 w 480"/>
                <a:gd name="T34" fmla="+- 0 249 203"/>
                <a:gd name="T35" fmla="*/ 249 h 480"/>
                <a:gd name="T36" fmla="+- 0 1220 1056"/>
                <a:gd name="T37" fmla="*/ T36 w 480"/>
                <a:gd name="T38" fmla="+- 0 215 203"/>
                <a:gd name="T39" fmla="*/ 215 h 480"/>
                <a:gd name="T40" fmla="+- 0 1295 1056"/>
                <a:gd name="T41" fmla="*/ T40 w 480"/>
                <a:gd name="T42" fmla="+- 0 203 203"/>
                <a:gd name="T43" fmla="*/ 203 h 480"/>
                <a:gd name="T44" fmla="+- 0 1371 1056"/>
                <a:gd name="T45" fmla="*/ T44 w 480"/>
                <a:gd name="T46" fmla="+- 0 215 203"/>
                <a:gd name="T47" fmla="*/ 215 h 480"/>
                <a:gd name="T48" fmla="+- 0 1437 1056"/>
                <a:gd name="T49" fmla="*/ T48 w 480"/>
                <a:gd name="T50" fmla="+- 0 249 203"/>
                <a:gd name="T51" fmla="*/ 249 h 480"/>
                <a:gd name="T52" fmla="+- 0 1489 1056"/>
                <a:gd name="T53" fmla="*/ T52 w 480"/>
                <a:gd name="T54" fmla="+- 0 301 203"/>
                <a:gd name="T55" fmla="*/ 301 h 480"/>
                <a:gd name="T56" fmla="+- 0 1523 1056"/>
                <a:gd name="T57" fmla="*/ T56 w 480"/>
                <a:gd name="T58" fmla="+- 0 367 203"/>
                <a:gd name="T59" fmla="*/ 367 h 480"/>
                <a:gd name="T60" fmla="+- 0 1535 1056"/>
                <a:gd name="T61" fmla="*/ T60 w 480"/>
                <a:gd name="T62" fmla="+- 0 443 203"/>
                <a:gd name="T63" fmla="*/ 443 h 480"/>
                <a:gd name="T64" fmla="+- 0 1523 1056"/>
                <a:gd name="T65" fmla="*/ T64 w 480"/>
                <a:gd name="T66" fmla="+- 0 519 203"/>
                <a:gd name="T67" fmla="*/ 519 h 480"/>
                <a:gd name="T68" fmla="+- 0 1489 1056"/>
                <a:gd name="T69" fmla="*/ T68 w 480"/>
                <a:gd name="T70" fmla="+- 0 584 203"/>
                <a:gd name="T71" fmla="*/ 584 h 480"/>
                <a:gd name="T72" fmla="+- 0 1437 1056"/>
                <a:gd name="T73" fmla="*/ T72 w 480"/>
                <a:gd name="T74" fmla="+- 0 636 203"/>
                <a:gd name="T75" fmla="*/ 636 h 480"/>
                <a:gd name="T76" fmla="+- 0 1371 1056"/>
                <a:gd name="T77" fmla="*/ T76 w 480"/>
                <a:gd name="T78" fmla="+- 0 670 203"/>
                <a:gd name="T79" fmla="*/ 670 h 480"/>
                <a:gd name="T80" fmla="+- 0 1295 1056"/>
                <a:gd name="T81" fmla="*/ T80 w 480"/>
                <a:gd name="T82" fmla="+- 0 683 203"/>
                <a:gd name="T83" fmla="*/ 683 h 4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0" h="480">
                  <a:moveTo>
                    <a:pt x="239" y="480"/>
                  </a:moveTo>
                  <a:lnTo>
                    <a:pt x="164" y="467"/>
                  </a:lnTo>
                  <a:lnTo>
                    <a:pt x="98" y="433"/>
                  </a:lnTo>
                  <a:lnTo>
                    <a:pt x="46" y="381"/>
                  </a:lnTo>
                  <a:lnTo>
                    <a:pt x="12" y="316"/>
                  </a:lnTo>
                  <a:lnTo>
                    <a:pt x="0" y="240"/>
                  </a:lnTo>
                  <a:lnTo>
                    <a:pt x="12" y="164"/>
                  </a:lnTo>
                  <a:lnTo>
                    <a:pt x="46" y="98"/>
                  </a:lnTo>
                  <a:lnTo>
                    <a:pt x="98" y="46"/>
                  </a:lnTo>
                  <a:lnTo>
                    <a:pt x="164" y="12"/>
                  </a:lnTo>
                  <a:lnTo>
                    <a:pt x="239" y="0"/>
                  </a:lnTo>
                  <a:lnTo>
                    <a:pt x="315" y="12"/>
                  </a:lnTo>
                  <a:lnTo>
                    <a:pt x="381" y="46"/>
                  </a:lnTo>
                  <a:lnTo>
                    <a:pt x="433" y="98"/>
                  </a:lnTo>
                  <a:lnTo>
                    <a:pt x="467" y="164"/>
                  </a:lnTo>
                  <a:lnTo>
                    <a:pt x="479" y="240"/>
                  </a:lnTo>
                  <a:lnTo>
                    <a:pt x="467" y="316"/>
                  </a:lnTo>
                  <a:lnTo>
                    <a:pt x="433" y="381"/>
                  </a:lnTo>
                  <a:lnTo>
                    <a:pt x="381" y="433"/>
                  </a:lnTo>
                  <a:lnTo>
                    <a:pt x="315" y="467"/>
                  </a:lnTo>
                  <a:lnTo>
                    <a:pt x="239" y="480"/>
                  </a:lnTo>
                  <a:close/>
                </a:path>
              </a:pathLst>
            </a:custGeom>
            <a:noFill/>
            <a:ln w="120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350"/>
            </a:p>
          </p:txBody>
        </p:sp>
        <p:pic>
          <p:nvPicPr>
            <p:cNvPr id="45" name="Picture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" y="309"/>
              <a:ext cx="241" cy="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6"/>
          <p:cNvGrpSpPr>
            <a:grpSpLocks/>
          </p:cNvGrpSpPr>
          <p:nvPr/>
        </p:nvGrpSpPr>
        <p:grpSpPr bwMode="auto">
          <a:xfrm>
            <a:off x="343818" y="5802610"/>
            <a:ext cx="181606" cy="229324"/>
            <a:chOff x="1628" y="188"/>
            <a:chExt cx="480" cy="480"/>
          </a:xfrm>
        </p:grpSpPr>
        <p:sp>
          <p:nvSpPr>
            <p:cNvPr id="47" name="Freeform 8"/>
            <p:cNvSpPr>
              <a:spLocks/>
            </p:cNvSpPr>
            <p:nvPr/>
          </p:nvSpPr>
          <p:spPr bwMode="auto">
            <a:xfrm>
              <a:off x="1628" y="188"/>
              <a:ext cx="480" cy="480"/>
            </a:xfrm>
            <a:custGeom>
              <a:avLst/>
              <a:gdLst>
                <a:gd name="T0" fmla="+- 0 1868 1628"/>
                <a:gd name="T1" fmla="*/ T0 w 480"/>
                <a:gd name="T2" fmla="+- 0 668 189"/>
                <a:gd name="T3" fmla="*/ 668 h 480"/>
                <a:gd name="T4" fmla="+- 0 1792 1628"/>
                <a:gd name="T5" fmla="*/ T4 w 480"/>
                <a:gd name="T6" fmla="+- 0 656 189"/>
                <a:gd name="T7" fmla="*/ 656 h 480"/>
                <a:gd name="T8" fmla="+- 0 1727 1628"/>
                <a:gd name="T9" fmla="*/ T8 w 480"/>
                <a:gd name="T10" fmla="+- 0 622 189"/>
                <a:gd name="T11" fmla="*/ 622 h 480"/>
                <a:gd name="T12" fmla="+- 0 1675 1628"/>
                <a:gd name="T13" fmla="*/ T12 w 480"/>
                <a:gd name="T14" fmla="+- 0 570 189"/>
                <a:gd name="T15" fmla="*/ 570 h 480"/>
                <a:gd name="T16" fmla="+- 0 1641 1628"/>
                <a:gd name="T17" fmla="*/ T16 w 480"/>
                <a:gd name="T18" fmla="+- 0 504 189"/>
                <a:gd name="T19" fmla="*/ 504 h 480"/>
                <a:gd name="T20" fmla="+- 0 1628 1628"/>
                <a:gd name="T21" fmla="*/ T20 w 480"/>
                <a:gd name="T22" fmla="+- 0 428 189"/>
                <a:gd name="T23" fmla="*/ 428 h 480"/>
                <a:gd name="T24" fmla="+- 0 1641 1628"/>
                <a:gd name="T25" fmla="*/ T24 w 480"/>
                <a:gd name="T26" fmla="+- 0 352 189"/>
                <a:gd name="T27" fmla="*/ 352 h 480"/>
                <a:gd name="T28" fmla="+- 0 1675 1628"/>
                <a:gd name="T29" fmla="*/ T28 w 480"/>
                <a:gd name="T30" fmla="+- 0 287 189"/>
                <a:gd name="T31" fmla="*/ 287 h 480"/>
                <a:gd name="T32" fmla="+- 0 1727 1628"/>
                <a:gd name="T33" fmla="*/ T32 w 480"/>
                <a:gd name="T34" fmla="+- 0 235 189"/>
                <a:gd name="T35" fmla="*/ 235 h 480"/>
                <a:gd name="T36" fmla="+- 0 1792 1628"/>
                <a:gd name="T37" fmla="*/ T36 w 480"/>
                <a:gd name="T38" fmla="+- 0 201 189"/>
                <a:gd name="T39" fmla="*/ 201 h 480"/>
                <a:gd name="T40" fmla="+- 0 1868 1628"/>
                <a:gd name="T41" fmla="*/ T40 w 480"/>
                <a:gd name="T42" fmla="+- 0 189 189"/>
                <a:gd name="T43" fmla="*/ 189 h 480"/>
                <a:gd name="T44" fmla="+- 0 1944 1628"/>
                <a:gd name="T45" fmla="*/ T44 w 480"/>
                <a:gd name="T46" fmla="+- 0 201 189"/>
                <a:gd name="T47" fmla="*/ 201 h 480"/>
                <a:gd name="T48" fmla="+- 0 2010 1628"/>
                <a:gd name="T49" fmla="*/ T48 w 480"/>
                <a:gd name="T50" fmla="+- 0 235 189"/>
                <a:gd name="T51" fmla="*/ 235 h 480"/>
                <a:gd name="T52" fmla="+- 0 2062 1628"/>
                <a:gd name="T53" fmla="*/ T52 w 480"/>
                <a:gd name="T54" fmla="+- 0 287 189"/>
                <a:gd name="T55" fmla="*/ 287 h 480"/>
                <a:gd name="T56" fmla="+- 0 2096 1628"/>
                <a:gd name="T57" fmla="*/ T56 w 480"/>
                <a:gd name="T58" fmla="+- 0 352 189"/>
                <a:gd name="T59" fmla="*/ 352 h 480"/>
                <a:gd name="T60" fmla="+- 0 2108 1628"/>
                <a:gd name="T61" fmla="*/ T60 w 480"/>
                <a:gd name="T62" fmla="+- 0 428 189"/>
                <a:gd name="T63" fmla="*/ 428 h 480"/>
                <a:gd name="T64" fmla="+- 0 2096 1628"/>
                <a:gd name="T65" fmla="*/ T64 w 480"/>
                <a:gd name="T66" fmla="+- 0 504 189"/>
                <a:gd name="T67" fmla="*/ 504 h 480"/>
                <a:gd name="T68" fmla="+- 0 2062 1628"/>
                <a:gd name="T69" fmla="*/ T68 w 480"/>
                <a:gd name="T70" fmla="+- 0 570 189"/>
                <a:gd name="T71" fmla="*/ 570 h 480"/>
                <a:gd name="T72" fmla="+- 0 2010 1628"/>
                <a:gd name="T73" fmla="*/ T72 w 480"/>
                <a:gd name="T74" fmla="+- 0 622 189"/>
                <a:gd name="T75" fmla="*/ 622 h 480"/>
                <a:gd name="T76" fmla="+- 0 1944 1628"/>
                <a:gd name="T77" fmla="*/ T76 w 480"/>
                <a:gd name="T78" fmla="+- 0 656 189"/>
                <a:gd name="T79" fmla="*/ 656 h 480"/>
                <a:gd name="T80" fmla="+- 0 1868 1628"/>
                <a:gd name="T81" fmla="*/ T80 w 480"/>
                <a:gd name="T82" fmla="+- 0 668 189"/>
                <a:gd name="T83" fmla="*/ 668 h 4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0" h="480">
                  <a:moveTo>
                    <a:pt x="240" y="479"/>
                  </a:moveTo>
                  <a:lnTo>
                    <a:pt x="164" y="467"/>
                  </a:lnTo>
                  <a:lnTo>
                    <a:pt x="99" y="433"/>
                  </a:lnTo>
                  <a:lnTo>
                    <a:pt x="47" y="381"/>
                  </a:lnTo>
                  <a:lnTo>
                    <a:pt x="13" y="315"/>
                  </a:lnTo>
                  <a:lnTo>
                    <a:pt x="0" y="239"/>
                  </a:lnTo>
                  <a:lnTo>
                    <a:pt x="13" y="163"/>
                  </a:lnTo>
                  <a:lnTo>
                    <a:pt x="47" y="98"/>
                  </a:lnTo>
                  <a:lnTo>
                    <a:pt x="99" y="46"/>
                  </a:lnTo>
                  <a:lnTo>
                    <a:pt x="164" y="12"/>
                  </a:lnTo>
                  <a:lnTo>
                    <a:pt x="240" y="0"/>
                  </a:lnTo>
                  <a:lnTo>
                    <a:pt x="316" y="12"/>
                  </a:lnTo>
                  <a:lnTo>
                    <a:pt x="382" y="46"/>
                  </a:lnTo>
                  <a:lnTo>
                    <a:pt x="434" y="98"/>
                  </a:lnTo>
                  <a:lnTo>
                    <a:pt x="468" y="163"/>
                  </a:lnTo>
                  <a:lnTo>
                    <a:pt x="480" y="239"/>
                  </a:lnTo>
                  <a:lnTo>
                    <a:pt x="468" y="315"/>
                  </a:lnTo>
                  <a:lnTo>
                    <a:pt x="434" y="381"/>
                  </a:lnTo>
                  <a:lnTo>
                    <a:pt x="382" y="433"/>
                  </a:lnTo>
                  <a:lnTo>
                    <a:pt x="316" y="467"/>
                  </a:lnTo>
                  <a:lnTo>
                    <a:pt x="240" y="479"/>
                  </a:lnTo>
                  <a:close/>
                </a:path>
              </a:pathLst>
            </a:custGeom>
            <a:noFill/>
            <a:ln w="120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350"/>
            </a:p>
          </p:txBody>
        </p:sp>
        <p:pic>
          <p:nvPicPr>
            <p:cNvPr id="48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" y="338"/>
              <a:ext cx="264" cy="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12"/>
          <p:cNvGrpSpPr>
            <a:grpSpLocks/>
          </p:cNvGrpSpPr>
          <p:nvPr/>
        </p:nvGrpSpPr>
        <p:grpSpPr bwMode="auto">
          <a:xfrm>
            <a:off x="613066" y="5804661"/>
            <a:ext cx="188795" cy="238401"/>
            <a:chOff x="2192" y="189"/>
            <a:chExt cx="499" cy="499"/>
          </a:xfrm>
        </p:grpSpPr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2201" y="198"/>
              <a:ext cx="480" cy="480"/>
            </a:xfrm>
            <a:custGeom>
              <a:avLst/>
              <a:gdLst>
                <a:gd name="T0" fmla="+- 0 2441 2201"/>
                <a:gd name="T1" fmla="*/ T0 w 480"/>
                <a:gd name="T2" fmla="+- 0 678 198"/>
                <a:gd name="T3" fmla="*/ 678 h 480"/>
                <a:gd name="T4" fmla="+- 0 2365 2201"/>
                <a:gd name="T5" fmla="*/ T4 w 480"/>
                <a:gd name="T6" fmla="+- 0 666 198"/>
                <a:gd name="T7" fmla="*/ 666 h 480"/>
                <a:gd name="T8" fmla="+- 0 2299 2201"/>
                <a:gd name="T9" fmla="*/ T8 w 480"/>
                <a:gd name="T10" fmla="+- 0 631 198"/>
                <a:gd name="T11" fmla="*/ 631 h 480"/>
                <a:gd name="T12" fmla="+- 0 2248 2201"/>
                <a:gd name="T13" fmla="*/ T12 w 480"/>
                <a:gd name="T14" fmla="+- 0 580 198"/>
                <a:gd name="T15" fmla="*/ 580 h 480"/>
                <a:gd name="T16" fmla="+- 0 2214 2201"/>
                <a:gd name="T17" fmla="*/ T16 w 480"/>
                <a:gd name="T18" fmla="+- 0 514 198"/>
                <a:gd name="T19" fmla="*/ 514 h 480"/>
                <a:gd name="T20" fmla="+- 0 2201 2201"/>
                <a:gd name="T21" fmla="*/ T20 w 480"/>
                <a:gd name="T22" fmla="+- 0 438 198"/>
                <a:gd name="T23" fmla="*/ 438 h 480"/>
                <a:gd name="T24" fmla="+- 0 2214 2201"/>
                <a:gd name="T25" fmla="*/ T24 w 480"/>
                <a:gd name="T26" fmla="+- 0 362 198"/>
                <a:gd name="T27" fmla="*/ 362 h 480"/>
                <a:gd name="T28" fmla="+- 0 2248 2201"/>
                <a:gd name="T29" fmla="*/ T28 w 480"/>
                <a:gd name="T30" fmla="+- 0 296 198"/>
                <a:gd name="T31" fmla="*/ 296 h 480"/>
                <a:gd name="T32" fmla="+- 0 2299 2201"/>
                <a:gd name="T33" fmla="*/ T32 w 480"/>
                <a:gd name="T34" fmla="+- 0 244 198"/>
                <a:gd name="T35" fmla="*/ 244 h 480"/>
                <a:gd name="T36" fmla="+- 0 2365 2201"/>
                <a:gd name="T37" fmla="*/ T36 w 480"/>
                <a:gd name="T38" fmla="+- 0 210 198"/>
                <a:gd name="T39" fmla="*/ 210 h 480"/>
                <a:gd name="T40" fmla="+- 0 2441 2201"/>
                <a:gd name="T41" fmla="*/ T40 w 480"/>
                <a:gd name="T42" fmla="+- 0 198 198"/>
                <a:gd name="T43" fmla="*/ 198 h 480"/>
                <a:gd name="T44" fmla="+- 0 2517 2201"/>
                <a:gd name="T45" fmla="*/ T44 w 480"/>
                <a:gd name="T46" fmla="+- 0 210 198"/>
                <a:gd name="T47" fmla="*/ 210 h 480"/>
                <a:gd name="T48" fmla="+- 0 2583 2201"/>
                <a:gd name="T49" fmla="*/ T48 w 480"/>
                <a:gd name="T50" fmla="+- 0 244 198"/>
                <a:gd name="T51" fmla="*/ 244 h 480"/>
                <a:gd name="T52" fmla="+- 0 2635 2201"/>
                <a:gd name="T53" fmla="*/ T52 w 480"/>
                <a:gd name="T54" fmla="+- 0 296 198"/>
                <a:gd name="T55" fmla="*/ 296 h 480"/>
                <a:gd name="T56" fmla="+- 0 2669 2201"/>
                <a:gd name="T57" fmla="*/ T56 w 480"/>
                <a:gd name="T58" fmla="+- 0 362 198"/>
                <a:gd name="T59" fmla="*/ 362 h 480"/>
                <a:gd name="T60" fmla="+- 0 2681 2201"/>
                <a:gd name="T61" fmla="*/ T60 w 480"/>
                <a:gd name="T62" fmla="+- 0 438 198"/>
                <a:gd name="T63" fmla="*/ 438 h 480"/>
                <a:gd name="T64" fmla="+- 0 2669 2201"/>
                <a:gd name="T65" fmla="*/ T64 w 480"/>
                <a:gd name="T66" fmla="+- 0 514 198"/>
                <a:gd name="T67" fmla="*/ 514 h 480"/>
                <a:gd name="T68" fmla="+- 0 2635 2201"/>
                <a:gd name="T69" fmla="*/ T68 w 480"/>
                <a:gd name="T70" fmla="+- 0 580 198"/>
                <a:gd name="T71" fmla="*/ 580 h 480"/>
                <a:gd name="T72" fmla="+- 0 2583 2201"/>
                <a:gd name="T73" fmla="*/ T72 w 480"/>
                <a:gd name="T74" fmla="+- 0 631 198"/>
                <a:gd name="T75" fmla="*/ 631 h 480"/>
                <a:gd name="T76" fmla="+- 0 2517 2201"/>
                <a:gd name="T77" fmla="*/ T76 w 480"/>
                <a:gd name="T78" fmla="+- 0 666 198"/>
                <a:gd name="T79" fmla="*/ 666 h 480"/>
                <a:gd name="T80" fmla="+- 0 2441 2201"/>
                <a:gd name="T81" fmla="*/ T80 w 480"/>
                <a:gd name="T82" fmla="+- 0 678 198"/>
                <a:gd name="T83" fmla="*/ 678 h 4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0" h="480">
                  <a:moveTo>
                    <a:pt x="240" y="480"/>
                  </a:moveTo>
                  <a:lnTo>
                    <a:pt x="164" y="468"/>
                  </a:lnTo>
                  <a:lnTo>
                    <a:pt x="98" y="433"/>
                  </a:lnTo>
                  <a:lnTo>
                    <a:pt x="47" y="382"/>
                  </a:lnTo>
                  <a:lnTo>
                    <a:pt x="13" y="316"/>
                  </a:lnTo>
                  <a:lnTo>
                    <a:pt x="0" y="240"/>
                  </a:lnTo>
                  <a:lnTo>
                    <a:pt x="13" y="164"/>
                  </a:lnTo>
                  <a:lnTo>
                    <a:pt x="47" y="98"/>
                  </a:lnTo>
                  <a:lnTo>
                    <a:pt x="98" y="46"/>
                  </a:lnTo>
                  <a:lnTo>
                    <a:pt x="164" y="12"/>
                  </a:lnTo>
                  <a:lnTo>
                    <a:pt x="240" y="0"/>
                  </a:lnTo>
                  <a:lnTo>
                    <a:pt x="316" y="12"/>
                  </a:lnTo>
                  <a:lnTo>
                    <a:pt x="382" y="46"/>
                  </a:lnTo>
                  <a:lnTo>
                    <a:pt x="434" y="98"/>
                  </a:lnTo>
                  <a:lnTo>
                    <a:pt x="468" y="164"/>
                  </a:lnTo>
                  <a:lnTo>
                    <a:pt x="480" y="240"/>
                  </a:lnTo>
                  <a:lnTo>
                    <a:pt x="468" y="316"/>
                  </a:lnTo>
                  <a:lnTo>
                    <a:pt x="434" y="382"/>
                  </a:lnTo>
                  <a:lnTo>
                    <a:pt x="382" y="433"/>
                  </a:lnTo>
                  <a:lnTo>
                    <a:pt x="316" y="468"/>
                  </a:lnTo>
                  <a:lnTo>
                    <a:pt x="240" y="480"/>
                  </a:lnTo>
                  <a:close/>
                </a:path>
              </a:pathLst>
            </a:custGeom>
            <a:noFill/>
            <a:ln w="120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350"/>
            </a:p>
          </p:txBody>
        </p:sp>
        <p:pic>
          <p:nvPicPr>
            <p:cNvPr id="51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" y="293"/>
              <a:ext cx="134" cy="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9"/>
          <p:cNvGrpSpPr>
            <a:grpSpLocks/>
          </p:cNvGrpSpPr>
          <p:nvPr/>
        </p:nvGrpSpPr>
        <p:grpSpPr bwMode="auto">
          <a:xfrm>
            <a:off x="885719" y="5801486"/>
            <a:ext cx="188795" cy="238401"/>
            <a:chOff x="2765" y="184"/>
            <a:chExt cx="499" cy="499"/>
          </a:xfrm>
        </p:grpSpPr>
        <p:sp>
          <p:nvSpPr>
            <p:cNvPr id="53" name="Freeform 11"/>
            <p:cNvSpPr>
              <a:spLocks/>
            </p:cNvSpPr>
            <p:nvPr/>
          </p:nvSpPr>
          <p:spPr bwMode="auto">
            <a:xfrm>
              <a:off x="2774" y="193"/>
              <a:ext cx="480" cy="480"/>
            </a:xfrm>
            <a:custGeom>
              <a:avLst/>
              <a:gdLst>
                <a:gd name="T0" fmla="+- 0 3014 2774"/>
                <a:gd name="T1" fmla="*/ T0 w 480"/>
                <a:gd name="T2" fmla="+- 0 673 193"/>
                <a:gd name="T3" fmla="*/ 673 h 480"/>
                <a:gd name="T4" fmla="+- 0 2938 2774"/>
                <a:gd name="T5" fmla="*/ T4 w 480"/>
                <a:gd name="T6" fmla="+- 0 661 193"/>
                <a:gd name="T7" fmla="*/ 661 h 480"/>
                <a:gd name="T8" fmla="+- 0 2872 2774"/>
                <a:gd name="T9" fmla="*/ T8 w 480"/>
                <a:gd name="T10" fmla="+- 0 627 193"/>
                <a:gd name="T11" fmla="*/ 627 h 480"/>
                <a:gd name="T12" fmla="+- 0 2820 2774"/>
                <a:gd name="T13" fmla="*/ T12 w 480"/>
                <a:gd name="T14" fmla="+- 0 575 193"/>
                <a:gd name="T15" fmla="*/ 575 h 480"/>
                <a:gd name="T16" fmla="+- 0 2786 2774"/>
                <a:gd name="T17" fmla="*/ T16 w 480"/>
                <a:gd name="T18" fmla="+- 0 509 193"/>
                <a:gd name="T19" fmla="*/ 509 h 480"/>
                <a:gd name="T20" fmla="+- 0 2774 2774"/>
                <a:gd name="T21" fmla="*/ T20 w 480"/>
                <a:gd name="T22" fmla="+- 0 433 193"/>
                <a:gd name="T23" fmla="*/ 433 h 480"/>
                <a:gd name="T24" fmla="+- 0 2786 2774"/>
                <a:gd name="T25" fmla="*/ T24 w 480"/>
                <a:gd name="T26" fmla="+- 0 357 193"/>
                <a:gd name="T27" fmla="*/ 357 h 480"/>
                <a:gd name="T28" fmla="+- 0 2820 2774"/>
                <a:gd name="T29" fmla="*/ T28 w 480"/>
                <a:gd name="T30" fmla="+- 0 292 193"/>
                <a:gd name="T31" fmla="*/ 292 h 480"/>
                <a:gd name="T32" fmla="+- 0 2872 2774"/>
                <a:gd name="T33" fmla="*/ T32 w 480"/>
                <a:gd name="T34" fmla="+- 0 240 193"/>
                <a:gd name="T35" fmla="*/ 240 h 480"/>
                <a:gd name="T36" fmla="+- 0 2938 2774"/>
                <a:gd name="T37" fmla="*/ T36 w 480"/>
                <a:gd name="T38" fmla="+- 0 206 193"/>
                <a:gd name="T39" fmla="*/ 206 h 480"/>
                <a:gd name="T40" fmla="+- 0 3014 2774"/>
                <a:gd name="T41" fmla="*/ T40 w 480"/>
                <a:gd name="T42" fmla="+- 0 193 193"/>
                <a:gd name="T43" fmla="*/ 193 h 480"/>
                <a:gd name="T44" fmla="+- 0 3090 2774"/>
                <a:gd name="T45" fmla="*/ T44 w 480"/>
                <a:gd name="T46" fmla="+- 0 206 193"/>
                <a:gd name="T47" fmla="*/ 206 h 480"/>
                <a:gd name="T48" fmla="+- 0 3155 2774"/>
                <a:gd name="T49" fmla="*/ T48 w 480"/>
                <a:gd name="T50" fmla="+- 0 240 193"/>
                <a:gd name="T51" fmla="*/ 240 h 480"/>
                <a:gd name="T52" fmla="+- 0 3207 2774"/>
                <a:gd name="T53" fmla="*/ T52 w 480"/>
                <a:gd name="T54" fmla="+- 0 292 193"/>
                <a:gd name="T55" fmla="*/ 292 h 480"/>
                <a:gd name="T56" fmla="+- 0 3241 2774"/>
                <a:gd name="T57" fmla="*/ T56 w 480"/>
                <a:gd name="T58" fmla="+- 0 357 193"/>
                <a:gd name="T59" fmla="*/ 357 h 480"/>
                <a:gd name="T60" fmla="+- 0 3254 2774"/>
                <a:gd name="T61" fmla="*/ T60 w 480"/>
                <a:gd name="T62" fmla="+- 0 433 193"/>
                <a:gd name="T63" fmla="*/ 433 h 480"/>
                <a:gd name="T64" fmla="+- 0 3241 2774"/>
                <a:gd name="T65" fmla="*/ T64 w 480"/>
                <a:gd name="T66" fmla="+- 0 509 193"/>
                <a:gd name="T67" fmla="*/ 509 h 480"/>
                <a:gd name="T68" fmla="+- 0 3207 2774"/>
                <a:gd name="T69" fmla="*/ T68 w 480"/>
                <a:gd name="T70" fmla="+- 0 575 193"/>
                <a:gd name="T71" fmla="*/ 575 h 480"/>
                <a:gd name="T72" fmla="+- 0 3155 2774"/>
                <a:gd name="T73" fmla="*/ T72 w 480"/>
                <a:gd name="T74" fmla="+- 0 627 193"/>
                <a:gd name="T75" fmla="*/ 627 h 480"/>
                <a:gd name="T76" fmla="+- 0 3090 2774"/>
                <a:gd name="T77" fmla="*/ T76 w 480"/>
                <a:gd name="T78" fmla="+- 0 661 193"/>
                <a:gd name="T79" fmla="*/ 661 h 480"/>
                <a:gd name="T80" fmla="+- 0 3014 2774"/>
                <a:gd name="T81" fmla="*/ T80 w 480"/>
                <a:gd name="T82" fmla="+- 0 673 193"/>
                <a:gd name="T83" fmla="*/ 673 h 4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0" h="480">
                  <a:moveTo>
                    <a:pt x="240" y="480"/>
                  </a:moveTo>
                  <a:lnTo>
                    <a:pt x="164" y="468"/>
                  </a:lnTo>
                  <a:lnTo>
                    <a:pt x="98" y="434"/>
                  </a:lnTo>
                  <a:lnTo>
                    <a:pt x="46" y="382"/>
                  </a:lnTo>
                  <a:lnTo>
                    <a:pt x="12" y="316"/>
                  </a:lnTo>
                  <a:lnTo>
                    <a:pt x="0" y="240"/>
                  </a:lnTo>
                  <a:lnTo>
                    <a:pt x="12" y="164"/>
                  </a:lnTo>
                  <a:lnTo>
                    <a:pt x="46" y="99"/>
                  </a:lnTo>
                  <a:lnTo>
                    <a:pt x="98" y="47"/>
                  </a:lnTo>
                  <a:lnTo>
                    <a:pt x="164" y="13"/>
                  </a:lnTo>
                  <a:lnTo>
                    <a:pt x="240" y="0"/>
                  </a:lnTo>
                  <a:lnTo>
                    <a:pt x="316" y="13"/>
                  </a:lnTo>
                  <a:lnTo>
                    <a:pt x="381" y="47"/>
                  </a:lnTo>
                  <a:lnTo>
                    <a:pt x="433" y="99"/>
                  </a:lnTo>
                  <a:lnTo>
                    <a:pt x="467" y="164"/>
                  </a:lnTo>
                  <a:lnTo>
                    <a:pt x="480" y="240"/>
                  </a:lnTo>
                  <a:lnTo>
                    <a:pt x="467" y="316"/>
                  </a:lnTo>
                  <a:lnTo>
                    <a:pt x="433" y="382"/>
                  </a:lnTo>
                  <a:lnTo>
                    <a:pt x="381" y="434"/>
                  </a:lnTo>
                  <a:lnTo>
                    <a:pt x="316" y="468"/>
                  </a:lnTo>
                  <a:lnTo>
                    <a:pt x="240" y="480"/>
                  </a:lnTo>
                  <a:close/>
                </a:path>
              </a:pathLst>
            </a:custGeom>
            <a:noFill/>
            <a:ln w="120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350"/>
            </a:p>
          </p:txBody>
        </p:sp>
        <p:pic>
          <p:nvPicPr>
            <p:cNvPr id="54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301"/>
              <a:ext cx="263" cy="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ítulo 1"/>
          <p:cNvSpPr>
            <a:spLocks noGrp="1"/>
          </p:cNvSpPr>
          <p:nvPr>
            <p:ph type="ctrTitle" hasCustomPrompt="1"/>
          </p:nvPr>
        </p:nvSpPr>
        <p:spPr>
          <a:xfrm>
            <a:off x="1051609" y="0"/>
            <a:ext cx="7694840" cy="846036"/>
          </a:xfrm>
        </p:spPr>
        <p:txBody>
          <a:bodyPr anchor="b"/>
          <a:lstStyle>
            <a:lvl1pPr algn="ctr">
              <a:defRPr sz="3600" baseline="0">
                <a:solidFill>
                  <a:srgbClr val="061235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Subtitulo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230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>
            <a:spLocks noChangeArrowheads="1"/>
          </p:cNvSpPr>
          <p:nvPr/>
        </p:nvSpPr>
        <p:spPr bwMode="auto">
          <a:xfrm rot="16200000">
            <a:off x="4098059" y="-4124450"/>
            <a:ext cx="965441" cy="9144002"/>
          </a:xfrm>
          <a:prstGeom prst="rect">
            <a:avLst/>
          </a:prstGeom>
          <a:solidFill>
            <a:srgbClr val="0612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 dirty="0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 flipH="1" flipV="1">
            <a:off x="7694278" y="-34905"/>
            <a:ext cx="1461754" cy="637505"/>
          </a:xfrm>
          <a:custGeom>
            <a:avLst/>
            <a:gdLst>
              <a:gd name="T0" fmla="*/ 0 w 697"/>
              <a:gd name="T1" fmla="+- 0 1131 1131"/>
              <a:gd name="T2" fmla="*/ 1131 h 697"/>
              <a:gd name="T3" fmla="*/ 0 w 697"/>
              <a:gd name="T4" fmla="+- 0 1828 1131"/>
              <a:gd name="T5" fmla="*/ 1828 h 697"/>
              <a:gd name="T6" fmla="*/ 697 w 697"/>
              <a:gd name="T7" fmla="+- 0 1828 1131"/>
              <a:gd name="T8" fmla="*/ 1828 h 697"/>
              <a:gd name="T9" fmla="*/ 0 w 697"/>
              <a:gd name="T10" fmla="+- 0 1131 1131"/>
              <a:gd name="T11" fmla="*/ 1131 h 69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697" h="697">
                <a:moveTo>
                  <a:pt x="0" y="0"/>
                </a:moveTo>
                <a:lnTo>
                  <a:pt x="0" y="697"/>
                </a:lnTo>
                <a:lnTo>
                  <a:pt x="697" y="697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 dirty="0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-5812" y="0"/>
            <a:ext cx="1148809" cy="6858000"/>
          </a:xfrm>
          <a:prstGeom prst="rect">
            <a:avLst/>
          </a:prstGeom>
          <a:solidFill>
            <a:srgbClr val="0612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25" name="AutoShape 4"/>
          <p:cNvSpPr>
            <a:spLocks/>
          </p:cNvSpPr>
          <p:nvPr/>
        </p:nvSpPr>
        <p:spPr bwMode="auto">
          <a:xfrm>
            <a:off x="192739" y="230749"/>
            <a:ext cx="785348" cy="954065"/>
          </a:xfrm>
          <a:custGeom>
            <a:avLst/>
            <a:gdLst>
              <a:gd name="T0" fmla="+- 0 1439 1081"/>
              <a:gd name="T1" fmla="*/ T0 w 1998"/>
              <a:gd name="T2" fmla="+- 0 2254 945"/>
              <a:gd name="T3" fmla="*/ 2254 h 1535"/>
              <a:gd name="T4" fmla="+- 0 1338 1081"/>
              <a:gd name="T5" fmla="*/ T4 w 1998"/>
              <a:gd name="T6" fmla="+- 0 2163 945"/>
              <a:gd name="T7" fmla="*/ 2163 h 1535"/>
              <a:gd name="T8" fmla="+- 0 1081 1081"/>
              <a:gd name="T9" fmla="*/ T8 w 1998"/>
              <a:gd name="T10" fmla="+- 0 2091 945"/>
              <a:gd name="T11" fmla="*/ 2091 h 1535"/>
              <a:gd name="T12" fmla="+- 0 1101 1081"/>
              <a:gd name="T13" fmla="*/ T12 w 1998"/>
              <a:gd name="T14" fmla="+- 0 2241 945"/>
              <a:gd name="T15" fmla="*/ 2241 h 1535"/>
              <a:gd name="T16" fmla="+- 0 1208 1081"/>
              <a:gd name="T17" fmla="*/ T16 w 1998"/>
              <a:gd name="T18" fmla="+- 0 2408 945"/>
              <a:gd name="T19" fmla="*/ 2408 h 1535"/>
              <a:gd name="T20" fmla="+- 0 1420 1081"/>
              <a:gd name="T21" fmla="*/ T20 w 1998"/>
              <a:gd name="T22" fmla="+- 0 2480 945"/>
              <a:gd name="T23" fmla="*/ 2480 h 1535"/>
              <a:gd name="T24" fmla="+- 0 1774 1081"/>
              <a:gd name="T25" fmla="*/ T24 w 1998"/>
              <a:gd name="T26" fmla="+- 0 1248 945"/>
              <a:gd name="T27" fmla="*/ 1248 h 1535"/>
              <a:gd name="T28" fmla="+- 0 1723 1081"/>
              <a:gd name="T29" fmla="*/ T28 w 1998"/>
              <a:gd name="T30" fmla="+- 0 1105 945"/>
              <a:gd name="T31" fmla="*/ 1105 h 1535"/>
              <a:gd name="T32" fmla="+- 0 1571 1081"/>
              <a:gd name="T33" fmla="*/ T32 w 1998"/>
              <a:gd name="T34" fmla="+- 0 972 945"/>
              <a:gd name="T35" fmla="*/ 972 h 1535"/>
              <a:gd name="T36" fmla="+- 0 1361 1081"/>
              <a:gd name="T37" fmla="*/ T36 w 1998"/>
              <a:gd name="T38" fmla="+- 0 952 945"/>
              <a:gd name="T39" fmla="*/ 952 h 1535"/>
              <a:gd name="T40" fmla="+- 0 1184 1081"/>
              <a:gd name="T41" fmla="*/ T40 w 1998"/>
              <a:gd name="T42" fmla="+- 0 1046 945"/>
              <a:gd name="T43" fmla="*/ 1046 h 1535"/>
              <a:gd name="T44" fmla="+- 0 1088 1081"/>
              <a:gd name="T45" fmla="*/ T44 w 1998"/>
              <a:gd name="T46" fmla="+- 0 1246 945"/>
              <a:gd name="T47" fmla="*/ 1246 h 1535"/>
              <a:gd name="T48" fmla="+- 0 1335 1081"/>
              <a:gd name="T49" fmla="*/ T48 w 1998"/>
              <a:gd name="T50" fmla="+- 0 2041 945"/>
              <a:gd name="T51" fmla="*/ 2041 h 1535"/>
              <a:gd name="T52" fmla="+- 0 1359 1081"/>
              <a:gd name="T53" fmla="*/ T52 w 1998"/>
              <a:gd name="T54" fmla="+- 0 1213 945"/>
              <a:gd name="T55" fmla="*/ 1213 h 1535"/>
              <a:gd name="T56" fmla="+- 0 1488 1081"/>
              <a:gd name="T57" fmla="*/ T56 w 1998"/>
              <a:gd name="T58" fmla="+- 0 1187 945"/>
              <a:gd name="T59" fmla="*/ 1187 h 1535"/>
              <a:gd name="T60" fmla="+- 0 1544 1081"/>
              <a:gd name="T61" fmla="*/ T60 w 1998"/>
              <a:gd name="T62" fmla="+- 0 1296 945"/>
              <a:gd name="T63" fmla="*/ 1296 h 1535"/>
              <a:gd name="T64" fmla="+- 0 2633 1081"/>
              <a:gd name="T65" fmla="*/ T64 w 1998"/>
              <a:gd name="T66" fmla="+- 0 1314 945"/>
              <a:gd name="T67" fmla="*/ 1314 h 1535"/>
              <a:gd name="T68" fmla="+- 0 2607 1081"/>
              <a:gd name="T69" fmla="*/ T68 w 1998"/>
              <a:gd name="T70" fmla="+- 0 1178 945"/>
              <a:gd name="T71" fmla="*/ 1178 h 1535"/>
              <a:gd name="T72" fmla="+- 0 2519 1081"/>
              <a:gd name="T73" fmla="*/ T72 w 1998"/>
              <a:gd name="T74" fmla="+- 0 1039 945"/>
              <a:gd name="T75" fmla="*/ 1039 h 1535"/>
              <a:gd name="T76" fmla="+- 0 2343 1081"/>
              <a:gd name="T77" fmla="*/ T76 w 1998"/>
              <a:gd name="T78" fmla="+- 0 952 945"/>
              <a:gd name="T79" fmla="*/ 952 h 1535"/>
              <a:gd name="T80" fmla="+- 0 2137 1081"/>
              <a:gd name="T81" fmla="*/ T80 w 1998"/>
              <a:gd name="T82" fmla="+- 0 971 945"/>
              <a:gd name="T83" fmla="*/ 971 h 1535"/>
              <a:gd name="T84" fmla="+- 0 1983 1081"/>
              <a:gd name="T85" fmla="*/ T84 w 1998"/>
              <a:gd name="T86" fmla="+- 0 1101 945"/>
              <a:gd name="T87" fmla="*/ 1101 h 1535"/>
              <a:gd name="T88" fmla="+- 0 1923 1081"/>
              <a:gd name="T89" fmla="*/ T88 w 1998"/>
              <a:gd name="T90" fmla="+- 0 1335 945"/>
              <a:gd name="T91" fmla="*/ 1335 h 1535"/>
              <a:gd name="T92" fmla="+- 0 1920 1081"/>
              <a:gd name="T93" fmla="*/ T92 w 1998"/>
              <a:gd name="T94" fmla="+- 0 2162 945"/>
              <a:gd name="T95" fmla="*/ 2162 h 1535"/>
              <a:gd name="T96" fmla="+- 0 1818 1081"/>
              <a:gd name="T97" fmla="*/ T96 w 1998"/>
              <a:gd name="T98" fmla="+- 0 2254 945"/>
              <a:gd name="T99" fmla="*/ 2254 h 1535"/>
              <a:gd name="T100" fmla="+- 0 1837 1081"/>
              <a:gd name="T101" fmla="*/ T100 w 1998"/>
              <a:gd name="T102" fmla="+- 0 2480 945"/>
              <a:gd name="T103" fmla="*/ 2480 h 1535"/>
              <a:gd name="T104" fmla="+- 0 2048 1081"/>
              <a:gd name="T105" fmla="*/ T104 w 1998"/>
              <a:gd name="T106" fmla="+- 0 2408 945"/>
              <a:gd name="T107" fmla="*/ 2408 h 1535"/>
              <a:gd name="T108" fmla="+- 0 2156 1081"/>
              <a:gd name="T109" fmla="*/ T108 w 1998"/>
              <a:gd name="T110" fmla="+- 0 2241 945"/>
              <a:gd name="T111" fmla="*/ 2241 h 1535"/>
              <a:gd name="T112" fmla="+- 0 2176 1081"/>
              <a:gd name="T113" fmla="*/ T112 w 1998"/>
              <a:gd name="T114" fmla="+- 0 2091 945"/>
              <a:gd name="T115" fmla="*/ 2091 h 1535"/>
              <a:gd name="T116" fmla="+- 0 2182 1081"/>
              <a:gd name="T117" fmla="*/ T116 w 1998"/>
              <a:gd name="T118" fmla="+- 0 1251 945"/>
              <a:gd name="T119" fmla="*/ 1251 h 1535"/>
              <a:gd name="T120" fmla="+- 0 2282 1081"/>
              <a:gd name="T121" fmla="*/ T120 w 1998"/>
              <a:gd name="T122" fmla="+- 0 1178 945"/>
              <a:gd name="T123" fmla="*/ 1178 h 1535"/>
              <a:gd name="T124" fmla="+- 0 2376 1081"/>
              <a:gd name="T125" fmla="*/ T124 w 1998"/>
              <a:gd name="T126" fmla="+- 0 1251 945"/>
              <a:gd name="T127" fmla="*/ 1251 h 1535"/>
              <a:gd name="T128" fmla="+- 0 2633 1081"/>
              <a:gd name="T129" fmla="*/ T128 w 1998"/>
              <a:gd name="T130" fmla="+- 0 1390 945"/>
              <a:gd name="T131" fmla="*/ 1390 h 1535"/>
              <a:gd name="T132" fmla="+- 0 3079 1081"/>
              <a:gd name="T133" fmla="*/ T132 w 1998"/>
              <a:gd name="T134" fmla="+- 0 2114 945"/>
              <a:gd name="T135" fmla="*/ 2114 h 1535"/>
              <a:gd name="T136" fmla="+- 0 2842 1081"/>
              <a:gd name="T137" fmla="*/ T136 w 1998"/>
              <a:gd name="T138" fmla="+- 0 2129 945"/>
              <a:gd name="T139" fmla="*/ 2129 h 1535"/>
              <a:gd name="T140" fmla="+- 0 2786 1081"/>
              <a:gd name="T141" fmla="*/ T140 w 1998"/>
              <a:gd name="T142" fmla="+- 0 2238 945"/>
              <a:gd name="T143" fmla="*/ 2238 h 1535"/>
              <a:gd name="T144" fmla="+- 0 2657 1081"/>
              <a:gd name="T145" fmla="*/ T144 w 1998"/>
              <a:gd name="T146" fmla="+- 0 2212 945"/>
              <a:gd name="T147" fmla="*/ 2212 h 1535"/>
              <a:gd name="T148" fmla="+- 0 2632 1081"/>
              <a:gd name="T149" fmla="*/ T148 w 1998"/>
              <a:gd name="T150" fmla="+- 0 1776 945"/>
              <a:gd name="T151" fmla="*/ 1776 h 1535"/>
              <a:gd name="T152" fmla="+- 0 2976 1081"/>
              <a:gd name="T153" fmla="*/ T152 w 1998"/>
              <a:gd name="T154" fmla="+- 0 1569 945"/>
              <a:gd name="T155" fmla="*/ 1569 h 1535"/>
              <a:gd name="T156" fmla="+- 0 2380 1081"/>
              <a:gd name="T157" fmla="*/ T156 w 1998"/>
              <a:gd name="T158" fmla="+- 0 1443 945"/>
              <a:gd name="T159" fmla="*/ 1443 h 1535"/>
              <a:gd name="T160" fmla="+- 0 2407 1081"/>
              <a:gd name="T161" fmla="*/ T160 w 1998"/>
              <a:gd name="T162" fmla="+- 0 2258 945"/>
              <a:gd name="T163" fmla="*/ 2258 h 1535"/>
              <a:gd name="T164" fmla="+- 0 2534 1081"/>
              <a:gd name="T165" fmla="*/ T164 w 1998"/>
              <a:gd name="T166" fmla="+- 0 2423 945"/>
              <a:gd name="T167" fmla="*/ 2423 h 1535"/>
              <a:gd name="T168" fmla="+- 0 2730 1081"/>
              <a:gd name="T169" fmla="*/ T168 w 1998"/>
              <a:gd name="T170" fmla="+- 0 2480 945"/>
              <a:gd name="T171" fmla="*/ 2480 h 1535"/>
              <a:gd name="T172" fmla="+- 0 2926 1081"/>
              <a:gd name="T173" fmla="*/ T172 w 1998"/>
              <a:gd name="T174" fmla="+- 0 2424 945"/>
              <a:gd name="T175" fmla="*/ 2424 h 1535"/>
              <a:gd name="T176" fmla="+- 0 3052 1081"/>
              <a:gd name="T177" fmla="*/ T176 w 1998"/>
              <a:gd name="T178" fmla="+- 0 2267 945"/>
              <a:gd name="T179" fmla="*/ 2267 h 1535"/>
              <a:gd name="T180" fmla="+- 0 3079 1081"/>
              <a:gd name="T181" fmla="*/ T180 w 1998"/>
              <a:gd name="T182" fmla="+- 0 2114 945"/>
              <a:gd name="T183" fmla="*/ 2114 h 153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1998" h="1535">
                <a:moveTo>
                  <a:pt x="523" y="1535"/>
                </a:moveTo>
                <a:lnTo>
                  <a:pt x="522" y="1309"/>
                </a:lnTo>
                <a:lnTo>
                  <a:pt x="358" y="1309"/>
                </a:lnTo>
                <a:lnTo>
                  <a:pt x="303" y="1296"/>
                </a:lnTo>
                <a:lnTo>
                  <a:pt x="271" y="1263"/>
                </a:lnTo>
                <a:lnTo>
                  <a:pt x="257" y="1218"/>
                </a:lnTo>
                <a:lnTo>
                  <a:pt x="253" y="1169"/>
                </a:lnTo>
                <a:lnTo>
                  <a:pt x="254" y="1146"/>
                </a:lnTo>
                <a:lnTo>
                  <a:pt x="0" y="1146"/>
                </a:lnTo>
                <a:lnTo>
                  <a:pt x="0" y="1169"/>
                </a:lnTo>
                <a:lnTo>
                  <a:pt x="5" y="1232"/>
                </a:lnTo>
                <a:lnTo>
                  <a:pt x="20" y="1296"/>
                </a:lnTo>
                <a:lnTo>
                  <a:pt x="45" y="1357"/>
                </a:lnTo>
                <a:lnTo>
                  <a:pt x="81" y="1414"/>
                </a:lnTo>
                <a:lnTo>
                  <a:pt x="127" y="1463"/>
                </a:lnTo>
                <a:lnTo>
                  <a:pt x="186" y="1501"/>
                </a:lnTo>
                <a:lnTo>
                  <a:pt x="256" y="1526"/>
                </a:lnTo>
                <a:lnTo>
                  <a:pt x="339" y="1535"/>
                </a:lnTo>
                <a:lnTo>
                  <a:pt x="523" y="1535"/>
                </a:lnTo>
                <a:moveTo>
                  <a:pt x="700" y="389"/>
                </a:moveTo>
                <a:lnTo>
                  <a:pt x="693" y="303"/>
                </a:lnTo>
                <a:lnTo>
                  <a:pt x="675" y="233"/>
                </a:lnTo>
                <a:lnTo>
                  <a:pt x="674" y="227"/>
                </a:lnTo>
                <a:lnTo>
                  <a:pt x="642" y="160"/>
                </a:lnTo>
                <a:lnTo>
                  <a:pt x="601" y="105"/>
                </a:lnTo>
                <a:lnTo>
                  <a:pt x="550" y="60"/>
                </a:lnTo>
                <a:lnTo>
                  <a:pt x="490" y="27"/>
                </a:lnTo>
                <a:lnTo>
                  <a:pt x="424" y="7"/>
                </a:lnTo>
                <a:lnTo>
                  <a:pt x="351" y="0"/>
                </a:lnTo>
                <a:lnTo>
                  <a:pt x="280" y="7"/>
                </a:lnTo>
                <a:lnTo>
                  <a:pt x="214" y="26"/>
                </a:lnTo>
                <a:lnTo>
                  <a:pt x="154" y="57"/>
                </a:lnTo>
                <a:lnTo>
                  <a:pt x="103" y="101"/>
                </a:lnTo>
                <a:lnTo>
                  <a:pt x="60" y="156"/>
                </a:lnTo>
                <a:lnTo>
                  <a:pt x="28" y="223"/>
                </a:lnTo>
                <a:lnTo>
                  <a:pt x="7" y="301"/>
                </a:lnTo>
                <a:lnTo>
                  <a:pt x="1" y="389"/>
                </a:lnTo>
                <a:lnTo>
                  <a:pt x="0" y="1096"/>
                </a:lnTo>
                <a:lnTo>
                  <a:pt x="254" y="1096"/>
                </a:lnTo>
                <a:lnTo>
                  <a:pt x="253" y="351"/>
                </a:lnTo>
                <a:lnTo>
                  <a:pt x="259" y="306"/>
                </a:lnTo>
                <a:lnTo>
                  <a:pt x="278" y="268"/>
                </a:lnTo>
                <a:lnTo>
                  <a:pt x="311" y="242"/>
                </a:lnTo>
                <a:lnTo>
                  <a:pt x="359" y="233"/>
                </a:lnTo>
                <a:lnTo>
                  <a:pt x="407" y="242"/>
                </a:lnTo>
                <a:lnTo>
                  <a:pt x="439" y="268"/>
                </a:lnTo>
                <a:lnTo>
                  <a:pt x="457" y="306"/>
                </a:lnTo>
                <a:lnTo>
                  <a:pt x="463" y="351"/>
                </a:lnTo>
                <a:lnTo>
                  <a:pt x="463" y="388"/>
                </a:lnTo>
                <a:lnTo>
                  <a:pt x="700" y="389"/>
                </a:lnTo>
                <a:moveTo>
                  <a:pt x="1552" y="369"/>
                </a:moveTo>
                <a:lnTo>
                  <a:pt x="1552" y="351"/>
                </a:lnTo>
                <a:lnTo>
                  <a:pt x="1540" y="274"/>
                </a:lnTo>
                <a:lnTo>
                  <a:pt x="1526" y="233"/>
                </a:lnTo>
                <a:lnTo>
                  <a:pt x="1516" y="205"/>
                </a:lnTo>
                <a:lnTo>
                  <a:pt x="1482" y="145"/>
                </a:lnTo>
                <a:lnTo>
                  <a:pt x="1438" y="94"/>
                </a:lnTo>
                <a:lnTo>
                  <a:pt x="1386" y="54"/>
                </a:lnTo>
                <a:lnTo>
                  <a:pt x="1327" y="25"/>
                </a:lnTo>
                <a:lnTo>
                  <a:pt x="1262" y="7"/>
                </a:lnTo>
                <a:lnTo>
                  <a:pt x="1193" y="0"/>
                </a:lnTo>
                <a:lnTo>
                  <a:pt x="1122" y="7"/>
                </a:lnTo>
                <a:lnTo>
                  <a:pt x="1056" y="26"/>
                </a:lnTo>
                <a:lnTo>
                  <a:pt x="996" y="57"/>
                </a:lnTo>
                <a:lnTo>
                  <a:pt x="944" y="101"/>
                </a:lnTo>
                <a:lnTo>
                  <a:pt x="902" y="156"/>
                </a:lnTo>
                <a:lnTo>
                  <a:pt x="869" y="223"/>
                </a:lnTo>
                <a:lnTo>
                  <a:pt x="849" y="301"/>
                </a:lnTo>
                <a:lnTo>
                  <a:pt x="842" y="390"/>
                </a:lnTo>
                <a:lnTo>
                  <a:pt x="842" y="1169"/>
                </a:lnTo>
                <a:lnTo>
                  <a:pt x="843" y="1169"/>
                </a:lnTo>
                <a:lnTo>
                  <a:pt x="839" y="1217"/>
                </a:lnTo>
                <a:lnTo>
                  <a:pt x="824" y="1263"/>
                </a:lnTo>
                <a:lnTo>
                  <a:pt x="792" y="1296"/>
                </a:lnTo>
                <a:lnTo>
                  <a:pt x="737" y="1309"/>
                </a:lnTo>
                <a:lnTo>
                  <a:pt x="573" y="1309"/>
                </a:lnTo>
                <a:lnTo>
                  <a:pt x="572" y="1535"/>
                </a:lnTo>
                <a:lnTo>
                  <a:pt x="756" y="1535"/>
                </a:lnTo>
                <a:lnTo>
                  <a:pt x="839" y="1526"/>
                </a:lnTo>
                <a:lnTo>
                  <a:pt x="909" y="1501"/>
                </a:lnTo>
                <a:lnTo>
                  <a:pt x="967" y="1463"/>
                </a:lnTo>
                <a:lnTo>
                  <a:pt x="1014" y="1414"/>
                </a:lnTo>
                <a:lnTo>
                  <a:pt x="1050" y="1357"/>
                </a:lnTo>
                <a:lnTo>
                  <a:pt x="1075" y="1296"/>
                </a:lnTo>
                <a:lnTo>
                  <a:pt x="1090" y="1232"/>
                </a:lnTo>
                <a:lnTo>
                  <a:pt x="1095" y="1169"/>
                </a:lnTo>
                <a:lnTo>
                  <a:pt x="1095" y="1146"/>
                </a:lnTo>
                <a:lnTo>
                  <a:pt x="1094" y="1146"/>
                </a:lnTo>
                <a:lnTo>
                  <a:pt x="1095" y="351"/>
                </a:lnTo>
                <a:lnTo>
                  <a:pt x="1101" y="306"/>
                </a:lnTo>
                <a:lnTo>
                  <a:pt x="1120" y="268"/>
                </a:lnTo>
                <a:lnTo>
                  <a:pt x="1153" y="242"/>
                </a:lnTo>
                <a:lnTo>
                  <a:pt x="1201" y="233"/>
                </a:lnTo>
                <a:lnTo>
                  <a:pt x="1248" y="242"/>
                </a:lnTo>
                <a:lnTo>
                  <a:pt x="1278" y="268"/>
                </a:lnTo>
                <a:lnTo>
                  <a:pt x="1295" y="306"/>
                </a:lnTo>
                <a:lnTo>
                  <a:pt x="1299" y="351"/>
                </a:lnTo>
                <a:lnTo>
                  <a:pt x="1300" y="444"/>
                </a:lnTo>
                <a:lnTo>
                  <a:pt x="1552" y="445"/>
                </a:lnTo>
                <a:lnTo>
                  <a:pt x="1552" y="398"/>
                </a:lnTo>
                <a:lnTo>
                  <a:pt x="1552" y="369"/>
                </a:lnTo>
                <a:moveTo>
                  <a:pt x="1998" y="1169"/>
                </a:moveTo>
                <a:lnTo>
                  <a:pt x="1997" y="1117"/>
                </a:lnTo>
                <a:lnTo>
                  <a:pt x="1761" y="1117"/>
                </a:lnTo>
                <a:lnTo>
                  <a:pt x="1761" y="1184"/>
                </a:lnTo>
                <a:lnTo>
                  <a:pt x="1755" y="1230"/>
                </a:lnTo>
                <a:lnTo>
                  <a:pt x="1737" y="1267"/>
                </a:lnTo>
                <a:lnTo>
                  <a:pt x="1705" y="1293"/>
                </a:lnTo>
                <a:lnTo>
                  <a:pt x="1658" y="1303"/>
                </a:lnTo>
                <a:lnTo>
                  <a:pt x="1609" y="1293"/>
                </a:lnTo>
                <a:lnTo>
                  <a:pt x="1576" y="1267"/>
                </a:lnTo>
                <a:lnTo>
                  <a:pt x="1557" y="1230"/>
                </a:lnTo>
                <a:lnTo>
                  <a:pt x="1551" y="1184"/>
                </a:lnTo>
                <a:lnTo>
                  <a:pt x="1551" y="831"/>
                </a:lnTo>
                <a:lnTo>
                  <a:pt x="1895" y="831"/>
                </a:lnTo>
                <a:lnTo>
                  <a:pt x="1895" y="624"/>
                </a:lnTo>
                <a:lnTo>
                  <a:pt x="1552" y="623"/>
                </a:lnTo>
                <a:lnTo>
                  <a:pt x="1552" y="498"/>
                </a:lnTo>
                <a:lnTo>
                  <a:pt x="1299" y="498"/>
                </a:lnTo>
                <a:lnTo>
                  <a:pt x="1299" y="1145"/>
                </a:lnTo>
                <a:lnTo>
                  <a:pt x="1306" y="1235"/>
                </a:lnTo>
                <a:lnTo>
                  <a:pt x="1326" y="1313"/>
                </a:lnTo>
                <a:lnTo>
                  <a:pt x="1358" y="1380"/>
                </a:lnTo>
                <a:lnTo>
                  <a:pt x="1401" y="1435"/>
                </a:lnTo>
                <a:lnTo>
                  <a:pt x="1453" y="1478"/>
                </a:lnTo>
                <a:lnTo>
                  <a:pt x="1512" y="1510"/>
                </a:lnTo>
                <a:lnTo>
                  <a:pt x="1578" y="1529"/>
                </a:lnTo>
                <a:lnTo>
                  <a:pt x="1649" y="1535"/>
                </a:lnTo>
                <a:lnTo>
                  <a:pt x="1720" y="1529"/>
                </a:lnTo>
                <a:lnTo>
                  <a:pt x="1786" y="1510"/>
                </a:lnTo>
                <a:lnTo>
                  <a:pt x="1845" y="1479"/>
                </a:lnTo>
                <a:lnTo>
                  <a:pt x="1896" y="1437"/>
                </a:lnTo>
                <a:lnTo>
                  <a:pt x="1939" y="1385"/>
                </a:lnTo>
                <a:lnTo>
                  <a:pt x="1971" y="1322"/>
                </a:lnTo>
                <a:lnTo>
                  <a:pt x="1976" y="1303"/>
                </a:lnTo>
                <a:lnTo>
                  <a:pt x="1991" y="1250"/>
                </a:lnTo>
                <a:lnTo>
                  <a:pt x="1998" y="1169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26" name="Rectángulo 25"/>
          <p:cNvSpPr/>
          <p:nvPr/>
        </p:nvSpPr>
        <p:spPr>
          <a:xfrm>
            <a:off x="-379524" y="1200393"/>
            <a:ext cx="190463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1485">
              <a:spcAft>
                <a:spcPts val="0"/>
              </a:spcAft>
            </a:pPr>
            <a:r>
              <a:rPr lang="es-MX" sz="900" b="1" dirty="0">
                <a:solidFill>
                  <a:srgbClr val="FFFFFF"/>
                </a:solidFill>
                <a:effectLst/>
                <a:latin typeface="Humanst521 BT" panose="020B0602020204020204" pitchFamily="34" charset="0"/>
                <a:ea typeface="Arial" panose="020B0604020202020204" pitchFamily="34" charset="0"/>
              </a:rPr>
              <a:t>CONSULTORES</a:t>
            </a:r>
            <a:endParaRPr lang="es-MX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Freeform 5"/>
          <p:cNvSpPr>
            <a:spLocks/>
          </p:cNvSpPr>
          <p:nvPr/>
        </p:nvSpPr>
        <p:spPr bwMode="auto">
          <a:xfrm>
            <a:off x="-3220" y="6328358"/>
            <a:ext cx="1152030" cy="529643"/>
          </a:xfrm>
          <a:custGeom>
            <a:avLst/>
            <a:gdLst>
              <a:gd name="T0" fmla="*/ 0 w 697"/>
              <a:gd name="T1" fmla="+- 0 1131 1131"/>
              <a:gd name="T2" fmla="*/ 1131 h 697"/>
              <a:gd name="T3" fmla="*/ 0 w 697"/>
              <a:gd name="T4" fmla="+- 0 1828 1131"/>
              <a:gd name="T5" fmla="*/ 1828 h 697"/>
              <a:gd name="T6" fmla="*/ 697 w 697"/>
              <a:gd name="T7" fmla="+- 0 1828 1131"/>
              <a:gd name="T8" fmla="*/ 1828 h 697"/>
              <a:gd name="T9" fmla="*/ 0 w 697"/>
              <a:gd name="T10" fmla="+- 0 1131 1131"/>
              <a:gd name="T11" fmla="*/ 1131 h 69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697" h="697">
                <a:moveTo>
                  <a:pt x="0" y="0"/>
                </a:moveTo>
                <a:lnTo>
                  <a:pt x="0" y="697"/>
                </a:lnTo>
                <a:lnTo>
                  <a:pt x="697" y="697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8779" y="5576398"/>
            <a:ext cx="1293188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825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rst-consultores.com</a:t>
            </a:r>
            <a:endParaRPr kumimoji="0" lang="es-MX" altLang="es-MX" sz="825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1" name="Group 15"/>
          <p:cNvGrpSpPr>
            <a:grpSpLocks/>
          </p:cNvGrpSpPr>
          <p:nvPr/>
        </p:nvGrpSpPr>
        <p:grpSpPr bwMode="auto">
          <a:xfrm>
            <a:off x="66569" y="5807836"/>
            <a:ext cx="188795" cy="238401"/>
            <a:chOff x="1046" y="194"/>
            <a:chExt cx="499" cy="499"/>
          </a:xfrm>
        </p:grpSpPr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1055" y="203"/>
              <a:ext cx="480" cy="480"/>
            </a:xfrm>
            <a:custGeom>
              <a:avLst/>
              <a:gdLst>
                <a:gd name="T0" fmla="+- 0 1295 1056"/>
                <a:gd name="T1" fmla="*/ T0 w 480"/>
                <a:gd name="T2" fmla="+- 0 683 203"/>
                <a:gd name="T3" fmla="*/ 683 h 480"/>
                <a:gd name="T4" fmla="+- 0 1220 1056"/>
                <a:gd name="T5" fmla="*/ T4 w 480"/>
                <a:gd name="T6" fmla="+- 0 670 203"/>
                <a:gd name="T7" fmla="*/ 670 h 480"/>
                <a:gd name="T8" fmla="+- 0 1154 1056"/>
                <a:gd name="T9" fmla="*/ T8 w 480"/>
                <a:gd name="T10" fmla="+- 0 636 203"/>
                <a:gd name="T11" fmla="*/ 636 h 480"/>
                <a:gd name="T12" fmla="+- 0 1102 1056"/>
                <a:gd name="T13" fmla="*/ T12 w 480"/>
                <a:gd name="T14" fmla="+- 0 584 203"/>
                <a:gd name="T15" fmla="*/ 584 h 480"/>
                <a:gd name="T16" fmla="+- 0 1068 1056"/>
                <a:gd name="T17" fmla="*/ T16 w 480"/>
                <a:gd name="T18" fmla="+- 0 519 203"/>
                <a:gd name="T19" fmla="*/ 519 h 480"/>
                <a:gd name="T20" fmla="+- 0 1056 1056"/>
                <a:gd name="T21" fmla="*/ T20 w 480"/>
                <a:gd name="T22" fmla="+- 0 443 203"/>
                <a:gd name="T23" fmla="*/ 443 h 480"/>
                <a:gd name="T24" fmla="+- 0 1068 1056"/>
                <a:gd name="T25" fmla="*/ T24 w 480"/>
                <a:gd name="T26" fmla="+- 0 367 203"/>
                <a:gd name="T27" fmla="*/ 367 h 480"/>
                <a:gd name="T28" fmla="+- 0 1102 1056"/>
                <a:gd name="T29" fmla="*/ T28 w 480"/>
                <a:gd name="T30" fmla="+- 0 301 203"/>
                <a:gd name="T31" fmla="*/ 301 h 480"/>
                <a:gd name="T32" fmla="+- 0 1154 1056"/>
                <a:gd name="T33" fmla="*/ T32 w 480"/>
                <a:gd name="T34" fmla="+- 0 249 203"/>
                <a:gd name="T35" fmla="*/ 249 h 480"/>
                <a:gd name="T36" fmla="+- 0 1220 1056"/>
                <a:gd name="T37" fmla="*/ T36 w 480"/>
                <a:gd name="T38" fmla="+- 0 215 203"/>
                <a:gd name="T39" fmla="*/ 215 h 480"/>
                <a:gd name="T40" fmla="+- 0 1295 1056"/>
                <a:gd name="T41" fmla="*/ T40 w 480"/>
                <a:gd name="T42" fmla="+- 0 203 203"/>
                <a:gd name="T43" fmla="*/ 203 h 480"/>
                <a:gd name="T44" fmla="+- 0 1371 1056"/>
                <a:gd name="T45" fmla="*/ T44 w 480"/>
                <a:gd name="T46" fmla="+- 0 215 203"/>
                <a:gd name="T47" fmla="*/ 215 h 480"/>
                <a:gd name="T48" fmla="+- 0 1437 1056"/>
                <a:gd name="T49" fmla="*/ T48 w 480"/>
                <a:gd name="T50" fmla="+- 0 249 203"/>
                <a:gd name="T51" fmla="*/ 249 h 480"/>
                <a:gd name="T52" fmla="+- 0 1489 1056"/>
                <a:gd name="T53" fmla="*/ T52 w 480"/>
                <a:gd name="T54" fmla="+- 0 301 203"/>
                <a:gd name="T55" fmla="*/ 301 h 480"/>
                <a:gd name="T56" fmla="+- 0 1523 1056"/>
                <a:gd name="T57" fmla="*/ T56 w 480"/>
                <a:gd name="T58" fmla="+- 0 367 203"/>
                <a:gd name="T59" fmla="*/ 367 h 480"/>
                <a:gd name="T60" fmla="+- 0 1535 1056"/>
                <a:gd name="T61" fmla="*/ T60 w 480"/>
                <a:gd name="T62" fmla="+- 0 443 203"/>
                <a:gd name="T63" fmla="*/ 443 h 480"/>
                <a:gd name="T64" fmla="+- 0 1523 1056"/>
                <a:gd name="T65" fmla="*/ T64 w 480"/>
                <a:gd name="T66" fmla="+- 0 519 203"/>
                <a:gd name="T67" fmla="*/ 519 h 480"/>
                <a:gd name="T68" fmla="+- 0 1489 1056"/>
                <a:gd name="T69" fmla="*/ T68 w 480"/>
                <a:gd name="T70" fmla="+- 0 584 203"/>
                <a:gd name="T71" fmla="*/ 584 h 480"/>
                <a:gd name="T72" fmla="+- 0 1437 1056"/>
                <a:gd name="T73" fmla="*/ T72 w 480"/>
                <a:gd name="T74" fmla="+- 0 636 203"/>
                <a:gd name="T75" fmla="*/ 636 h 480"/>
                <a:gd name="T76" fmla="+- 0 1371 1056"/>
                <a:gd name="T77" fmla="*/ T76 w 480"/>
                <a:gd name="T78" fmla="+- 0 670 203"/>
                <a:gd name="T79" fmla="*/ 670 h 480"/>
                <a:gd name="T80" fmla="+- 0 1295 1056"/>
                <a:gd name="T81" fmla="*/ T80 w 480"/>
                <a:gd name="T82" fmla="+- 0 683 203"/>
                <a:gd name="T83" fmla="*/ 683 h 4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0" h="480">
                  <a:moveTo>
                    <a:pt x="239" y="480"/>
                  </a:moveTo>
                  <a:lnTo>
                    <a:pt x="164" y="467"/>
                  </a:lnTo>
                  <a:lnTo>
                    <a:pt x="98" y="433"/>
                  </a:lnTo>
                  <a:lnTo>
                    <a:pt x="46" y="381"/>
                  </a:lnTo>
                  <a:lnTo>
                    <a:pt x="12" y="316"/>
                  </a:lnTo>
                  <a:lnTo>
                    <a:pt x="0" y="240"/>
                  </a:lnTo>
                  <a:lnTo>
                    <a:pt x="12" y="164"/>
                  </a:lnTo>
                  <a:lnTo>
                    <a:pt x="46" y="98"/>
                  </a:lnTo>
                  <a:lnTo>
                    <a:pt x="98" y="46"/>
                  </a:lnTo>
                  <a:lnTo>
                    <a:pt x="164" y="12"/>
                  </a:lnTo>
                  <a:lnTo>
                    <a:pt x="239" y="0"/>
                  </a:lnTo>
                  <a:lnTo>
                    <a:pt x="315" y="12"/>
                  </a:lnTo>
                  <a:lnTo>
                    <a:pt x="381" y="46"/>
                  </a:lnTo>
                  <a:lnTo>
                    <a:pt x="433" y="98"/>
                  </a:lnTo>
                  <a:lnTo>
                    <a:pt x="467" y="164"/>
                  </a:lnTo>
                  <a:lnTo>
                    <a:pt x="479" y="240"/>
                  </a:lnTo>
                  <a:lnTo>
                    <a:pt x="467" y="316"/>
                  </a:lnTo>
                  <a:lnTo>
                    <a:pt x="433" y="381"/>
                  </a:lnTo>
                  <a:lnTo>
                    <a:pt x="381" y="433"/>
                  </a:lnTo>
                  <a:lnTo>
                    <a:pt x="315" y="467"/>
                  </a:lnTo>
                  <a:lnTo>
                    <a:pt x="239" y="480"/>
                  </a:lnTo>
                  <a:close/>
                </a:path>
              </a:pathLst>
            </a:custGeom>
            <a:noFill/>
            <a:ln w="120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350"/>
            </a:p>
          </p:txBody>
        </p:sp>
        <p:pic>
          <p:nvPicPr>
            <p:cNvPr id="43" name="Picture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" y="309"/>
              <a:ext cx="241" cy="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6"/>
          <p:cNvGrpSpPr>
            <a:grpSpLocks/>
          </p:cNvGrpSpPr>
          <p:nvPr/>
        </p:nvGrpSpPr>
        <p:grpSpPr bwMode="auto">
          <a:xfrm>
            <a:off x="343818" y="5802610"/>
            <a:ext cx="181606" cy="229324"/>
            <a:chOff x="1628" y="188"/>
            <a:chExt cx="480" cy="480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1628" y="188"/>
              <a:ext cx="480" cy="480"/>
            </a:xfrm>
            <a:custGeom>
              <a:avLst/>
              <a:gdLst>
                <a:gd name="T0" fmla="+- 0 1868 1628"/>
                <a:gd name="T1" fmla="*/ T0 w 480"/>
                <a:gd name="T2" fmla="+- 0 668 189"/>
                <a:gd name="T3" fmla="*/ 668 h 480"/>
                <a:gd name="T4" fmla="+- 0 1792 1628"/>
                <a:gd name="T5" fmla="*/ T4 w 480"/>
                <a:gd name="T6" fmla="+- 0 656 189"/>
                <a:gd name="T7" fmla="*/ 656 h 480"/>
                <a:gd name="T8" fmla="+- 0 1727 1628"/>
                <a:gd name="T9" fmla="*/ T8 w 480"/>
                <a:gd name="T10" fmla="+- 0 622 189"/>
                <a:gd name="T11" fmla="*/ 622 h 480"/>
                <a:gd name="T12" fmla="+- 0 1675 1628"/>
                <a:gd name="T13" fmla="*/ T12 w 480"/>
                <a:gd name="T14" fmla="+- 0 570 189"/>
                <a:gd name="T15" fmla="*/ 570 h 480"/>
                <a:gd name="T16" fmla="+- 0 1641 1628"/>
                <a:gd name="T17" fmla="*/ T16 w 480"/>
                <a:gd name="T18" fmla="+- 0 504 189"/>
                <a:gd name="T19" fmla="*/ 504 h 480"/>
                <a:gd name="T20" fmla="+- 0 1628 1628"/>
                <a:gd name="T21" fmla="*/ T20 w 480"/>
                <a:gd name="T22" fmla="+- 0 428 189"/>
                <a:gd name="T23" fmla="*/ 428 h 480"/>
                <a:gd name="T24" fmla="+- 0 1641 1628"/>
                <a:gd name="T25" fmla="*/ T24 w 480"/>
                <a:gd name="T26" fmla="+- 0 352 189"/>
                <a:gd name="T27" fmla="*/ 352 h 480"/>
                <a:gd name="T28" fmla="+- 0 1675 1628"/>
                <a:gd name="T29" fmla="*/ T28 w 480"/>
                <a:gd name="T30" fmla="+- 0 287 189"/>
                <a:gd name="T31" fmla="*/ 287 h 480"/>
                <a:gd name="T32" fmla="+- 0 1727 1628"/>
                <a:gd name="T33" fmla="*/ T32 w 480"/>
                <a:gd name="T34" fmla="+- 0 235 189"/>
                <a:gd name="T35" fmla="*/ 235 h 480"/>
                <a:gd name="T36" fmla="+- 0 1792 1628"/>
                <a:gd name="T37" fmla="*/ T36 w 480"/>
                <a:gd name="T38" fmla="+- 0 201 189"/>
                <a:gd name="T39" fmla="*/ 201 h 480"/>
                <a:gd name="T40" fmla="+- 0 1868 1628"/>
                <a:gd name="T41" fmla="*/ T40 w 480"/>
                <a:gd name="T42" fmla="+- 0 189 189"/>
                <a:gd name="T43" fmla="*/ 189 h 480"/>
                <a:gd name="T44" fmla="+- 0 1944 1628"/>
                <a:gd name="T45" fmla="*/ T44 w 480"/>
                <a:gd name="T46" fmla="+- 0 201 189"/>
                <a:gd name="T47" fmla="*/ 201 h 480"/>
                <a:gd name="T48" fmla="+- 0 2010 1628"/>
                <a:gd name="T49" fmla="*/ T48 w 480"/>
                <a:gd name="T50" fmla="+- 0 235 189"/>
                <a:gd name="T51" fmla="*/ 235 h 480"/>
                <a:gd name="T52" fmla="+- 0 2062 1628"/>
                <a:gd name="T53" fmla="*/ T52 w 480"/>
                <a:gd name="T54" fmla="+- 0 287 189"/>
                <a:gd name="T55" fmla="*/ 287 h 480"/>
                <a:gd name="T56" fmla="+- 0 2096 1628"/>
                <a:gd name="T57" fmla="*/ T56 w 480"/>
                <a:gd name="T58" fmla="+- 0 352 189"/>
                <a:gd name="T59" fmla="*/ 352 h 480"/>
                <a:gd name="T60" fmla="+- 0 2108 1628"/>
                <a:gd name="T61" fmla="*/ T60 w 480"/>
                <a:gd name="T62" fmla="+- 0 428 189"/>
                <a:gd name="T63" fmla="*/ 428 h 480"/>
                <a:gd name="T64" fmla="+- 0 2096 1628"/>
                <a:gd name="T65" fmla="*/ T64 w 480"/>
                <a:gd name="T66" fmla="+- 0 504 189"/>
                <a:gd name="T67" fmla="*/ 504 h 480"/>
                <a:gd name="T68" fmla="+- 0 2062 1628"/>
                <a:gd name="T69" fmla="*/ T68 w 480"/>
                <a:gd name="T70" fmla="+- 0 570 189"/>
                <a:gd name="T71" fmla="*/ 570 h 480"/>
                <a:gd name="T72" fmla="+- 0 2010 1628"/>
                <a:gd name="T73" fmla="*/ T72 w 480"/>
                <a:gd name="T74" fmla="+- 0 622 189"/>
                <a:gd name="T75" fmla="*/ 622 h 480"/>
                <a:gd name="T76" fmla="+- 0 1944 1628"/>
                <a:gd name="T77" fmla="*/ T76 w 480"/>
                <a:gd name="T78" fmla="+- 0 656 189"/>
                <a:gd name="T79" fmla="*/ 656 h 480"/>
                <a:gd name="T80" fmla="+- 0 1868 1628"/>
                <a:gd name="T81" fmla="*/ T80 w 480"/>
                <a:gd name="T82" fmla="+- 0 668 189"/>
                <a:gd name="T83" fmla="*/ 668 h 4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0" h="480">
                  <a:moveTo>
                    <a:pt x="240" y="479"/>
                  </a:moveTo>
                  <a:lnTo>
                    <a:pt x="164" y="467"/>
                  </a:lnTo>
                  <a:lnTo>
                    <a:pt x="99" y="433"/>
                  </a:lnTo>
                  <a:lnTo>
                    <a:pt x="47" y="381"/>
                  </a:lnTo>
                  <a:lnTo>
                    <a:pt x="13" y="315"/>
                  </a:lnTo>
                  <a:lnTo>
                    <a:pt x="0" y="239"/>
                  </a:lnTo>
                  <a:lnTo>
                    <a:pt x="13" y="163"/>
                  </a:lnTo>
                  <a:lnTo>
                    <a:pt x="47" y="98"/>
                  </a:lnTo>
                  <a:lnTo>
                    <a:pt x="99" y="46"/>
                  </a:lnTo>
                  <a:lnTo>
                    <a:pt x="164" y="12"/>
                  </a:lnTo>
                  <a:lnTo>
                    <a:pt x="240" y="0"/>
                  </a:lnTo>
                  <a:lnTo>
                    <a:pt x="316" y="12"/>
                  </a:lnTo>
                  <a:lnTo>
                    <a:pt x="382" y="46"/>
                  </a:lnTo>
                  <a:lnTo>
                    <a:pt x="434" y="98"/>
                  </a:lnTo>
                  <a:lnTo>
                    <a:pt x="468" y="163"/>
                  </a:lnTo>
                  <a:lnTo>
                    <a:pt x="480" y="239"/>
                  </a:lnTo>
                  <a:lnTo>
                    <a:pt x="468" y="315"/>
                  </a:lnTo>
                  <a:lnTo>
                    <a:pt x="434" y="381"/>
                  </a:lnTo>
                  <a:lnTo>
                    <a:pt x="382" y="433"/>
                  </a:lnTo>
                  <a:lnTo>
                    <a:pt x="316" y="467"/>
                  </a:lnTo>
                  <a:lnTo>
                    <a:pt x="240" y="479"/>
                  </a:lnTo>
                  <a:close/>
                </a:path>
              </a:pathLst>
            </a:custGeom>
            <a:noFill/>
            <a:ln w="120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350"/>
            </a:p>
          </p:txBody>
        </p:sp>
        <p:pic>
          <p:nvPicPr>
            <p:cNvPr id="46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" y="338"/>
              <a:ext cx="264" cy="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12"/>
          <p:cNvGrpSpPr>
            <a:grpSpLocks/>
          </p:cNvGrpSpPr>
          <p:nvPr/>
        </p:nvGrpSpPr>
        <p:grpSpPr bwMode="auto">
          <a:xfrm>
            <a:off x="613066" y="5804661"/>
            <a:ext cx="188795" cy="238401"/>
            <a:chOff x="2192" y="189"/>
            <a:chExt cx="499" cy="499"/>
          </a:xfrm>
        </p:grpSpPr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2201" y="198"/>
              <a:ext cx="480" cy="480"/>
            </a:xfrm>
            <a:custGeom>
              <a:avLst/>
              <a:gdLst>
                <a:gd name="T0" fmla="+- 0 2441 2201"/>
                <a:gd name="T1" fmla="*/ T0 w 480"/>
                <a:gd name="T2" fmla="+- 0 678 198"/>
                <a:gd name="T3" fmla="*/ 678 h 480"/>
                <a:gd name="T4" fmla="+- 0 2365 2201"/>
                <a:gd name="T5" fmla="*/ T4 w 480"/>
                <a:gd name="T6" fmla="+- 0 666 198"/>
                <a:gd name="T7" fmla="*/ 666 h 480"/>
                <a:gd name="T8" fmla="+- 0 2299 2201"/>
                <a:gd name="T9" fmla="*/ T8 w 480"/>
                <a:gd name="T10" fmla="+- 0 631 198"/>
                <a:gd name="T11" fmla="*/ 631 h 480"/>
                <a:gd name="T12" fmla="+- 0 2248 2201"/>
                <a:gd name="T13" fmla="*/ T12 w 480"/>
                <a:gd name="T14" fmla="+- 0 580 198"/>
                <a:gd name="T15" fmla="*/ 580 h 480"/>
                <a:gd name="T16" fmla="+- 0 2214 2201"/>
                <a:gd name="T17" fmla="*/ T16 w 480"/>
                <a:gd name="T18" fmla="+- 0 514 198"/>
                <a:gd name="T19" fmla="*/ 514 h 480"/>
                <a:gd name="T20" fmla="+- 0 2201 2201"/>
                <a:gd name="T21" fmla="*/ T20 w 480"/>
                <a:gd name="T22" fmla="+- 0 438 198"/>
                <a:gd name="T23" fmla="*/ 438 h 480"/>
                <a:gd name="T24" fmla="+- 0 2214 2201"/>
                <a:gd name="T25" fmla="*/ T24 w 480"/>
                <a:gd name="T26" fmla="+- 0 362 198"/>
                <a:gd name="T27" fmla="*/ 362 h 480"/>
                <a:gd name="T28" fmla="+- 0 2248 2201"/>
                <a:gd name="T29" fmla="*/ T28 w 480"/>
                <a:gd name="T30" fmla="+- 0 296 198"/>
                <a:gd name="T31" fmla="*/ 296 h 480"/>
                <a:gd name="T32" fmla="+- 0 2299 2201"/>
                <a:gd name="T33" fmla="*/ T32 w 480"/>
                <a:gd name="T34" fmla="+- 0 244 198"/>
                <a:gd name="T35" fmla="*/ 244 h 480"/>
                <a:gd name="T36" fmla="+- 0 2365 2201"/>
                <a:gd name="T37" fmla="*/ T36 w 480"/>
                <a:gd name="T38" fmla="+- 0 210 198"/>
                <a:gd name="T39" fmla="*/ 210 h 480"/>
                <a:gd name="T40" fmla="+- 0 2441 2201"/>
                <a:gd name="T41" fmla="*/ T40 w 480"/>
                <a:gd name="T42" fmla="+- 0 198 198"/>
                <a:gd name="T43" fmla="*/ 198 h 480"/>
                <a:gd name="T44" fmla="+- 0 2517 2201"/>
                <a:gd name="T45" fmla="*/ T44 w 480"/>
                <a:gd name="T46" fmla="+- 0 210 198"/>
                <a:gd name="T47" fmla="*/ 210 h 480"/>
                <a:gd name="T48" fmla="+- 0 2583 2201"/>
                <a:gd name="T49" fmla="*/ T48 w 480"/>
                <a:gd name="T50" fmla="+- 0 244 198"/>
                <a:gd name="T51" fmla="*/ 244 h 480"/>
                <a:gd name="T52" fmla="+- 0 2635 2201"/>
                <a:gd name="T53" fmla="*/ T52 w 480"/>
                <a:gd name="T54" fmla="+- 0 296 198"/>
                <a:gd name="T55" fmla="*/ 296 h 480"/>
                <a:gd name="T56" fmla="+- 0 2669 2201"/>
                <a:gd name="T57" fmla="*/ T56 w 480"/>
                <a:gd name="T58" fmla="+- 0 362 198"/>
                <a:gd name="T59" fmla="*/ 362 h 480"/>
                <a:gd name="T60" fmla="+- 0 2681 2201"/>
                <a:gd name="T61" fmla="*/ T60 w 480"/>
                <a:gd name="T62" fmla="+- 0 438 198"/>
                <a:gd name="T63" fmla="*/ 438 h 480"/>
                <a:gd name="T64" fmla="+- 0 2669 2201"/>
                <a:gd name="T65" fmla="*/ T64 w 480"/>
                <a:gd name="T66" fmla="+- 0 514 198"/>
                <a:gd name="T67" fmla="*/ 514 h 480"/>
                <a:gd name="T68" fmla="+- 0 2635 2201"/>
                <a:gd name="T69" fmla="*/ T68 w 480"/>
                <a:gd name="T70" fmla="+- 0 580 198"/>
                <a:gd name="T71" fmla="*/ 580 h 480"/>
                <a:gd name="T72" fmla="+- 0 2583 2201"/>
                <a:gd name="T73" fmla="*/ T72 w 480"/>
                <a:gd name="T74" fmla="+- 0 631 198"/>
                <a:gd name="T75" fmla="*/ 631 h 480"/>
                <a:gd name="T76" fmla="+- 0 2517 2201"/>
                <a:gd name="T77" fmla="*/ T76 w 480"/>
                <a:gd name="T78" fmla="+- 0 666 198"/>
                <a:gd name="T79" fmla="*/ 666 h 480"/>
                <a:gd name="T80" fmla="+- 0 2441 2201"/>
                <a:gd name="T81" fmla="*/ T80 w 480"/>
                <a:gd name="T82" fmla="+- 0 678 198"/>
                <a:gd name="T83" fmla="*/ 678 h 4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0" h="480">
                  <a:moveTo>
                    <a:pt x="240" y="480"/>
                  </a:moveTo>
                  <a:lnTo>
                    <a:pt x="164" y="468"/>
                  </a:lnTo>
                  <a:lnTo>
                    <a:pt x="98" y="433"/>
                  </a:lnTo>
                  <a:lnTo>
                    <a:pt x="47" y="382"/>
                  </a:lnTo>
                  <a:lnTo>
                    <a:pt x="13" y="316"/>
                  </a:lnTo>
                  <a:lnTo>
                    <a:pt x="0" y="240"/>
                  </a:lnTo>
                  <a:lnTo>
                    <a:pt x="13" y="164"/>
                  </a:lnTo>
                  <a:lnTo>
                    <a:pt x="47" y="98"/>
                  </a:lnTo>
                  <a:lnTo>
                    <a:pt x="98" y="46"/>
                  </a:lnTo>
                  <a:lnTo>
                    <a:pt x="164" y="12"/>
                  </a:lnTo>
                  <a:lnTo>
                    <a:pt x="240" y="0"/>
                  </a:lnTo>
                  <a:lnTo>
                    <a:pt x="316" y="12"/>
                  </a:lnTo>
                  <a:lnTo>
                    <a:pt x="382" y="46"/>
                  </a:lnTo>
                  <a:lnTo>
                    <a:pt x="434" y="98"/>
                  </a:lnTo>
                  <a:lnTo>
                    <a:pt x="468" y="164"/>
                  </a:lnTo>
                  <a:lnTo>
                    <a:pt x="480" y="240"/>
                  </a:lnTo>
                  <a:lnTo>
                    <a:pt x="468" y="316"/>
                  </a:lnTo>
                  <a:lnTo>
                    <a:pt x="434" y="382"/>
                  </a:lnTo>
                  <a:lnTo>
                    <a:pt x="382" y="433"/>
                  </a:lnTo>
                  <a:lnTo>
                    <a:pt x="316" y="468"/>
                  </a:lnTo>
                  <a:lnTo>
                    <a:pt x="240" y="480"/>
                  </a:lnTo>
                  <a:close/>
                </a:path>
              </a:pathLst>
            </a:custGeom>
            <a:noFill/>
            <a:ln w="120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350"/>
            </a:p>
          </p:txBody>
        </p:sp>
        <p:pic>
          <p:nvPicPr>
            <p:cNvPr id="49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" y="293"/>
              <a:ext cx="134" cy="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9"/>
          <p:cNvGrpSpPr>
            <a:grpSpLocks/>
          </p:cNvGrpSpPr>
          <p:nvPr/>
        </p:nvGrpSpPr>
        <p:grpSpPr bwMode="auto">
          <a:xfrm>
            <a:off x="885719" y="5801486"/>
            <a:ext cx="188795" cy="238401"/>
            <a:chOff x="2765" y="184"/>
            <a:chExt cx="499" cy="499"/>
          </a:xfrm>
        </p:grpSpPr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2774" y="193"/>
              <a:ext cx="480" cy="480"/>
            </a:xfrm>
            <a:custGeom>
              <a:avLst/>
              <a:gdLst>
                <a:gd name="T0" fmla="+- 0 3014 2774"/>
                <a:gd name="T1" fmla="*/ T0 w 480"/>
                <a:gd name="T2" fmla="+- 0 673 193"/>
                <a:gd name="T3" fmla="*/ 673 h 480"/>
                <a:gd name="T4" fmla="+- 0 2938 2774"/>
                <a:gd name="T5" fmla="*/ T4 w 480"/>
                <a:gd name="T6" fmla="+- 0 661 193"/>
                <a:gd name="T7" fmla="*/ 661 h 480"/>
                <a:gd name="T8" fmla="+- 0 2872 2774"/>
                <a:gd name="T9" fmla="*/ T8 w 480"/>
                <a:gd name="T10" fmla="+- 0 627 193"/>
                <a:gd name="T11" fmla="*/ 627 h 480"/>
                <a:gd name="T12" fmla="+- 0 2820 2774"/>
                <a:gd name="T13" fmla="*/ T12 w 480"/>
                <a:gd name="T14" fmla="+- 0 575 193"/>
                <a:gd name="T15" fmla="*/ 575 h 480"/>
                <a:gd name="T16" fmla="+- 0 2786 2774"/>
                <a:gd name="T17" fmla="*/ T16 w 480"/>
                <a:gd name="T18" fmla="+- 0 509 193"/>
                <a:gd name="T19" fmla="*/ 509 h 480"/>
                <a:gd name="T20" fmla="+- 0 2774 2774"/>
                <a:gd name="T21" fmla="*/ T20 w 480"/>
                <a:gd name="T22" fmla="+- 0 433 193"/>
                <a:gd name="T23" fmla="*/ 433 h 480"/>
                <a:gd name="T24" fmla="+- 0 2786 2774"/>
                <a:gd name="T25" fmla="*/ T24 w 480"/>
                <a:gd name="T26" fmla="+- 0 357 193"/>
                <a:gd name="T27" fmla="*/ 357 h 480"/>
                <a:gd name="T28" fmla="+- 0 2820 2774"/>
                <a:gd name="T29" fmla="*/ T28 w 480"/>
                <a:gd name="T30" fmla="+- 0 292 193"/>
                <a:gd name="T31" fmla="*/ 292 h 480"/>
                <a:gd name="T32" fmla="+- 0 2872 2774"/>
                <a:gd name="T33" fmla="*/ T32 w 480"/>
                <a:gd name="T34" fmla="+- 0 240 193"/>
                <a:gd name="T35" fmla="*/ 240 h 480"/>
                <a:gd name="T36" fmla="+- 0 2938 2774"/>
                <a:gd name="T37" fmla="*/ T36 w 480"/>
                <a:gd name="T38" fmla="+- 0 206 193"/>
                <a:gd name="T39" fmla="*/ 206 h 480"/>
                <a:gd name="T40" fmla="+- 0 3014 2774"/>
                <a:gd name="T41" fmla="*/ T40 w 480"/>
                <a:gd name="T42" fmla="+- 0 193 193"/>
                <a:gd name="T43" fmla="*/ 193 h 480"/>
                <a:gd name="T44" fmla="+- 0 3090 2774"/>
                <a:gd name="T45" fmla="*/ T44 w 480"/>
                <a:gd name="T46" fmla="+- 0 206 193"/>
                <a:gd name="T47" fmla="*/ 206 h 480"/>
                <a:gd name="T48" fmla="+- 0 3155 2774"/>
                <a:gd name="T49" fmla="*/ T48 w 480"/>
                <a:gd name="T50" fmla="+- 0 240 193"/>
                <a:gd name="T51" fmla="*/ 240 h 480"/>
                <a:gd name="T52" fmla="+- 0 3207 2774"/>
                <a:gd name="T53" fmla="*/ T52 w 480"/>
                <a:gd name="T54" fmla="+- 0 292 193"/>
                <a:gd name="T55" fmla="*/ 292 h 480"/>
                <a:gd name="T56" fmla="+- 0 3241 2774"/>
                <a:gd name="T57" fmla="*/ T56 w 480"/>
                <a:gd name="T58" fmla="+- 0 357 193"/>
                <a:gd name="T59" fmla="*/ 357 h 480"/>
                <a:gd name="T60" fmla="+- 0 3254 2774"/>
                <a:gd name="T61" fmla="*/ T60 w 480"/>
                <a:gd name="T62" fmla="+- 0 433 193"/>
                <a:gd name="T63" fmla="*/ 433 h 480"/>
                <a:gd name="T64" fmla="+- 0 3241 2774"/>
                <a:gd name="T65" fmla="*/ T64 w 480"/>
                <a:gd name="T66" fmla="+- 0 509 193"/>
                <a:gd name="T67" fmla="*/ 509 h 480"/>
                <a:gd name="T68" fmla="+- 0 3207 2774"/>
                <a:gd name="T69" fmla="*/ T68 w 480"/>
                <a:gd name="T70" fmla="+- 0 575 193"/>
                <a:gd name="T71" fmla="*/ 575 h 480"/>
                <a:gd name="T72" fmla="+- 0 3155 2774"/>
                <a:gd name="T73" fmla="*/ T72 w 480"/>
                <a:gd name="T74" fmla="+- 0 627 193"/>
                <a:gd name="T75" fmla="*/ 627 h 480"/>
                <a:gd name="T76" fmla="+- 0 3090 2774"/>
                <a:gd name="T77" fmla="*/ T76 w 480"/>
                <a:gd name="T78" fmla="+- 0 661 193"/>
                <a:gd name="T79" fmla="*/ 661 h 480"/>
                <a:gd name="T80" fmla="+- 0 3014 2774"/>
                <a:gd name="T81" fmla="*/ T80 w 480"/>
                <a:gd name="T82" fmla="+- 0 673 193"/>
                <a:gd name="T83" fmla="*/ 673 h 4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80" h="480">
                  <a:moveTo>
                    <a:pt x="240" y="480"/>
                  </a:moveTo>
                  <a:lnTo>
                    <a:pt x="164" y="468"/>
                  </a:lnTo>
                  <a:lnTo>
                    <a:pt x="98" y="434"/>
                  </a:lnTo>
                  <a:lnTo>
                    <a:pt x="46" y="382"/>
                  </a:lnTo>
                  <a:lnTo>
                    <a:pt x="12" y="316"/>
                  </a:lnTo>
                  <a:lnTo>
                    <a:pt x="0" y="240"/>
                  </a:lnTo>
                  <a:lnTo>
                    <a:pt x="12" y="164"/>
                  </a:lnTo>
                  <a:lnTo>
                    <a:pt x="46" y="99"/>
                  </a:lnTo>
                  <a:lnTo>
                    <a:pt x="98" y="47"/>
                  </a:lnTo>
                  <a:lnTo>
                    <a:pt x="164" y="13"/>
                  </a:lnTo>
                  <a:lnTo>
                    <a:pt x="240" y="0"/>
                  </a:lnTo>
                  <a:lnTo>
                    <a:pt x="316" y="13"/>
                  </a:lnTo>
                  <a:lnTo>
                    <a:pt x="381" y="47"/>
                  </a:lnTo>
                  <a:lnTo>
                    <a:pt x="433" y="99"/>
                  </a:lnTo>
                  <a:lnTo>
                    <a:pt x="467" y="164"/>
                  </a:lnTo>
                  <a:lnTo>
                    <a:pt x="480" y="240"/>
                  </a:lnTo>
                  <a:lnTo>
                    <a:pt x="467" y="316"/>
                  </a:lnTo>
                  <a:lnTo>
                    <a:pt x="433" y="382"/>
                  </a:lnTo>
                  <a:lnTo>
                    <a:pt x="381" y="434"/>
                  </a:lnTo>
                  <a:lnTo>
                    <a:pt x="316" y="468"/>
                  </a:lnTo>
                  <a:lnTo>
                    <a:pt x="240" y="480"/>
                  </a:lnTo>
                  <a:close/>
                </a:path>
              </a:pathLst>
            </a:custGeom>
            <a:noFill/>
            <a:ln w="120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350"/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301"/>
              <a:ext cx="263" cy="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539704" y="1433810"/>
            <a:ext cx="7206744" cy="43513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s-ES" dirty="0"/>
              <a:t>Anexa tu filosofía, recuerda que juntos seguimos creciendo.</a:t>
            </a:r>
          </a:p>
        </p:txBody>
      </p:sp>
      <p:sp>
        <p:nvSpPr>
          <p:cNvPr id="56" name="Título 1"/>
          <p:cNvSpPr>
            <a:spLocks noGrp="1"/>
          </p:cNvSpPr>
          <p:nvPr>
            <p:ph type="ctrTitle" hasCustomPrompt="1"/>
          </p:nvPr>
        </p:nvSpPr>
        <p:spPr>
          <a:xfrm>
            <a:off x="1051609" y="0"/>
            <a:ext cx="7694840" cy="846036"/>
          </a:xfrm>
        </p:spPr>
        <p:txBody>
          <a:bodyPr anchor="b"/>
          <a:lstStyle>
            <a:lvl1pPr algn="ctr">
              <a:defRPr sz="36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Subtitulo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8371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 flipH="1" flipV="1">
            <a:off x="7694278" y="-34905"/>
            <a:ext cx="1461754" cy="637505"/>
          </a:xfrm>
          <a:custGeom>
            <a:avLst/>
            <a:gdLst>
              <a:gd name="T0" fmla="*/ 0 w 697"/>
              <a:gd name="T1" fmla="+- 0 1131 1131"/>
              <a:gd name="T2" fmla="*/ 1131 h 697"/>
              <a:gd name="T3" fmla="*/ 0 w 697"/>
              <a:gd name="T4" fmla="+- 0 1828 1131"/>
              <a:gd name="T5" fmla="*/ 1828 h 697"/>
              <a:gd name="T6" fmla="*/ 697 w 697"/>
              <a:gd name="T7" fmla="+- 0 1828 1131"/>
              <a:gd name="T8" fmla="*/ 1828 h 697"/>
              <a:gd name="T9" fmla="*/ 0 w 697"/>
              <a:gd name="T10" fmla="+- 0 1131 1131"/>
              <a:gd name="T11" fmla="*/ 1131 h 69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697" h="697">
                <a:moveTo>
                  <a:pt x="0" y="0"/>
                </a:moveTo>
                <a:lnTo>
                  <a:pt x="0" y="697"/>
                </a:lnTo>
                <a:lnTo>
                  <a:pt x="697" y="697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 dirty="0"/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>
            <a:off x="192738" y="230749"/>
            <a:ext cx="797861" cy="759851"/>
          </a:xfrm>
          <a:custGeom>
            <a:avLst/>
            <a:gdLst>
              <a:gd name="T0" fmla="+- 0 1439 1081"/>
              <a:gd name="T1" fmla="*/ T0 w 1998"/>
              <a:gd name="T2" fmla="+- 0 2254 945"/>
              <a:gd name="T3" fmla="*/ 2254 h 1535"/>
              <a:gd name="T4" fmla="+- 0 1338 1081"/>
              <a:gd name="T5" fmla="*/ T4 w 1998"/>
              <a:gd name="T6" fmla="+- 0 2163 945"/>
              <a:gd name="T7" fmla="*/ 2163 h 1535"/>
              <a:gd name="T8" fmla="+- 0 1081 1081"/>
              <a:gd name="T9" fmla="*/ T8 w 1998"/>
              <a:gd name="T10" fmla="+- 0 2091 945"/>
              <a:gd name="T11" fmla="*/ 2091 h 1535"/>
              <a:gd name="T12" fmla="+- 0 1101 1081"/>
              <a:gd name="T13" fmla="*/ T12 w 1998"/>
              <a:gd name="T14" fmla="+- 0 2241 945"/>
              <a:gd name="T15" fmla="*/ 2241 h 1535"/>
              <a:gd name="T16" fmla="+- 0 1208 1081"/>
              <a:gd name="T17" fmla="*/ T16 w 1998"/>
              <a:gd name="T18" fmla="+- 0 2408 945"/>
              <a:gd name="T19" fmla="*/ 2408 h 1535"/>
              <a:gd name="T20" fmla="+- 0 1420 1081"/>
              <a:gd name="T21" fmla="*/ T20 w 1998"/>
              <a:gd name="T22" fmla="+- 0 2480 945"/>
              <a:gd name="T23" fmla="*/ 2480 h 1535"/>
              <a:gd name="T24" fmla="+- 0 1774 1081"/>
              <a:gd name="T25" fmla="*/ T24 w 1998"/>
              <a:gd name="T26" fmla="+- 0 1248 945"/>
              <a:gd name="T27" fmla="*/ 1248 h 1535"/>
              <a:gd name="T28" fmla="+- 0 1723 1081"/>
              <a:gd name="T29" fmla="*/ T28 w 1998"/>
              <a:gd name="T30" fmla="+- 0 1105 945"/>
              <a:gd name="T31" fmla="*/ 1105 h 1535"/>
              <a:gd name="T32" fmla="+- 0 1571 1081"/>
              <a:gd name="T33" fmla="*/ T32 w 1998"/>
              <a:gd name="T34" fmla="+- 0 972 945"/>
              <a:gd name="T35" fmla="*/ 972 h 1535"/>
              <a:gd name="T36" fmla="+- 0 1361 1081"/>
              <a:gd name="T37" fmla="*/ T36 w 1998"/>
              <a:gd name="T38" fmla="+- 0 952 945"/>
              <a:gd name="T39" fmla="*/ 952 h 1535"/>
              <a:gd name="T40" fmla="+- 0 1184 1081"/>
              <a:gd name="T41" fmla="*/ T40 w 1998"/>
              <a:gd name="T42" fmla="+- 0 1046 945"/>
              <a:gd name="T43" fmla="*/ 1046 h 1535"/>
              <a:gd name="T44" fmla="+- 0 1088 1081"/>
              <a:gd name="T45" fmla="*/ T44 w 1998"/>
              <a:gd name="T46" fmla="+- 0 1246 945"/>
              <a:gd name="T47" fmla="*/ 1246 h 1535"/>
              <a:gd name="T48" fmla="+- 0 1335 1081"/>
              <a:gd name="T49" fmla="*/ T48 w 1998"/>
              <a:gd name="T50" fmla="+- 0 2041 945"/>
              <a:gd name="T51" fmla="*/ 2041 h 1535"/>
              <a:gd name="T52" fmla="+- 0 1359 1081"/>
              <a:gd name="T53" fmla="*/ T52 w 1998"/>
              <a:gd name="T54" fmla="+- 0 1213 945"/>
              <a:gd name="T55" fmla="*/ 1213 h 1535"/>
              <a:gd name="T56" fmla="+- 0 1488 1081"/>
              <a:gd name="T57" fmla="*/ T56 w 1998"/>
              <a:gd name="T58" fmla="+- 0 1187 945"/>
              <a:gd name="T59" fmla="*/ 1187 h 1535"/>
              <a:gd name="T60" fmla="+- 0 1544 1081"/>
              <a:gd name="T61" fmla="*/ T60 w 1998"/>
              <a:gd name="T62" fmla="+- 0 1296 945"/>
              <a:gd name="T63" fmla="*/ 1296 h 1535"/>
              <a:gd name="T64" fmla="+- 0 2633 1081"/>
              <a:gd name="T65" fmla="*/ T64 w 1998"/>
              <a:gd name="T66" fmla="+- 0 1314 945"/>
              <a:gd name="T67" fmla="*/ 1314 h 1535"/>
              <a:gd name="T68" fmla="+- 0 2607 1081"/>
              <a:gd name="T69" fmla="*/ T68 w 1998"/>
              <a:gd name="T70" fmla="+- 0 1178 945"/>
              <a:gd name="T71" fmla="*/ 1178 h 1535"/>
              <a:gd name="T72" fmla="+- 0 2519 1081"/>
              <a:gd name="T73" fmla="*/ T72 w 1998"/>
              <a:gd name="T74" fmla="+- 0 1039 945"/>
              <a:gd name="T75" fmla="*/ 1039 h 1535"/>
              <a:gd name="T76" fmla="+- 0 2343 1081"/>
              <a:gd name="T77" fmla="*/ T76 w 1998"/>
              <a:gd name="T78" fmla="+- 0 952 945"/>
              <a:gd name="T79" fmla="*/ 952 h 1535"/>
              <a:gd name="T80" fmla="+- 0 2137 1081"/>
              <a:gd name="T81" fmla="*/ T80 w 1998"/>
              <a:gd name="T82" fmla="+- 0 971 945"/>
              <a:gd name="T83" fmla="*/ 971 h 1535"/>
              <a:gd name="T84" fmla="+- 0 1983 1081"/>
              <a:gd name="T85" fmla="*/ T84 w 1998"/>
              <a:gd name="T86" fmla="+- 0 1101 945"/>
              <a:gd name="T87" fmla="*/ 1101 h 1535"/>
              <a:gd name="T88" fmla="+- 0 1923 1081"/>
              <a:gd name="T89" fmla="*/ T88 w 1998"/>
              <a:gd name="T90" fmla="+- 0 1335 945"/>
              <a:gd name="T91" fmla="*/ 1335 h 1535"/>
              <a:gd name="T92" fmla="+- 0 1920 1081"/>
              <a:gd name="T93" fmla="*/ T92 w 1998"/>
              <a:gd name="T94" fmla="+- 0 2162 945"/>
              <a:gd name="T95" fmla="*/ 2162 h 1535"/>
              <a:gd name="T96" fmla="+- 0 1818 1081"/>
              <a:gd name="T97" fmla="*/ T96 w 1998"/>
              <a:gd name="T98" fmla="+- 0 2254 945"/>
              <a:gd name="T99" fmla="*/ 2254 h 1535"/>
              <a:gd name="T100" fmla="+- 0 1837 1081"/>
              <a:gd name="T101" fmla="*/ T100 w 1998"/>
              <a:gd name="T102" fmla="+- 0 2480 945"/>
              <a:gd name="T103" fmla="*/ 2480 h 1535"/>
              <a:gd name="T104" fmla="+- 0 2048 1081"/>
              <a:gd name="T105" fmla="*/ T104 w 1998"/>
              <a:gd name="T106" fmla="+- 0 2408 945"/>
              <a:gd name="T107" fmla="*/ 2408 h 1535"/>
              <a:gd name="T108" fmla="+- 0 2156 1081"/>
              <a:gd name="T109" fmla="*/ T108 w 1998"/>
              <a:gd name="T110" fmla="+- 0 2241 945"/>
              <a:gd name="T111" fmla="*/ 2241 h 1535"/>
              <a:gd name="T112" fmla="+- 0 2176 1081"/>
              <a:gd name="T113" fmla="*/ T112 w 1998"/>
              <a:gd name="T114" fmla="+- 0 2091 945"/>
              <a:gd name="T115" fmla="*/ 2091 h 1535"/>
              <a:gd name="T116" fmla="+- 0 2182 1081"/>
              <a:gd name="T117" fmla="*/ T116 w 1998"/>
              <a:gd name="T118" fmla="+- 0 1251 945"/>
              <a:gd name="T119" fmla="*/ 1251 h 1535"/>
              <a:gd name="T120" fmla="+- 0 2282 1081"/>
              <a:gd name="T121" fmla="*/ T120 w 1998"/>
              <a:gd name="T122" fmla="+- 0 1178 945"/>
              <a:gd name="T123" fmla="*/ 1178 h 1535"/>
              <a:gd name="T124" fmla="+- 0 2376 1081"/>
              <a:gd name="T125" fmla="*/ T124 w 1998"/>
              <a:gd name="T126" fmla="+- 0 1251 945"/>
              <a:gd name="T127" fmla="*/ 1251 h 1535"/>
              <a:gd name="T128" fmla="+- 0 2633 1081"/>
              <a:gd name="T129" fmla="*/ T128 w 1998"/>
              <a:gd name="T130" fmla="+- 0 1390 945"/>
              <a:gd name="T131" fmla="*/ 1390 h 1535"/>
              <a:gd name="T132" fmla="+- 0 3079 1081"/>
              <a:gd name="T133" fmla="*/ T132 w 1998"/>
              <a:gd name="T134" fmla="+- 0 2114 945"/>
              <a:gd name="T135" fmla="*/ 2114 h 1535"/>
              <a:gd name="T136" fmla="+- 0 2842 1081"/>
              <a:gd name="T137" fmla="*/ T136 w 1998"/>
              <a:gd name="T138" fmla="+- 0 2129 945"/>
              <a:gd name="T139" fmla="*/ 2129 h 1535"/>
              <a:gd name="T140" fmla="+- 0 2786 1081"/>
              <a:gd name="T141" fmla="*/ T140 w 1998"/>
              <a:gd name="T142" fmla="+- 0 2238 945"/>
              <a:gd name="T143" fmla="*/ 2238 h 1535"/>
              <a:gd name="T144" fmla="+- 0 2657 1081"/>
              <a:gd name="T145" fmla="*/ T144 w 1998"/>
              <a:gd name="T146" fmla="+- 0 2212 945"/>
              <a:gd name="T147" fmla="*/ 2212 h 1535"/>
              <a:gd name="T148" fmla="+- 0 2632 1081"/>
              <a:gd name="T149" fmla="*/ T148 w 1998"/>
              <a:gd name="T150" fmla="+- 0 1776 945"/>
              <a:gd name="T151" fmla="*/ 1776 h 1535"/>
              <a:gd name="T152" fmla="+- 0 2976 1081"/>
              <a:gd name="T153" fmla="*/ T152 w 1998"/>
              <a:gd name="T154" fmla="+- 0 1569 945"/>
              <a:gd name="T155" fmla="*/ 1569 h 1535"/>
              <a:gd name="T156" fmla="+- 0 2380 1081"/>
              <a:gd name="T157" fmla="*/ T156 w 1998"/>
              <a:gd name="T158" fmla="+- 0 1443 945"/>
              <a:gd name="T159" fmla="*/ 1443 h 1535"/>
              <a:gd name="T160" fmla="+- 0 2407 1081"/>
              <a:gd name="T161" fmla="*/ T160 w 1998"/>
              <a:gd name="T162" fmla="+- 0 2258 945"/>
              <a:gd name="T163" fmla="*/ 2258 h 1535"/>
              <a:gd name="T164" fmla="+- 0 2534 1081"/>
              <a:gd name="T165" fmla="*/ T164 w 1998"/>
              <a:gd name="T166" fmla="+- 0 2423 945"/>
              <a:gd name="T167" fmla="*/ 2423 h 1535"/>
              <a:gd name="T168" fmla="+- 0 2730 1081"/>
              <a:gd name="T169" fmla="*/ T168 w 1998"/>
              <a:gd name="T170" fmla="+- 0 2480 945"/>
              <a:gd name="T171" fmla="*/ 2480 h 1535"/>
              <a:gd name="T172" fmla="+- 0 2926 1081"/>
              <a:gd name="T173" fmla="*/ T172 w 1998"/>
              <a:gd name="T174" fmla="+- 0 2424 945"/>
              <a:gd name="T175" fmla="*/ 2424 h 1535"/>
              <a:gd name="T176" fmla="+- 0 3052 1081"/>
              <a:gd name="T177" fmla="*/ T176 w 1998"/>
              <a:gd name="T178" fmla="+- 0 2267 945"/>
              <a:gd name="T179" fmla="*/ 2267 h 1535"/>
              <a:gd name="T180" fmla="+- 0 3079 1081"/>
              <a:gd name="T181" fmla="*/ T180 w 1998"/>
              <a:gd name="T182" fmla="+- 0 2114 945"/>
              <a:gd name="T183" fmla="*/ 2114 h 153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1998" h="1535">
                <a:moveTo>
                  <a:pt x="523" y="1535"/>
                </a:moveTo>
                <a:lnTo>
                  <a:pt x="522" y="1309"/>
                </a:lnTo>
                <a:lnTo>
                  <a:pt x="358" y="1309"/>
                </a:lnTo>
                <a:lnTo>
                  <a:pt x="303" y="1296"/>
                </a:lnTo>
                <a:lnTo>
                  <a:pt x="271" y="1263"/>
                </a:lnTo>
                <a:lnTo>
                  <a:pt x="257" y="1218"/>
                </a:lnTo>
                <a:lnTo>
                  <a:pt x="253" y="1169"/>
                </a:lnTo>
                <a:lnTo>
                  <a:pt x="254" y="1146"/>
                </a:lnTo>
                <a:lnTo>
                  <a:pt x="0" y="1146"/>
                </a:lnTo>
                <a:lnTo>
                  <a:pt x="0" y="1169"/>
                </a:lnTo>
                <a:lnTo>
                  <a:pt x="5" y="1232"/>
                </a:lnTo>
                <a:lnTo>
                  <a:pt x="20" y="1296"/>
                </a:lnTo>
                <a:lnTo>
                  <a:pt x="45" y="1357"/>
                </a:lnTo>
                <a:lnTo>
                  <a:pt x="81" y="1414"/>
                </a:lnTo>
                <a:lnTo>
                  <a:pt x="127" y="1463"/>
                </a:lnTo>
                <a:lnTo>
                  <a:pt x="186" y="1501"/>
                </a:lnTo>
                <a:lnTo>
                  <a:pt x="256" y="1526"/>
                </a:lnTo>
                <a:lnTo>
                  <a:pt x="339" y="1535"/>
                </a:lnTo>
                <a:lnTo>
                  <a:pt x="523" y="1535"/>
                </a:lnTo>
                <a:moveTo>
                  <a:pt x="700" y="389"/>
                </a:moveTo>
                <a:lnTo>
                  <a:pt x="693" y="303"/>
                </a:lnTo>
                <a:lnTo>
                  <a:pt x="675" y="233"/>
                </a:lnTo>
                <a:lnTo>
                  <a:pt x="674" y="227"/>
                </a:lnTo>
                <a:lnTo>
                  <a:pt x="642" y="160"/>
                </a:lnTo>
                <a:lnTo>
                  <a:pt x="601" y="105"/>
                </a:lnTo>
                <a:lnTo>
                  <a:pt x="550" y="60"/>
                </a:lnTo>
                <a:lnTo>
                  <a:pt x="490" y="27"/>
                </a:lnTo>
                <a:lnTo>
                  <a:pt x="424" y="7"/>
                </a:lnTo>
                <a:lnTo>
                  <a:pt x="351" y="0"/>
                </a:lnTo>
                <a:lnTo>
                  <a:pt x="280" y="7"/>
                </a:lnTo>
                <a:lnTo>
                  <a:pt x="214" y="26"/>
                </a:lnTo>
                <a:lnTo>
                  <a:pt x="154" y="57"/>
                </a:lnTo>
                <a:lnTo>
                  <a:pt x="103" y="101"/>
                </a:lnTo>
                <a:lnTo>
                  <a:pt x="60" y="156"/>
                </a:lnTo>
                <a:lnTo>
                  <a:pt x="28" y="223"/>
                </a:lnTo>
                <a:lnTo>
                  <a:pt x="7" y="301"/>
                </a:lnTo>
                <a:lnTo>
                  <a:pt x="1" y="389"/>
                </a:lnTo>
                <a:lnTo>
                  <a:pt x="0" y="1096"/>
                </a:lnTo>
                <a:lnTo>
                  <a:pt x="254" y="1096"/>
                </a:lnTo>
                <a:lnTo>
                  <a:pt x="253" y="351"/>
                </a:lnTo>
                <a:lnTo>
                  <a:pt x="259" y="306"/>
                </a:lnTo>
                <a:lnTo>
                  <a:pt x="278" y="268"/>
                </a:lnTo>
                <a:lnTo>
                  <a:pt x="311" y="242"/>
                </a:lnTo>
                <a:lnTo>
                  <a:pt x="359" y="233"/>
                </a:lnTo>
                <a:lnTo>
                  <a:pt x="407" y="242"/>
                </a:lnTo>
                <a:lnTo>
                  <a:pt x="439" y="268"/>
                </a:lnTo>
                <a:lnTo>
                  <a:pt x="457" y="306"/>
                </a:lnTo>
                <a:lnTo>
                  <a:pt x="463" y="351"/>
                </a:lnTo>
                <a:lnTo>
                  <a:pt x="463" y="388"/>
                </a:lnTo>
                <a:lnTo>
                  <a:pt x="700" y="389"/>
                </a:lnTo>
                <a:moveTo>
                  <a:pt x="1552" y="369"/>
                </a:moveTo>
                <a:lnTo>
                  <a:pt x="1552" y="351"/>
                </a:lnTo>
                <a:lnTo>
                  <a:pt x="1540" y="274"/>
                </a:lnTo>
                <a:lnTo>
                  <a:pt x="1526" y="233"/>
                </a:lnTo>
                <a:lnTo>
                  <a:pt x="1516" y="205"/>
                </a:lnTo>
                <a:lnTo>
                  <a:pt x="1482" y="145"/>
                </a:lnTo>
                <a:lnTo>
                  <a:pt x="1438" y="94"/>
                </a:lnTo>
                <a:lnTo>
                  <a:pt x="1386" y="54"/>
                </a:lnTo>
                <a:lnTo>
                  <a:pt x="1327" y="25"/>
                </a:lnTo>
                <a:lnTo>
                  <a:pt x="1262" y="7"/>
                </a:lnTo>
                <a:lnTo>
                  <a:pt x="1193" y="0"/>
                </a:lnTo>
                <a:lnTo>
                  <a:pt x="1122" y="7"/>
                </a:lnTo>
                <a:lnTo>
                  <a:pt x="1056" y="26"/>
                </a:lnTo>
                <a:lnTo>
                  <a:pt x="996" y="57"/>
                </a:lnTo>
                <a:lnTo>
                  <a:pt x="944" y="101"/>
                </a:lnTo>
                <a:lnTo>
                  <a:pt x="902" y="156"/>
                </a:lnTo>
                <a:lnTo>
                  <a:pt x="869" y="223"/>
                </a:lnTo>
                <a:lnTo>
                  <a:pt x="849" y="301"/>
                </a:lnTo>
                <a:lnTo>
                  <a:pt x="842" y="390"/>
                </a:lnTo>
                <a:lnTo>
                  <a:pt x="842" y="1169"/>
                </a:lnTo>
                <a:lnTo>
                  <a:pt x="843" y="1169"/>
                </a:lnTo>
                <a:lnTo>
                  <a:pt x="839" y="1217"/>
                </a:lnTo>
                <a:lnTo>
                  <a:pt x="824" y="1263"/>
                </a:lnTo>
                <a:lnTo>
                  <a:pt x="792" y="1296"/>
                </a:lnTo>
                <a:lnTo>
                  <a:pt x="737" y="1309"/>
                </a:lnTo>
                <a:lnTo>
                  <a:pt x="573" y="1309"/>
                </a:lnTo>
                <a:lnTo>
                  <a:pt x="572" y="1535"/>
                </a:lnTo>
                <a:lnTo>
                  <a:pt x="756" y="1535"/>
                </a:lnTo>
                <a:lnTo>
                  <a:pt x="839" y="1526"/>
                </a:lnTo>
                <a:lnTo>
                  <a:pt x="909" y="1501"/>
                </a:lnTo>
                <a:lnTo>
                  <a:pt x="967" y="1463"/>
                </a:lnTo>
                <a:lnTo>
                  <a:pt x="1014" y="1414"/>
                </a:lnTo>
                <a:lnTo>
                  <a:pt x="1050" y="1357"/>
                </a:lnTo>
                <a:lnTo>
                  <a:pt x="1075" y="1296"/>
                </a:lnTo>
                <a:lnTo>
                  <a:pt x="1090" y="1232"/>
                </a:lnTo>
                <a:lnTo>
                  <a:pt x="1095" y="1169"/>
                </a:lnTo>
                <a:lnTo>
                  <a:pt x="1095" y="1146"/>
                </a:lnTo>
                <a:lnTo>
                  <a:pt x="1094" y="1146"/>
                </a:lnTo>
                <a:lnTo>
                  <a:pt x="1095" y="351"/>
                </a:lnTo>
                <a:lnTo>
                  <a:pt x="1101" y="306"/>
                </a:lnTo>
                <a:lnTo>
                  <a:pt x="1120" y="268"/>
                </a:lnTo>
                <a:lnTo>
                  <a:pt x="1153" y="242"/>
                </a:lnTo>
                <a:lnTo>
                  <a:pt x="1201" y="233"/>
                </a:lnTo>
                <a:lnTo>
                  <a:pt x="1248" y="242"/>
                </a:lnTo>
                <a:lnTo>
                  <a:pt x="1278" y="268"/>
                </a:lnTo>
                <a:lnTo>
                  <a:pt x="1295" y="306"/>
                </a:lnTo>
                <a:lnTo>
                  <a:pt x="1299" y="351"/>
                </a:lnTo>
                <a:lnTo>
                  <a:pt x="1300" y="444"/>
                </a:lnTo>
                <a:lnTo>
                  <a:pt x="1552" y="445"/>
                </a:lnTo>
                <a:lnTo>
                  <a:pt x="1552" y="398"/>
                </a:lnTo>
                <a:lnTo>
                  <a:pt x="1552" y="369"/>
                </a:lnTo>
                <a:moveTo>
                  <a:pt x="1998" y="1169"/>
                </a:moveTo>
                <a:lnTo>
                  <a:pt x="1997" y="1117"/>
                </a:lnTo>
                <a:lnTo>
                  <a:pt x="1761" y="1117"/>
                </a:lnTo>
                <a:lnTo>
                  <a:pt x="1761" y="1184"/>
                </a:lnTo>
                <a:lnTo>
                  <a:pt x="1755" y="1230"/>
                </a:lnTo>
                <a:lnTo>
                  <a:pt x="1737" y="1267"/>
                </a:lnTo>
                <a:lnTo>
                  <a:pt x="1705" y="1293"/>
                </a:lnTo>
                <a:lnTo>
                  <a:pt x="1658" y="1303"/>
                </a:lnTo>
                <a:lnTo>
                  <a:pt x="1609" y="1293"/>
                </a:lnTo>
                <a:lnTo>
                  <a:pt x="1576" y="1267"/>
                </a:lnTo>
                <a:lnTo>
                  <a:pt x="1557" y="1230"/>
                </a:lnTo>
                <a:lnTo>
                  <a:pt x="1551" y="1184"/>
                </a:lnTo>
                <a:lnTo>
                  <a:pt x="1551" y="831"/>
                </a:lnTo>
                <a:lnTo>
                  <a:pt x="1895" y="831"/>
                </a:lnTo>
                <a:lnTo>
                  <a:pt x="1895" y="624"/>
                </a:lnTo>
                <a:lnTo>
                  <a:pt x="1552" y="623"/>
                </a:lnTo>
                <a:lnTo>
                  <a:pt x="1552" y="498"/>
                </a:lnTo>
                <a:lnTo>
                  <a:pt x="1299" y="498"/>
                </a:lnTo>
                <a:lnTo>
                  <a:pt x="1299" y="1145"/>
                </a:lnTo>
                <a:lnTo>
                  <a:pt x="1306" y="1235"/>
                </a:lnTo>
                <a:lnTo>
                  <a:pt x="1326" y="1313"/>
                </a:lnTo>
                <a:lnTo>
                  <a:pt x="1358" y="1380"/>
                </a:lnTo>
                <a:lnTo>
                  <a:pt x="1401" y="1435"/>
                </a:lnTo>
                <a:lnTo>
                  <a:pt x="1453" y="1478"/>
                </a:lnTo>
                <a:lnTo>
                  <a:pt x="1512" y="1510"/>
                </a:lnTo>
                <a:lnTo>
                  <a:pt x="1578" y="1529"/>
                </a:lnTo>
                <a:lnTo>
                  <a:pt x="1649" y="1535"/>
                </a:lnTo>
                <a:lnTo>
                  <a:pt x="1720" y="1529"/>
                </a:lnTo>
                <a:lnTo>
                  <a:pt x="1786" y="1510"/>
                </a:lnTo>
                <a:lnTo>
                  <a:pt x="1845" y="1479"/>
                </a:lnTo>
                <a:lnTo>
                  <a:pt x="1896" y="1437"/>
                </a:lnTo>
                <a:lnTo>
                  <a:pt x="1939" y="1385"/>
                </a:lnTo>
                <a:lnTo>
                  <a:pt x="1971" y="1322"/>
                </a:lnTo>
                <a:lnTo>
                  <a:pt x="1976" y="1303"/>
                </a:lnTo>
                <a:lnTo>
                  <a:pt x="1991" y="1250"/>
                </a:lnTo>
                <a:lnTo>
                  <a:pt x="1998" y="1169"/>
                </a:lnTo>
              </a:path>
            </a:pathLst>
          </a:custGeom>
          <a:solidFill>
            <a:srgbClr val="06123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10" name="Rectángulo 9"/>
          <p:cNvSpPr/>
          <p:nvPr/>
        </p:nvSpPr>
        <p:spPr>
          <a:xfrm>
            <a:off x="-404924" y="990600"/>
            <a:ext cx="15283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1485">
              <a:spcAft>
                <a:spcPts val="0"/>
              </a:spcAft>
            </a:pPr>
            <a:r>
              <a:rPr lang="es-MX" sz="900" b="1" dirty="0">
                <a:solidFill>
                  <a:srgbClr val="061235"/>
                </a:solidFill>
                <a:effectLst/>
                <a:latin typeface="Humanst521 BT" panose="020B0602020204020204" pitchFamily="34" charset="0"/>
                <a:ea typeface="Arial" panose="020B0604020202020204" pitchFamily="34" charset="0"/>
              </a:rPr>
              <a:t>CONSULTORES</a:t>
            </a:r>
            <a:endParaRPr lang="es-MX" sz="1200" dirty="0">
              <a:solidFill>
                <a:srgbClr val="061235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-3220" y="6328358"/>
            <a:ext cx="1152030" cy="529643"/>
          </a:xfrm>
          <a:custGeom>
            <a:avLst/>
            <a:gdLst>
              <a:gd name="T0" fmla="*/ 0 w 697"/>
              <a:gd name="T1" fmla="+- 0 1131 1131"/>
              <a:gd name="T2" fmla="*/ 1131 h 697"/>
              <a:gd name="T3" fmla="*/ 0 w 697"/>
              <a:gd name="T4" fmla="+- 0 1828 1131"/>
              <a:gd name="T5" fmla="*/ 1828 h 697"/>
              <a:gd name="T6" fmla="*/ 697 w 697"/>
              <a:gd name="T7" fmla="+- 0 1828 1131"/>
              <a:gd name="T8" fmla="*/ 1828 h 697"/>
              <a:gd name="T9" fmla="*/ 0 w 697"/>
              <a:gd name="T10" fmla="+- 0 1131 1131"/>
              <a:gd name="T11" fmla="*/ 1131 h 69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697" h="697">
                <a:moveTo>
                  <a:pt x="0" y="0"/>
                </a:moveTo>
                <a:lnTo>
                  <a:pt x="0" y="697"/>
                </a:lnTo>
                <a:lnTo>
                  <a:pt x="697" y="697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3" name="Rectángulo 2"/>
          <p:cNvSpPr/>
          <p:nvPr userDrawn="1"/>
        </p:nvSpPr>
        <p:spPr>
          <a:xfrm>
            <a:off x="6248400" y="6524824"/>
            <a:ext cx="317403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RST</a:t>
            </a:r>
            <a:r>
              <a:rPr lang="es-ES" sz="1400" b="1" cap="none" spc="0" baseline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CONSULTORES</a:t>
            </a:r>
            <a:endParaRPr lang="es-ES" sz="1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55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 flipH="1" flipV="1">
            <a:off x="7694278" y="-34905"/>
            <a:ext cx="1461754" cy="637505"/>
          </a:xfrm>
          <a:custGeom>
            <a:avLst/>
            <a:gdLst>
              <a:gd name="T0" fmla="*/ 0 w 697"/>
              <a:gd name="T1" fmla="+- 0 1131 1131"/>
              <a:gd name="T2" fmla="*/ 1131 h 697"/>
              <a:gd name="T3" fmla="*/ 0 w 697"/>
              <a:gd name="T4" fmla="+- 0 1828 1131"/>
              <a:gd name="T5" fmla="*/ 1828 h 697"/>
              <a:gd name="T6" fmla="*/ 697 w 697"/>
              <a:gd name="T7" fmla="+- 0 1828 1131"/>
              <a:gd name="T8" fmla="*/ 1828 h 697"/>
              <a:gd name="T9" fmla="*/ 0 w 697"/>
              <a:gd name="T10" fmla="+- 0 1131 1131"/>
              <a:gd name="T11" fmla="*/ 1131 h 69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697" h="697">
                <a:moveTo>
                  <a:pt x="0" y="0"/>
                </a:moveTo>
                <a:lnTo>
                  <a:pt x="0" y="697"/>
                </a:lnTo>
                <a:lnTo>
                  <a:pt x="697" y="697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 dirty="0"/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>
            <a:off x="192738" y="230749"/>
            <a:ext cx="797861" cy="759851"/>
          </a:xfrm>
          <a:custGeom>
            <a:avLst/>
            <a:gdLst>
              <a:gd name="T0" fmla="+- 0 1439 1081"/>
              <a:gd name="T1" fmla="*/ T0 w 1998"/>
              <a:gd name="T2" fmla="+- 0 2254 945"/>
              <a:gd name="T3" fmla="*/ 2254 h 1535"/>
              <a:gd name="T4" fmla="+- 0 1338 1081"/>
              <a:gd name="T5" fmla="*/ T4 w 1998"/>
              <a:gd name="T6" fmla="+- 0 2163 945"/>
              <a:gd name="T7" fmla="*/ 2163 h 1535"/>
              <a:gd name="T8" fmla="+- 0 1081 1081"/>
              <a:gd name="T9" fmla="*/ T8 w 1998"/>
              <a:gd name="T10" fmla="+- 0 2091 945"/>
              <a:gd name="T11" fmla="*/ 2091 h 1535"/>
              <a:gd name="T12" fmla="+- 0 1101 1081"/>
              <a:gd name="T13" fmla="*/ T12 w 1998"/>
              <a:gd name="T14" fmla="+- 0 2241 945"/>
              <a:gd name="T15" fmla="*/ 2241 h 1535"/>
              <a:gd name="T16" fmla="+- 0 1208 1081"/>
              <a:gd name="T17" fmla="*/ T16 w 1998"/>
              <a:gd name="T18" fmla="+- 0 2408 945"/>
              <a:gd name="T19" fmla="*/ 2408 h 1535"/>
              <a:gd name="T20" fmla="+- 0 1420 1081"/>
              <a:gd name="T21" fmla="*/ T20 w 1998"/>
              <a:gd name="T22" fmla="+- 0 2480 945"/>
              <a:gd name="T23" fmla="*/ 2480 h 1535"/>
              <a:gd name="T24" fmla="+- 0 1774 1081"/>
              <a:gd name="T25" fmla="*/ T24 w 1998"/>
              <a:gd name="T26" fmla="+- 0 1248 945"/>
              <a:gd name="T27" fmla="*/ 1248 h 1535"/>
              <a:gd name="T28" fmla="+- 0 1723 1081"/>
              <a:gd name="T29" fmla="*/ T28 w 1998"/>
              <a:gd name="T30" fmla="+- 0 1105 945"/>
              <a:gd name="T31" fmla="*/ 1105 h 1535"/>
              <a:gd name="T32" fmla="+- 0 1571 1081"/>
              <a:gd name="T33" fmla="*/ T32 w 1998"/>
              <a:gd name="T34" fmla="+- 0 972 945"/>
              <a:gd name="T35" fmla="*/ 972 h 1535"/>
              <a:gd name="T36" fmla="+- 0 1361 1081"/>
              <a:gd name="T37" fmla="*/ T36 w 1998"/>
              <a:gd name="T38" fmla="+- 0 952 945"/>
              <a:gd name="T39" fmla="*/ 952 h 1535"/>
              <a:gd name="T40" fmla="+- 0 1184 1081"/>
              <a:gd name="T41" fmla="*/ T40 w 1998"/>
              <a:gd name="T42" fmla="+- 0 1046 945"/>
              <a:gd name="T43" fmla="*/ 1046 h 1535"/>
              <a:gd name="T44" fmla="+- 0 1088 1081"/>
              <a:gd name="T45" fmla="*/ T44 w 1998"/>
              <a:gd name="T46" fmla="+- 0 1246 945"/>
              <a:gd name="T47" fmla="*/ 1246 h 1535"/>
              <a:gd name="T48" fmla="+- 0 1335 1081"/>
              <a:gd name="T49" fmla="*/ T48 w 1998"/>
              <a:gd name="T50" fmla="+- 0 2041 945"/>
              <a:gd name="T51" fmla="*/ 2041 h 1535"/>
              <a:gd name="T52" fmla="+- 0 1359 1081"/>
              <a:gd name="T53" fmla="*/ T52 w 1998"/>
              <a:gd name="T54" fmla="+- 0 1213 945"/>
              <a:gd name="T55" fmla="*/ 1213 h 1535"/>
              <a:gd name="T56" fmla="+- 0 1488 1081"/>
              <a:gd name="T57" fmla="*/ T56 w 1998"/>
              <a:gd name="T58" fmla="+- 0 1187 945"/>
              <a:gd name="T59" fmla="*/ 1187 h 1535"/>
              <a:gd name="T60" fmla="+- 0 1544 1081"/>
              <a:gd name="T61" fmla="*/ T60 w 1998"/>
              <a:gd name="T62" fmla="+- 0 1296 945"/>
              <a:gd name="T63" fmla="*/ 1296 h 1535"/>
              <a:gd name="T64" fmla="+- 0 2633 1081"/>
              <a:gd name="T65" fmla="*/ T64 w 1998"/>
              <a:gd name="T66" fmla="+- 0 1314 945"/>
              <a:gd name="T67" fmla="*/ 1314 h 1535"/>
              <a:gd name="T68" fmla="+- 0 2607 1081"/>
              <a:gd name="T69" fmla="*/ T68 w 1998"/>
              <a:gd name="T70" fmla="+- 0 1178 945"/>
              <a:gd name="T71" fmla="*/ 1178 h 1535"/>
              <a:gd name="T72" fmla="+- 0 2519 1081"/>
              <a:gd name="T73" fmla="*/ T72 w 1998"/>
              <a:gd name="T74" fmla="+- 0 1039 945"/>
              <a:gd name="T75" fmla="*/ 1039 h 1535"/>
              <a:gd name="T76" fmla="+- 0 2343 1081"/>
              <a:gd name="T77" fmla="*/ T76 w 1998"/>
              <a:gd name="T78" fmla="+- 0 952 945"/>
              <a:gd name="T79" fmla="*/ 952 h 1535"/>
              <a:gd name="T80" fmla="+- 0 2137 1081"/>
              <a:gd name="T81" fmla="*/ T80 w 1998"/>
              <a:gd name="T82" fmla="+- 0 971 945"/>
              <a:gd name="T83" fmla="*/ 971 h 1535"/>
              <a:gd name="T84" fmla="+- 0 1983 1081"/>
              <a:gd name="T85" fmla="*/ T84 w 1998"/>
              <a:gd name="T86" fmla="+- 0 1101 945"/>
              <a:gd name="T87" fmla="*/ 1101 h 1535"/>
              <a:gd name="T88" fmla="+- 0 1923 1081"/>
              <a:gd name="T89" fmla="*/ T88 w 1998"/>
              <a:gd name="T90" fmla="+- 0 1335 945"/>
              <a:gd name="T91" fmla="*/ 1335 h 1535"/>
              <a:gd name="T92" fmla="+- 0 1920 1081"/>
              <a:gd name="T93" fmla="*/ T92 w 1998"/>
              <a:gd name="T94" fmla="+- 0 2162 945"/>
              <a:gd name="T95" fmla="*/ 2162 h 1535"/>
              <a:gd name="T96" fmla="+- 0 1818 1081"/>
              <a:gd name="T97" fmla="*/ T96 w 1998"/>
              <a:gd name="T98" fmla="+- 0 2254 945"/>
              <a:gd name="T99" fmla="*/ 2254 h 1535"/>
              <a:gd name="T100" fmla="+- 0 1837 1081"/>
              <a:gd name="T101" fmla="*/ T100 w 1998"/>
              <a:gd name="T102" fmla="+- 0 2480 945"/>
              <a:gd name="T103" fmla="*/ 2480 h 1535"/>
              <a:gd name="T104" fmla="+- 0 2048 1081"/>
              <a:gd name="T105" fmla="*/ T104 w 1998"/>
              <a:gd name="T106" fmla="+- 0 2408 945"/>
              <a:gd name="T107" fmla="*/ 2408 h 1535"/>
              <a:gd name="T108" fmla="+- 0 2156 1081"/>
              <a:gd name="T109" fmla="*/ T108 w 1998"/>
              <a:gd name="T110" fmla="+- 0 2241 945"/>
              <a:gd name="T111" fmla="*/ 2241 h 1535"/>
              <a:gd name="T112" fmla="+- 0 2176 1081"/>
              <a:gd name="T113" fmla="*/ T112 w 1998"/>
              <a:gd name="T114" fmla="+- 0 2091 945"/>
              <a:gd name="T115" fmla="*/ 2091 h 1535"/>
              <a:gd name="T116" fmla="+- 0 2182 1081"/>
              <a:gd name="T117" fmla="*/ T116 w 1998"/>
              <a:gd name="T118" fmla="+- 0 1251 945"/>
              <a:gd name="T119" fmla="*/ 1251 h 1535"/>
              <a:gd name="T120" fmla="+- 0 2282 1081"/>
              <a:gd name="T121" fmla="*/ T120 w 1998"/>
              <a:gd name="T122" fmla="+- 0 1178 945"/>
              <a:gd name="T123" fmla="*/ 1178 h 1535"/>
              <a:gd name="T124" fmla="+- 0 2376 1081"/>
              <a:gd name="T125" fmla="*/ T124 w 1998"/>
              <a:gd name="T126" fmla="+- 0 1251 945"/>
              <a:gd name="T127" fmla="*/ 1251 h 1535"/>
              <a:gd name="T128" fmla="+- 0 2633 1081"/>
              <a:gd name="T129" fmla="*/ T128 w 1998"/>
              <a:gd name="T130" fmla="+- 0 1390 945"/>
              <a:gd name="T131" fmla="*/ 1390 h 1535"/>
              <a:gd name="T132" fmla="+- 0 3079 1081"/>
              <a:gd name="T133" fmla="*/ T132 w 1998"/>
              <a:gd name="T134" fmla="+- 0 2114 945"/>
              <a:gd name="T135" fmla="*/ 2114 h 1535"/>
              <a:gd name="T136" fmla="+- 0 2842 1081"/>
              <a:gd name="T137" fmla="*/ T136 w 1998"/>
              <a:gd name="T138" fmla="+- 0 2129 945"/>
              <a:gd name="T139" fmla="*/ 2129 h 1535"/>
              <a:gd name="T140" fmla="+- 0 2786 1081"/>
              <a:gd name="T141" fmla="*/ T140 w 1998"/>
              <a:gd name="T142" fmla="+- 0 2238 945"/>
              <a:gd name="T143" fmla="*/ 2238 h 1535"/>
              <a:gd name="T144" fmla="+- 0 2657 1081"/>
              <a:gd name="T145" fmla="*/ T144 w 1998"/>
              <a:gd name="T146" fmla="+- 0 2212 945"/>
              <a:gd name="T147" fmla="*/ 2212 h 1535"/>
              <a:gd name="T148" fmla="+- 0 2632 1081"/>
              <a:gd name="T149" fmla="*/ T148 w 1998"/>
              <a:gd name="T150" fmla="+- 0 1776 945"/>
              <a:gd name="T151" fmla="*/ 1776 h 1535"/>
              <a:gd name="T152" fmla="+- 0 2976 1081"/>
              <a:gd name="T153" fmla="*/ T152 w 1998"/>
              <a:gd name="T154" fmla="+- 0 1569 945"/>
              <a:gd name="T155" fmla="*/ 1569 h 1535"/>
              <a:gd name="T156" fmla="+- 0 2380 1081"/>
              <a:gd name="T157" fmla="*/ T156 w 1998"/>
              <a:gd name="T158" fmla="+- 0 1443 945"/>
              <a:gd name="T159" fmla="*/ 1443 h 1535"/>
              <a:gd name="T160" fmla="+- 0 2407 1081"/>
              <a:gd name="T161" fmla="*/ T160 w 1998"/>
              <a:gd name="T162" fmla="+- 0 2258 945"/>
              <a:gd name="T163" fmla="*/ 2258 h 1535"/>
              <a:gd name="T164" fmla="+- 0 2534 1081"/>
              <a:gd name="T165" fmla="*/ T164 w 1998"/>
              <a:gd name="T166" fmla="+- 0 2423 945"/>
              <a:gd name="T167" fmla="*/ 2423 h 1535"/>
              <a:gd name="T168" fmla="+- 0 2730 1081"/>
              <a:gd name="T169" fmla="*/ T168 w 1998"/>
              <a:gd name="T170" fmla="+- 0 2480 945"/>
              <a:gd name="T171" fmla="*/ 2480 h 1535"/>
              <a:gd name="T172" fmla="+- 0 2926 1081"/>
              <a:gd name="T173" fmla="*/ T172 w 1998"/>
              <a:gd name="T174" fmla="+- 0 2424 945"/>
              <a:gd name="T175" fmla="*/ 2424 h 1535"/>
              <a:gd name="T176" fmla="+- 0 3052 1081"/>
              <a:gd name="T177" fmla="*/ T176 w 1998"/>
              <a:gd name="T178" fmla="+- 0 2267 945"/>
              <a:gd name="T179" fmla="*/ 2267 h 1535"/>
              <a:gd name="T180" fmla="+- 0 3079 1081"/>
              <a:gd name="T181" fmla="*/ T180 w 1998"/>
              <a:gd name="T182" fmla="+- 0 2114 945"/>
              <a:gd name="T183" fmla="*/ 2114 h 153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1998" h="1535">
                <a:moveTo>
                  <a:pt x="523" y="1535"/>
                </a:moveTo>
                <a:lnTo>
                  <a:pt x="522" y="1309"/>
                </a:lnTo>
                <a:lnTo>
                  <a:pt x="358" y="1309"/>
                </a:lnTo>
                <a:lnTo>
                  <a:pt x="303" y="1296"/>
                </a:lnTo>
                <a:lnTo>
                  <a:pt x="271" y="1263"/>
                </a:lnTo>
                <a:lnTo>
                  <a:pt x="257" y="1218"/>
                </a:lnTo>
                <a:lnTo>
                  <a:pt x="253" y="1169"/>
                </a:lnTo>
                <a:lnTo>
                  <a:pt x="254" y="1146"/>
                </a:lnTo>
                <a:lnTo>
                  <a:pt x="0" y="1146"/>
                </a:lnTo>
                <a:lnTo>
                  <a:pt x="0" y="1169"/>
                </a:lnTo>
                <a:lnTo>
                  <a:pt x="5" y="1232"/>
                </a:lnTo>
                <a:lnTo>
                  <a:pt x="20" y="1296"/>
                </a:lnTo>
                <a:lnTo>
                  <a:pt x="45" y="1357"/>
                </a:lnTo>
                <a:lnTo>
                  <a:pt x="81" y="1414"/>
                </a:lnTo>
                <a:lnTo>
                  <a:pt x="127" y="1463"/>
                </a:lnTo>
                <a:lnTo>
                  <a:pt x="186" y="1501"/>
                </a:lnTo>
                <a:lnTo>
                  <a:pt x="256" y="1526"/>
                </a:lnTo>
                <a:lnTo>
                  <a:pt x="339" y="1535"/>
                </a:lnTo>
                <a:lnTo>
                  <a:pt x="523" y="1535"/>
                </a:lnTo>
                <a:moveTo>
                  <a:pt x="700" y="389"/>
                </a:moveTo>
                <a:lnTo>
                  <a:pt x="693" y="303"/>
                </a:lnTo>
                <a:lnTo>
                  <a:pt x="675" y="233"/>
                </a:lnTo>
                <a:lnTo>
                  <a:pt x="674" y="227"/>
                </a:lnTo>
                <a:lnTo>
                  <a:pt x="642" y="160"/>
                </a:lnTo>
                <a:lnTo>
                  <a:pt x="601" y="105"/>
                </a:lnTo>
                <a:lnTo>
                  <a:pt x="550" y="60"/>
                </a:lnTo>
                <a:lnTo>
                  <a:pt x="490" y="27"/>
                </a:lnTo>
                <a:lnTo>
                  <a:pt x="424" y="7"/>
                </a:lnTo>
                <a:lnTo>
                  <a:pt x="351" y="0"/>
                </a:lnTo>
                <a:lnTo>
                  <a:pt x="280" y="7"/>
                </a:lnTo>
                <a:lnTo>
                  <a:pt x="214" y="26"/>
                </a:lnTo>
                <a:lnTo>
                  <a:pt x="154" y="57"/>
                </a:lnTo>
                <a:lnTo>
                  <a:pt x="103" y="101"/>
                </a:lnTo>
                <a:lnTo>
                  <a:pt x="60" y="156"/>
                </a:lnTo>
                <a:lnTo>
                  <a:pt x="28" y="223"/>
                </a:lnTo>
                <a:lnTo>
                  <a:pt x="7" y="301"/>
                </a:lnTo>
                <a:lnTo>
                  <a:pt x="1" y="389"/>
                </a:lnTo>
                <a:lnTo>
                  <a:pt x="0" y="1096"/>
                </a:lnTo>
                <a:lnTo>
                  <a:pt x="254" y="1096"/>
                </a:lnTo>
                <a:lnTo>
                  <a:pt x="253" y="351"/>
                </a:lnTo>
                <a:lnTo>
                  <a:pt x="259" y="306"/>
                </a:lnTo>
                <a:lnTo>
                  <a:pt x="278" y="268"/>
                </a:lnTo>
                <a:lnTo>
                  <a:pt x="311" y="242"/>
                </a:lnTo>
                <a:lnTo>
                  <a:pt x="359" y="233"/>
                </a:lnTo>
                <a:lnTo>
                  <a:pt x="407" y="242"/>
                </a:lnTo>
                <a:lnTo>
                  <a:pt x="439" y="268"/>
                </a:lnTo>
                <a:lnTo>
                  <a:pt x="457" y="306"/>
                </a:lnTo>
                <a:lnTo>
                  <a:pt x="463" y="351"/>
                </a:lnTo>
                <a:lnTo>
                  <a:pt x="463" y="388"/>
                </a:lnTo>
                <a:lnTo>
                  <a:pt x="700" y="389"/>
                </a:lnTo>
                <a:moveTo>
                  <a:pt x="1552" y="369"/>
                </a:moveTo>
                <a:lnTo>
                  <a:pt x="1552" y="351"/>
                </a:lnTo>
                <a:lnTo>
                  <a:pt x="1540" y="274"/>
                </a:lnTo>
                <a:lnTo>
                  <a:pt x="1526" y="233"/>
                </a:lnTo>
                <a:lnTo>
                  <a:pt x="1516" y="205"/>
                </a:lnTo>
                <a:lnTo>
                  <a:pt x="1482" y="145"/>
                </a:lnTo>
                <a:lnTo>
                  <a:pt x="1438" y="94"/>
                </a:lnTo>
                <a:lnTo>
                  <a:pt x="1386" y="54"/>
                </a:lnTo>
                <a:lnTo>
                  <a:pt x="1327" y="25"/>
                </a:lnTo>
                <a:lnTo>
                  <a:pt x="1262" y="7"/>
                </a:lnTo>
                <a:lnTo>
                  <a:pt x="1193" y="0"/>
                </a:lnTo>
                <a:lnTo>
                  <a:pt x="1122" y="7"/>
                </a:lnTo>
                <a:lnTo>
                  <a:pt x="1056" y="26"/>
                </a:lnTo>
                <a:lnTo>
                  <a:pt x="996" y="57"/>
                </a:lnTo>
                <a:lnTo>
                  <a:pt x="944" y="101"/>
                </a:lnTo>
                <a:lnTo>
                  <a:pt x="902" y="156"/>
                </a:lnTo>
                <a:lnTo>
                  <a:pt x="869" y="223"/>
                </a:lnTo>
                <a:lnTo>
                  <a:pt x="849" y="301"/>
                </a:lnTo>
                <a:lnTo>
                  <a:pt x="842" y="390"/>
                </a:lnTo>
                <a:lnTo>
                  <a:pt x="842" y="1169"/>
                </a:lnTo>
                <a:lnTo>
                  <a:pt x="843" y="1169"/>
                </a:lnTo>
                <a:lnTo>
                  <a:pt x="839" y="1217"/>
                </a:lnTo>
                <a:lnTo>
                  <a:pt x="824" y="1263"/>
                </a:lnTo>
                <a:lnTo>
                  <a:pt x="792" y="1296"/>
                </a:lnTo>
                <a:lnTo>
                  <a:pt x="737" y="1309"/>
                </a:lnTo>
                <a:lnTo>
                  <a:pt x="573" y="1309"/>
                </a:lnTo>
                <a:lnTo>
                  <a:pt x="572" y="1535"/>
                </a:lnTo>
                <a:lnTo>
                  <a:pt x="756" y="1535"/>
                </a:lnTo>
                <a:lnTo>
                  <a:pt x="839" y="1526"/>
                </a:lnTo>
                <a:lnTo>
                  <a:pt x="909" y="1501"/>
                </a:lnTo>
                <a:lnTo>
                  <a:pt x="967" y="1463"/>
                </a:lnTo>
                <a:lnTo>
                  <a:pt x="1014" y="1414"/>
                </a:lnTo>
                <a:lnTo>
                  <a:pt x="1050" y="1357"/>
                </a:lnTo>
                <a:lnTo>
                  <a:pt x="1075" y="1296"/>
                </a:lnTo>
                <a:lnTo>
                  <a:pt x="1090" y="1232"/>
                </a:lnTo>
                <a:lnTo>
                  <a:pt x="1095" y="1169"/>
                </a:lnTo>
                <a:lnTo>
                  <a:pt x="1095" y="1146"/>
                </a:lnTo>
                <a:lnTo>
                  <a:pt x="1094" y="1146"/>
                </a:lnTo>
                <a:lnTo>
                  <a:pt x="1095" y="351"/>
                </a:lnTo>
                <a:lnTo>
                  <a:pt x="1101" y="306"/>
                </a:lnTo>
                <a:lnTo>
                  <a:pt x="1120" y="268"/>
                </a:lnTo>
                <a:lnTo>
                  <a:pt x="1153" y="242"/>
                </a:lnTo>
                <a:lnTo>
                  <a:pt x="1201" y="233"/>
                </a:lnTo>
                <a:lnTo>
                  <a:pt x="1248" y="242"/>
                </a:lnTo>
                <a:lnTo>
                  <a:pt x="1278" y="268"/>
                </a:lnTo>
                <a:lnTo>
                  <a:pt x="1295" y="306"/>
                </a:lnTo>
                <a:lnTo>
                  <a:pt x="1299" y="351"/>
                </a:lnTo>
                <a:lnTo>
                  <a:pt x="1300" y="444"/>
                </a:lnTo>
                <a:lnTo>
                  <a:pt x="1552" y="445"/>
                </a:lnTo>
                <a:lnTo>
                  <a:pt x="1552" y="398"/>
                </a:lnTo>
                <a:lnTo>
                  <a:pt x="1552" y="369"/>
                </a:lnTo>
                <a:moveTo>
                  <a:pt x="1998" y="1169"/>
                </a:moveTo>
                <a:lnTo>
                  <a:pt x="1997" y="1117"/>
                </a:lnTo>
                <a:lnTo>
                  <a:pt x="1761" y="1117"/>
                </a:lnTo>
                <a:lnTo>
                  <a:pt x="1761" y="1184"/>
                </a:lnTo>
                <a:lnTo>
                  <a:pt x="1755" y="1230"/>
                </a:lnTo>
                <a:lnTo>
                  <a:pt x="1737" y="1267"/>
                </a:lnTo>
                <a:lnTo>
                  <a:pt x="1705" y="1293"/>
                </a:lnTo>
                <a:lnTo>
                  <a:pt x="1658" y="1303"/>
                </a:lnTo>
                <a:lnTo>
                  <a:pt x="1609" y="1293"/>
                </a:lnTo>
                <a:lnTo>
                  <a:pt x="1576" y="1267"/>
                </a:lnTo>
                <a:lnTo>
                  <a:pt x="1557" y="1230"/>
                </a:lnTo>
                <a:lnTo>
                  <a:pt x="1551" y="1184"/>
                </a:lnTo>
                <a:lnTo>
                  <a:pt x="1551" y="831"/>
                </a:lnTo>
                <a:lnTo>
                  <a:pt x="1895" y="831"/>
                </a:lnTo>
                <a:lnTo>
                  <a:pt x="1895" y="624"/>
                </a:lnTo>
                <a:lnTo>
                  <a:pt x="1552" y="623"/>
                </a:lnTo>
                <a:lnTo>
                  <a:pt x="1552" y="498"/>
                </a:lnTo>
                <a:lnTo>
                  <a:pt x="1299" y="498"/>
                </a:lnTo>
                <a:lnTo>
                  <a:pt x="1299" y="1145"/>
                </a:lnTo>
                <a:lnTo>
                  <a:pt x="1306" y="1235"/>
                </a:lnTo>
                <a:lnTo>
                  <a:pt x="1326" y="1313"/>
                </a:lnTo>
                <a:lnTo>
                  <a:pt x="1358" y="1380"/>
                </a:lnTo>
                <a:lnTo>
                  <a:pt x="1401" y="1435"/>
                </a:lnTo>
                <a:lnTo>
                  <a:pt x="1453" y="1478"/>
                </a:lnTo>
                <a:lnTo>
                  <a:pt x="1512" y="1510"/>
                </a:lnTo>
                <a:lnTo>
                  <a:pt x="1578" y="1529"/>
                </a:lnTo>
                <a:lnTo>
                  <a:pt x="1649" y="1535"/>
                </a:lnTo>
                <a:lnTo>
                  <a:pt x="1720" y="1529"/>
                </a:lnTo>
                <a:lnTo>
                  <a:pt x="1786" y="1510"/>
                </a:lnTo>
                <a:lnTo>
                  <a:pt x="1845" y="1479"/>
                </a:lnTo>
                <a:lnTo>
                  <a:pt x="1896" y="1437"/>
                </a:lnTo>
                <a:lnTo>
                  <a:pt x="1939" y="1385"/>
                </a:lnTo>
                <a:lnTo>
                  <a:pt x="1971" y="1322"/>
                </a:lnTo>
                <a:lnTo>
                  <a:pt x="1976" y="1303"/>
                </a:lnTo>
                <a:lnTo>
                  <a:pt x="1991" y="1250"/>
                </a:lnTo>
                <a:lnTo>
                  <a:pt x="1998" y="1169"/>
                </a:lnTo>
              </a:path>
            </a:pathLst>
          </a:custGeom>
          <a:solidFill>
            <a:srgbClr val="06123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10" name="Rectángulo 9"/>
          <p:cNvSpPr/>
          <p:nvPr/>
        </p:nvSpPr>
        <p:spPr>
          <a:xfrm>
            <a:off x="-404924" y="990600"/>
            <a:ext cx="15283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1485">
              <a:spcAft>
                <a:spcPts val="0"/>
              </a:spcAft>
            </a:pPr>
            <a:r>
              <a:rPr lang="es-MX" sz="900" b="1" dirty="0">
                <a:solidFill>
                  <a:srgbClr val="061235"/>
                </a:solidFill>
                <a:effectLst/>
                <a:latin typeface="Humanst521 BT" panose="020B0602020204020204" pitchFamily="34" charset="0"/>
                <a:ea typeface="Arial" panose="020B0604020202020204" pitchFamily="34" charset="0"/>
              </a:rPr>
              <a:t>CONSULTORES</a:t>
            </a:r>
            <a:endParaRPr lang="es-MX" sz="1200" dirty="0">
              <a:solidFill>
                <a:srgbClr val="061235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-3220" y="6328358"/>
            <a:ext cx="1152030" cy="529643"/>
          </a:xfrm>
          <a:custGeom>
            <a:avLst/>
            <a:gdLst>
              <a:gd name="T0" fmla="*/ 0 w 697"/>
              <a:gd name="T1" fmla="+- 0 1131 1131"/>
              <a:gd name="T2" fmla="*/ 1131 h 697"/>
              <a:gd name="T3" fmla="*/ 0 w 697"/>
              <a:gd name="T4" fmla="+- 0 1828 1131"/>
              <a:gd name="T5" fmla="*/ 1828 h 697"/>
              <a:gd name="T6" fmla="*/ 697 w 697"/>
              <a:gd name="T7" fmla="+- 0 1828 1131"/>
              <a:gd name="T8" fmla="*/ 1828 h 697"/>
              <a:gd name="T9" fmla="*/ 0 w 697"/>
              <a:gd name="T10" fmla="+- 0 1131 1131"/>
              <a:gd name="T11" fmla="*/ 1131 h 69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697" h="697">
                <a:moveTo>
                  <a:pt x="0" y="0"/>
                </a:moveTo>
                <a:lnTo>
                  <a:pt x="0" y="697"/>
                </a:lnTo>
                <a:lnTo>
                  <a:pt x="697" y="697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3" name="Rectángulo 2"/>
          <p:cNvSpPr/>
          <p:nvPr userDrawn="1"/>
        </p:nvSpPr>
        <p:spPr>
          <a:xfrm>
            <a:off x="6248400" y="6524824"/>
            <a:ext cx="317403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cap="none" spc="0" dirty="0">
                <a:ln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RST</a:t>
            </a:r>
            <a:r>
              <a:rPr lang="es-ES" sz="1400" b="1" cap="none" spc="0" baseline="0" dirty="0">
                <a:ln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CONSULTORES</a:t>
            </a:r>
            <a:endParaRPr lang="es-ES" sz="1400" b="1" cap="none" spc="0" dirty="0">
              <a:ln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6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 flipH="1" flipV="1">
            <a:off x="7694278" y="-34905"/>
            <a:ext cx="1461754" cy="637505"/>
          </a:xfrm>
          <a:custGeom>
            <a:avLst/>
            <a:gdLst>
              <a:gd name="T0" fmla="*/ 0 w 697"/>
              <a:gd name="T1" fmla="+- 0 1131 1131"/>
              <a:gd name="T2" fmla="*/ 1131 h 697"/>
              <a:gd name="T3" fmla="*/ 0 w 697"/>
              <a:gd name="T4" fmla="+- 0 1828 1131"/>
              <a:gd name="T5" fmla="*/ 1828 h 697"/>
              <a:gd name="T6" fmla="*/ 697 w 697"/>
              <a:gd name="T7" fmla="+- 0 1828 1131"/>
              <a:gd name="T8" fmla="*/ 1828 h 697"/>
              <a:gd name="T9" fmla="*/ 0 w 697"/>
              <a:gd name="T10" fmla="+- 0 1131 1131"/>
              <a:gd name="T11" fmla="*/ 1131 h 69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697" h="697">
                <a:moveTo>
                  <a:pt x="0" y="0"/>
                </a:moveTo>
                <a:lnTo>
                  <a:pt x="0" y="697"/>
                </a:lnTo>
                <a:lnTo>
                  <a:pt x="697" y="697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 dirty="0"/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>
            <a:off x="192738" y="230749"/>
            <a:ext cx="797861" cy="759851"/>
          </a:xfrm>
          <a:custGeom>
            <a:avLst/>
            <a:gdLst>
              <a:gd name="T0" fmla="+- 0 1439 1081"/>
              <a:gd name="T1" fmla="*/ T0 w 1998"/>
              <a:gd name="T2" fmla="+- 0 2254 945"/>
              <a:gd name="T3" fmla="*/ 2254 h 1535"/>
              <a:gd name="T4" fmla="+- 0 1338 1081"/>
              <a:gd name="T5" fmla="*/ T4 w 1998"/>
              <a:gd name="T6" fmla="+- 0 2163 945"/>
              <a:gd name="T7" fmla="*/ 2163 h 1535"/>
              <a:gd name="T8" fmla="+- 0 1081 1081"/>
              <a:gd name="T9" fmla="*/ T8 w 1998"/>
              <a:gd name="T10" fmla="+- 0 2091 945"/>
              <a:gd name="T11" fmla="*/ 2091 h 1535"/>
              <a:gd name="T12" fmla="+- 0 1101 1081"/>
              <a:gd name="T13" fmla="*/ T12 w 1998"/>
              <a:gd name="T14" fmla="+- 0 2241 945"/>
              <a:gd name="T15" fmla="*/ 2241 h 1535"/>
              <a:gd name="T16" fmla="+- 0 1208 1081"/>
              <a:gd name="T17" fmla="*/ T16 w 1998"/>
              <a:gd name="T18" fmla="+- 0 2408 945"/>
              <a:gd name="T19" fmla="*/ 2408 h 1535"/>
              <a:gd name="T20" fmla="+- 0 1420 1081"/>
              <a:gd name="T21" fmla="*/ T20 w 1998"/>
              <a:gd name="T22" fmla="+- 0 2480 945"/>
              <a:gd name="T23" fmla="*/ 2480 h 1535"/>
              <a:gd name="T24" fmla="+- 0 1774 1081"/>
              <a:gd name="T25" fmla="*/ T24 w 1998"/>
              <a:gd name="T26" fmla="+- 0 1248 945"/>
              <a:gd name="T27" fmla="*/ 1248 h 1535"/>
              <a:gd name="T28" fmla="+- 0 1723 1081"/>
              <a:gd name="T29" fmla="*/ T28 w 1998"/>
              <a:gd name="T30" fmla="+- 0 1105 945"/>
              <a:gd name="T31" fmla="*/ 1105 h 1535"/>
              <a:gd name="T32" fmla="+- 0 1571 1081"/>
              <a:gd name="T33" fmla="*/ T32 w 1998"/>
              <a:gd name="T34" fmla="+- 0 972 945"/>
              <a:gd name="T35" fmla="*/ 972 h 1535"/>
              <a:gd name="T36" fmla="+- 0 1361 1081"/>
              <a:gd name="T37" fmla="*/ T36 w 1998"/>
              <a:gd name="T38" fmla="+- 0 952 945"/>
              <a:gd name="T39" fmla="*/ 952 h 1535"/>
              <a:gd name="T40" fmla="+- 0 1184 1081"/>
              <a:gd name="T41" fmla="*/ T40 w 1998"/>
              <a:gd name="T42" fmla="+- 0 1046 945"/>
              <a:gd name="T43" fmla="*/ 1046 h 1535"/>
              <a:gd name="T44" fmla="+- 0 1088 1081"/>
              <a:gd name="T45" fmla="*/ T44 w 1998"/>
              <a:gd name="T46" fmla="+- 0 1246 945"/>
              <a:gd name="T47" fmla="*/ 1246 h 1535"/>
              <a:gd name="T48" fmla="+- 0 1335 1081"/>
              <a:gd name="T49" fmla="*/ T48 w 1998"/>
              <a:gd name="T50" fmla="+- 0 2041 945"/>
              <a:gd name="T51" fmla="*/ 2041 h 1535"/>
              <a:gd name="T52" fmla="+- 0 1359 1081"/>
              <a:gd name="T53" fmla="*/ T52 w 1998"/>
              <a:gd name="T54" fmla="+- 0 1213 945"/>
              <a:gd name="T55" fmla="*/ 1213 h 1535"/>
              <a:gd name="T56" fmla="+- 0 1488 1081"/>
              <a:gd name="T57" fmla="*/ T56 w 1998"/>
              <a:gd name="T58" fmla="+- 0 1187 945"/>
              <a:gd name="T59" fmla="*/ 1187 h 1535"/>
              <a:gd name="T60" fmla="+- 0 1544 1081"/>
              <a:gd name="T61" fmla="*/ T60 w 1998"/>
              <a:gd name="T62" fmla="+- 0 1296 945"/>
              <a:gd name="T63" fmla="*/ 1296 h 1535"/>
              <a:gd name="T64" fmla="+- 0 2633 1081"/>
              <a:gd name="T65" fmla="*/ T64 w 1998"/>
              <a:gd name="T66" fmla="+- 0 1314 945"/>
              <a:gd name="T67" fmla="*/ 1314 h 1535"/>
              <a:gd name="T68" fmla="+- 0 2607 1081"/>
              <a:gd name="T69" fmla="*/ T68 w 1998"/>
              <a:gd name="T70" fmla="+- 0 1178 945"/>
              <a:gd name="T71" fmla="*/ 1178 h 1535"/>
              <a:gd name="T72" fmla="+- 0 2519 1081"/>
              <a:gd name="T73" fmla="*/ T72 w 1998"/>
              <a:gd name="T74" fmla="+- 0 1039 945"/>
              <a:gd name="T75" fmla="*/ 1039 h 1535"/>
              <a:gd name="T76" fmla="+- 0 2343 1081"/>
              <a:gd name="T77" fmla="*/ T76 w 1998"/>
              <a:gd name="T78" fmla="+- 0 952 945"/>
              <a:gd name="T79" fmla="*/ 952 h 1535"/>
              <a:gd name="T80" fmla="+- 0 2137 1081"/>
              <a:gd name="T81" fmla="*/ T80 w 1998"/>
              <a:gd name="T82" fmla="+- 0 971 945"/>
              <a:gd name="T83" fmla="*/ 971 h 1535"/>
              <a:gd name="T84" fmla="+- 0 1983 1081"/>
              <a:gd name="T85" fmla="*/ T84 w 1998"/>
              <a:gd name="T86" fmla="+- 0 1101 945"/>
              <a:gd name="T87" fmla="*/ 1101 h 1535"/>
              <a:gd name="T88" fmla="+- 0 1923 1081"/>
              <a:gd name="T89" fmla="*/ T88 w 1998"/>
              <a:gd name="T90" fmla="+- 0 1335 945"/>
              <a:gd name="T91" fmla="*/ 1335 h 1535"/>
              <a:gd name="T92" fmla="+- 0 1920 1081"/>
              <a:gd name="T93" fmla="*/ T92 w 1998"/>
              <a:gd name="T94" fmla="+- 0 2162 945"/>
              <a:gd name="T95" fmla="*/ 2162 h 1535"/>
              <a:gd name="T96" fmla="+- 0 1818 1081"/>
              <a:gd name="T97" fmla="*/ T96 w 1998"/>
              <a:gd name="T98" fmla="+- 0 2254 945"/>
              <a:gd name="T99" fmla="*/ 2254 h 1535"/>
              <a:gd name="T100" fmla="+- 0 1837 1081"/>
              <a:gd name="T101" fmla="*/ T100 w 1998"/>
              <a:gd name="T102" fmla="+- 0 2480 945"/>
              <a:gd name="T103" fmla="*/ 2480 h 1535"/>
              <a:gd name="T104" fmla="+- 0 2048 1081"/>
              <a:gd name="T105" fmla="*/ T104 w 1998"/>
              <a:gd name="T106" fmla="+- 0 2408 945"/>
              <a:gd name="T107" fmla="*/ 2408 h 1535"/>
              <a:gd name="T108" fmla="+- 0 2156 1081"/>
              <a:gd name="T109" fmla="*/ T108 w 1998"/>
              <a:gd name="T110" fmla="+- 0 2241 945"/>
              <a:gd name="T111" fmla="*/ 2241 h 1535"/>
              <a:gd name="T112" fmla="+- 0 2176 1081"/>
              <a:gd name="T113" fmla="*/ T112 w 1998"/>
              <a:gd name="T114" fmla="+- 0 2091 945"/>
              <a:gd name="T115" fmla="*/ 2091 h 1535"/>
              <a:gd name="T116" fmla="+- 0 2182 1081"/>
              <a:gd name="T117" fmla="*/ T116 w 1998"/>
              <a:gd name="T118" fmla="+- 0 1251 945"/>
              <a:gd name="T119" fmla="*/ 1251 h 1535"/>
              <a:gd name="T120" fmla="+- 0 2282 1081"/>
              <a:gd name="T121" fmla="*/ T120 w 1998"/>
              <a:gd name="T122" fmla="+- 0 1178 945"/>
              <a:gd name="T123" fmla="*/ 1178 h 1535"/>
              <a:gd name="T124" fmla="+- 0 2376 1081"/>
              <a:gd name="T125" fmla="*/ T124 w 1998"/>
              <a:gd name="T126" fmla="+- 0 1251 945"/>
              <a:gd name="T127" fmla="*/ 1251 h 1535"/>
              <a:gd name="T128" fmla="+- 0 2633 1081"/>
              <a:gd name="T129" fmla="*/ T128 w 1998"/>
              <a:gd name="T130" fmla="+- 0 1390 945"/>
              <a:gd name="T131" fmla="*/ 1390 h 1535"/>
              <a:gd name="T132" fmla="+- 0 3079 1081"/>
              <a:gd name="T133" fmla="*/ T132 w 1998"/>
              <a:gd name="T134" fmla="+- 0 2114 945"/>
              <a:gd name="T135" fmla="*/ 2114 h 1535"/>
              <a:gd name="T136" fmla="+- 0 2842 1081"/>
              <a:gd name="T137" fmla="*/ T136 w 1998"/>
              <a:gd name="T138" fmla="+- 0 2129 945"/>
              <a:gd name="T139" fmla="*/ 2129 h 1535"/>
              <a:gd name="T140" fmla="+- 0 2786 1081"/>
              <a:gd name="T141" fmla="*/ T140 w 1998"/>
              <a:gd name="T142" fmla="+- 0 2238 945"/>
              <a:gd name="T143" fmla="*/ 2238 h 1535"/>
              <a:gd name="T144" fmla="+- 0 2657 1081"/>
              <a:gd name="T145" fmla="*/ T144 w 1998"/>
              <a:gd name="T146" fmla="+- 0 2212 945"/>
              <a:gd name="T147" fmla="*/ 2212 h 1535"/>
              <a:gd name="T148" fmla="+- 0 2632 1081"/>
              <a:gd name="T149" fmla="*/ T148 w 1998"/>
              <a:gd name="T150" fmla="+- 0 1776 945"/>
              <a:gd name="T151" fmla="*/ 1776 h 1535"/>
              <a:gd name="T152" fmla="+- 0 2976 1081"/>
              <a:gd name="T153" fmla="*/ T152 w 1998"/>
              <a:gd name="T154" fmla="+- 0 1569 945"/>
              <a:gd name="T155" fmla="*/ 1569 h 1535"/>
              <a:gd name="T156" fmla="+- 0 2380 1081"/>
              <a:gd name="T157" fmla="*/ T156 w 1998"/>
              <a:gd name="T158" fmla="+- 0 1443 945"/>
              <a:gd name="T159" fmla="*/ 1443 h 1535"/>
              <a:gd name="T160" fmla="+- 0 2407 1081"/>
              <a:gd name="T161" fmla="*/ T160 w 1998"/>
              <a:gd name="T162" fmla="+- 0 2258 945"/>
              <a:gd name="T163" fmla="*/ 2258 h 1535"/>
              <a:gd name="T164" fmla="+- 0 2534 1081"/>
              <a:gd name="T165" fmla="*/ T164 w 1998"/>
              <a:gd name="T166" fmla="+- 0 2423 945"/>
              <a:gd name="T167" fmla="*/ 2423 h 1535"/>
              <a:gd name="T168" fmla="+- 0 2730 1081"/>
              <a:gd name="T169" fmla="*/ T168 w 1998"/>
              <a:gd name="T170" fmla="+- 0 2480 945"/>
              <a:gd name="T171" fmla="*/ 2480 h 1535"/>
              <a:gd name="T172" fmla="+- 0 2926 1081"/>
              <a:gd name="T173" fmla="*/ T172 w 1998"/>
              <a:gd name="T174" fmla="+- 0 2424 945"/>
              <a:gd name="T175" fmla="*/ 2424 h 1535"/>
              <a:gd name="T176" fmla="+- 0 3052 1081"/>
              <a:gd name="T177" fmla="*/ T176 w 1998"/>
              <a:gd name="T178" fmla="+- 0 2267 945"/>
              <a:gd name="T179" fmla="*/ 2267 h 1535"/>
              <a:gd name="T180" fmla="+- 0 3079 1081"/>
              <a:gd name="T181" fmla="*/ T180 w 1998"/>
              <a:gd name="T182" fmla="+- 0 2114 945"/>
              <a:gd name="T183" fmla="*/ 2114 h 153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1998" h="1535">
                <a:moveTo>
                  <a:pt x="523" y="1535"/>
                </a:moveTo>
                <a:lnTo>
                  <a:pt x="522" y="1309"/>
                </a:lnTo>
                <a:lnTo>
                  <a:pt x="358" y="1309"/>
                </a:lnTo>
                <a:lnTo>
                  <a:pt x="303" y="1296"/>
                </a:lnTo>
                <a:lnTo>
                  <a:pt x="271" y="1263"/>
                </a:lnTo>
                <a:lnTo>
                  <a:pt x="257" y="1218"/>
                </a:lnTo>
                <a:lnTo>
                  <a:pt x="253" y="1169"/>
                </a:lnTo>
                <a:lnTo>
                  <a:pt x="254" y="1146"/>
                </a:lnTo>
                <a:lnTo>
                  <a:pt x="0" y="1146"/>
                </a:lnTo>
                <a:lnTo>
                  <a:pt x="0" y="1169"/>
                </a:lnTo>
                <a:lnTo>
                  <a:pt x="5" y="1232"/>
                </a:lnTo>
                <a:lnTo>
                  <a:pt x="20" y="1296"/>
                </a:lnTo>
                <a:lnTo>
                  <a:pt x="45" y="1357"/>
                </a:lnTo>
                <a:lnTo>
                  <a:pt x="81" y="1414"/>
                </a:lnTo>
                <a:lnTo>
                  <a:pt x="127" y="1463"/>
                </a:lnTo>
                <a:lnTo>
                  <a:pt x="186" y="1501"/>
                </a:lnTo>
                <a:lnTo>
                  <a:pt x="256" y="1526"/>
                </a:lnTo>
                <a:lnTo>
                  <a:pt x="339" y="1535"/>
                </a:lnTo>
                <a:lnTo>
                  <a:pt x="523" y="1535"/>
                </a:lnTo>
                <a:moveTo>
                  <a:pt x="700" y="389"/>
                </a:moveTo>
                <a:lnTo>
                  <a:pt x="693" y="303"/>
                </a:lnTo>
                <a:lnTo>
                  <a:pt x="675" y="233"/>
                </a:lnTo>
                <a:lnTo>
                  <a:pt x="674" y="227"/>
                </a:lnTo>
                <a:lnTo>
                  <a:pt x="642" y="160"/>
                </a:lnTo>
                <a:lnTo>
                  <a:pt x="601" y="105"/>
                </a:lnTo>
                <a:lnTo>
                  <a:pt x="550" y="60"/>
                </a:lnTo>
                <a:lnTo>
                  <a:pt x="490" y="27"/>
                </a:lnTo>
                <a:lnTo>
                  <a:pt x="424" y="7"/>
                </a:lnTo>
                <a:lnTo>
                  <a:pt x="351" y="0"/>
                </a:lnTo>
                <a:lnTo>
                  <a:pt x="280" y="7"/>
                </a:lnTo>
                <a:lnTo>
                  <a:pt x="214" y="26"/>
                </a:lnTo>
                <a:lnTo>
                  <a:pt x="154" y="57"/>
                </a:lnTo>
                <a:lnTo>
                  <a:pt x="103" y="101"/>
                </a:lnTo>
                <a:lnTo>
                  <a:pt x="60" y="156"/>
                </a:lnTo>
                <a:lnTo>
                  <a:pt x="28" y="223"/>
                </a:lnTo>
                <a:lnTo>
                  <a:pt x="7" y="301"/>
                </a:lnTo>
                <a:lnTo>
                  <a:pt x="1" y="389"/>
                </a:lnTo>
                <a:lnTo>
                  <a:pt x="0" y="1096"/>
                </a:lnTo>
                <a:lnTo>
                  <a:pt x="254" y="1096"/>
                </a:lnTo>
                <a:lnTo>
                  <a:pt x="253" y="351"/>
                </a:lnTo>
                <a:lnTo>
                  <a:pt x="259" y="306"/>
                </a:lnTo>
                <a:lnTo>
                  <a:pt x="278" y="268"/>
                </a:lnTo>
                <a:lnTo>
                  <a:pt x="311" y="242"/>
                </a:lnTo>
                <a:lnTo>
                  <a:pt x="359" y="233"/>
                </a:lnTo>
                <a:lnTo>
                  <a:pt x="407" y="242"/>
                </a:lnTo>
                <a:lnTo>
                  <a:pt x="439" y="268"/>
                </a:lnTo>
                <a:lnTo>
                  <a:pt x="457" y="306"/>
                </a:lnTo>
                <a:lnTo>
                  <a:pt x="463" y="351"/>
                </a:lnTo>
                <a:lnTo>
                  <a:pt x="463" y="388"/>
                </a:lnTo>
                <a:lnTo>
                  <a:pt x="700" y="389"/>
                </a:lnTo>
                <a:moveTo>
                  <a:pt x="1552" y="369"/>
                </a:moveTo>
                <a:lnTo>
                  <a:pt x="1552" y="351"/>
                </a:lnTo>
                <a:lnTo>
                  <a:pt x="1540" y="274"/>
                </a:lnTo>
                <a:lnTo>
                  <a:pt x="1526" y="233"/>
                </a:lnTo>
                <a:lnTo>
                  <a:pt x="1516" y="205"/>
                </a:lnTo>
                <a:lnTo>
                  <a:pt x="1482" y="145"/>
                </a:lnTo>
                <a:lnTo>
                  <a:pt x="1438" y="94"/>
                </a:lnTo>
                <a:lnTo>
                  <a:pt x="1386" y="54"/>
                </a:lnTo>
                <a:lnTo>
                  <a:pt x="1327" y="25"/>
                </a:lnTo>
                <a:lnTo>
                  <a:pt x="1262" y="7"/>
                </a:lnTo>
                <a:lnTo>
                  <a:pt x="1193" y="0"/>
                </a:lnTo>
                <a:lnTo>
                  <a:pt x="1122" y="7"/>
                </a:lnTo>
                <a:lnTo>
                  <a:pt x="1056" y="26"/>
                </a:lnTo>
                <a:lnTo>
                  <a:pt x="996" y="57"/>
                </a:lnTo>
                <a:lnTo>
                  <a:pt x="944" y="101"/>
                </a:lnTo>
                <a:lnTo>
                  <a:pt x="902" y="156"/>
                </a:lnTo>
                <a:lnTo>
                  <a:pt x="869" y="223"/>
                </a:lnTo>
                <a:lnTo>
                  <a:pt x="849" y="301"/>
                </a:lnTo>
                <a:lnTo>
                  <a:pt x="842" y="390"/>
                </a:lnTo>
                <a:lnTo>
                  <a:pt x="842" y="1169"/>
                </a:lnTo>
                <a:lnTo>
                  <a:pt x="843" y="1169"/>
                </a:lnTo>
                <a:lnTo>
                  <a:pt x="839" y="1217"/>
                </a:lnTo>
                <a:lnTo>
                  <a:pt x="824" y="1263"/>
                </a:lnTo>
                <a:lnTo>
                  <a:pt x="792" y="1296"/>
                </a:lnTo>
                <a:lnTo>
                  <a:pt x="737" y="1309"/>
                </a:lnTo>
                <a:lnTo>
                  <a:pt x="573" y="1309"/>
                </a:lnTo>
                <a:lnTo>
                  <a:pt x="572" y="1535"/>
                </a:lnTo>
                <a:lnTo>
                  <a:pt x="756" y="1535"/>
                </a:lnTo>
                <a:lnTo>
                  <a:pt x="839" y="1526"/>
                </a:lnTo>
                <a:lnTo>
                  <a:pt x="909" y="1501"/>
                </a:lnTo>
                <a:lnTo>
                  <a:pt x="967" y="1463"/>
                </a:lnTo>
                <a:lnTo>
                  <a:pt x="1014" y="1414"/>
                </a:lnTo>
                <a:lnTo>
                  <a:pt x="1050" y="1357"/>
                </a:lnTo>
                <a:lnTo>
                  <a:pt x="1075" y="1296"/>
                </a:lnTo>
                <a:lnTo>
                  <a:pt x="1090" y="1232"/>
                </a:lnTo>
                <a:lnTo>
                  <a:pt x="1095" y="1169"/>
                </a:lnTo>
                <a:lnTo>
                  <a:pt x="1095" y="1146"/>
                </a:lnTo>
                <a:lnTo>
                  <a:pt x="1094" y="1146"/>
                </a:lnTo>
                <a:lnTo>
                  <a:pt x="1095" y="351"/>
                </a:lnTo>
                <a:lnTo>
                  <a:pt x="1101" y="306"/>
                </a:lnTo>
                <a:lnTo>
                  <a:pt x="1120" y="268"/>
                </a:lnTo>
                <a:lnTo>
                  <a:pt x="1153" y="242"/>
                </a:lnTo>
                <a:lnTo>
                  <a:pt x="1201" y="233"/>
                </a:lnTo>
                <a:lnTo>
                  <a:pt x="1248" y="242"/>
                </a:lnTo>
                <a:lnTo>
                  <a:pt x="1278" y="268"/>
                </a:lnTo>
                <a:lnTo>
                  <a:pt x="1295" y="306"/>
                </a:lnTo>
                <a:lnTo>
                  <a:pt x="1299" y="351"/>
                </a:lnTo>
                <a:lnTo>
                  <a:pt x="1300" y="444"/>
                </a:lnTo>
                <a:lnTo>
                  <a:pt x="1552" y="445"/>
                </a:lnTo>
                <a:lnTo>
                  <a:pt x="1552" y="398"/>
                </a:lnTo>
                <a:lnTo>
                  <a:pt x="1552" y="369"/>
                </a:lnTo>
                <a:moveTo>
                  <a:pt x="1998" y="1169"/>
                </a:moveTo>
                <a:lnTo>
                  <a:pt x="1997" y="1117"/>
                </a:lnTo>
                <a:lnTo>
                  <a:pt x="1761" y="1117"/>
                </a:lnTo>
                <a:lnTo>
                  <a:pt x="1761" y="1184"/>
                </a:lnTo>
                <a:lnTo>
                  <a:pt x="1755" y="1230"/>
                </a:lnTo>
                <a:lnTo>
                  <a:pt x="1737" y="1267"/>
                </a:lnTo>
                <a:lnTo>
                  <a:pt x="1705" y="1293"/>
                </a:lnTo>
                <a:lnTo>
                  <a:pt x="1658" y="1303"/>
                </a:lnTo>
                <a:lnTo>
                  <a:pt x="1609" y="1293"/>
                </a:lnTo>
                <a:lnTo>
                  <a:pt x="1576" y="1267"/>
                </a:lnTo>
                <a:lnTo>
                  <a:pt x="1557" y="1230"/>
                </a:lnTo>
                <a:lnTo>
                  <a:pt x="1551" y="1184"/>
                </a:lnTo>
                <a:lnTo>
                  <a:pt x="1551" y="831"/>
                </a:lnTo>
                <a:lnTo>
                  <a:pt x="1895" y="831"/>
                </a:lnTo>
                <a:lnTo>
                  <a:pt x="1895" y="624"/>
                </a:lnTo>
                <a:lnTo>
                  <a:pt x="1552" y="623"/>
                </a:lnTo>
                <a:lnTo>
                  <a:pt x="1552" y="498"/>
                </a:lnTo>
                <a:lnTo>
                  <a:pt x="1299" y="498"/>
                </a:lnTo>
                <a:lnTo>
                  <a:pt x="1299" y="1145"/>
                </a:lnTo>
                <a:lnTo>
                  <a:pt x="1306" y="1235"/>
                </a:lnTo>
                <a:lnTo>
                  <a:pt x="1326" y="1313"/>
                </a:lnTo>
                <a:lnTo>
                  <a:pt x="1358" y="1380"/>
                </a:lnTo>
                <a:lnTo>
                  <a:pt x="1401" y="1435"/>
                </a:lnTo>
                <a:lnTo>
                  <a:pt x="1453" y="1478"/>
                </a:lnTo>
                <a:lnTo>
                  <a:pt x="1512" y="1510"/>
                </a:lnTo>
                <a:lnTo>
                  <a:pt x="1578" y="1529"/>
                </a:lnTo>
                <a:lnTo>
                  <a:pt x="1649" y="1535"/>
                </a:lnTo>
                <a:lnTo>
                  <a:pt x="1720" y="1529"/>
                </a:lnTo>
                <a:lnTo>
                  <a:pt x="1786" y="1510"/>
                </a:lnTo>
                <a:lnTo>
                  <a:pt x="1845" y="1479"/>
                </a:lnTo>
                <a:lnTo>
                  <a:pt x="1896" y="1437"/>
                </a:lnTo>
                <a:lnTo>
                  <a:pt x="1939" y="1385"/>
                </a:lnTo>
                <a:lnTo>
                  <a:pt x="1971" y="1322"/>
                </a:lnTo>
                <a:lnTo>
                  <a:pt x="1976" y="1303"/>
                </a:lnTo>
                <a:lnTo>
                  <a:pt x="1991" y="1250"/>
                </a:lnTo>
                <a:lnTo>
                  <a:pt x="1998" y="1169"/>
                </a:lnTo>
              </a:path>
            </a:pathLst>
          </a:custGeom>
          <a:solidFill>
            <a:srgbClr val="06123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10" name="Rectángulo 9"/>
          <p:cNvSpPr/>
          <p:nvPr/>
        </p:nvSpPr>
        <p:spPr>
          <a:xfrm>
            <a:off x="-404924" y="990600"/>
            <a:ext cx="15283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1485">
              <a:spcAft>
                <a:spcPts val="0"/>
              </a:spcAft>
            </a:pPr>
            <a:r>
              <a:rPr lang="es-MX" sz="900" b="1" dirty="0">
                <a:solidFill>
                  <a:srgbClr val="061235"/>
                </a:solidFill>
                <a:effectLst/>
                <a:latin typeface="Humanst521 BT" panose="020B0602020204020204" pitchFamily="34" charset="0"/>
                <a:ea typeface="Arial" panose="020B0604020202020204" pitchFamily="34" charset="0"/>
              </a:rPr>
              <a:t>CONSULTORES</a:t>
            </a:r>
            <a:endParaRPr lang="es-MX" sz="1200" dirty="0">
              <a:solidFill>
                <a:srgbClr val="061235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-3220" y="6328358"/>
            <a:ext cx="1152030" cy="529643"/>
          </a:xfrm>
          <a:custGeom>
            <a:avLst/>
            <a:gdLst>
              <a:gd name="T0" fmla="*/ 0 w 697"/>
              <a:gd name="T1" fmla="+- 0 1131 1131"/>
              <a:gd name="T2" fmla="*/ 1131 h 697"/>
              <a:gd name="T3" fmla="*/ 0 w 697"/>
              <a:gd name="T4" fmla="+- 0 1828 1131"/>
              <a:gd name="T5" fmla="*/ 1828 h 697"/>
              <a:gd name="T6" fmla="*/ 697 w 697"/>
              <a:gd name="T7" fmla="+- 0 1828 1131"/>
              <a:gd name="T8" fmla="*/ 1828 h 697"/>
              <a:gd name="T9" fmla="*/ 0 w 697"/>
              <a:gd name="T10" fmla="+- 0 1131 1131"/>
              <a:gd name="T11" fmla="*/ 1131 h 69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697" h="697">
                <a:moveTo>
                  <a:pt x="0" y="0"/>
                </a:moveTo>
                <a:lnTo>
                  <a:pt x="0" y="697"/>
                </a:lnTo>
                <a:lnTo>
                  <a:pt x="697" y="697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3" name="Rectángulo 2"/>
          <p:cNvSpPr/>
          <p:nvPr userDrawn="1"/>
        </p:nvSpPr>
        <p:spPr>
          <a:xfrm>
            <a:off x="6248400" y="6524824"/>
            <a:ext cx="317403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cap="none" spc="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RST</a:t>
            </a:r>
            <a:r>
              <a:rPr lang="es-ES" sz="1400" b="1" cap="none" spc="0" baseline="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CONSULTORES</a:t>
            </a:r>
            <a:endParaRPr lang="es-ES" sz="1400" b="1" cap="none" spc="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7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4/22/2023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4/22/2023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4/22/2023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4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4/22/2023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7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87" r:id="rId5"/>
    <p:sldLayoutId id="2147483686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7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7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7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7.png" /><Relationship Id="rId5" Type="http://schemas.openxmlformats.org/officeDocument/2006/relationships/image" Target="../media/image25.png" /><Relationship Id="rId4" Type="http://schemas.openxmlformats.org/officeDocument/2006/relationships/image" Target="../media/image24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7.png" /><Relationship Id="rId5" Type="http://schemas.openxmlformats.org/officeDocument/2006/relationships/image" Target="../media/image29.png" /><Relationship Id="rId4" Type="http://schemas.openxmlformats.org/officeDocument/2006/relationships/image" Target="../media/image28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3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slide" Target="slide18.xml" /><Relationship Id="rId1" Type="http://schemas.openxmlformats.org/officeDocument/2006/relationships/slideLayout" Target="../slideLayouts/slideLayout3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3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3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 /><Relationship Id="rId2" Type="http://schemas.openxmlformats.org/officeDocument/2006/relationships/hyperlink" Target="../EJERCICIOS%20PARA%20PROCESO%20AUDITORIAS/FSGI-03.01%20PROGRAMA%20AUDITORIAS%20GARRIDO,%20CORTE%20A%20MARZO%202022.xls" TargetMode="External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7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7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7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1828800" y="2057400"/>
            <a:ext cx="7162800" cy="2743200"/>
          </a:xfrm>
        </p:spPr>
        <p:txBody>
          <a:bodyPr>
            <a:normAutofit/>
          </a:bodyPr>
          <a:lstStyle/>
          <a:p>
            <a:pPr marL="745301" indent="0">
              <a:lnSpc>
                <a:spcPts val="4700"/>
              </a:lnSpc>
              <a:spcBef>
                <a:spcPts val="575"/>
              </a:spcBef>
              <a:tabLst>
                <a:tab pos="2146300" algn="l"/>
              </a:tabLst>
            </a:pPr>
            <a:r>
              <a:rPr lang="es-MX" sz="4000" b="1" dirty="0">
                <a:latin typeface="Arial"/>
                <a:cs typeface="Arial"/>
              </a:rPr>
              <a:t>Formación de auditores </a:t>
            </a:r>
            <a:br>
              <a:rPr lang="es-MX" sz="4000" b="1" dirty="0">
                <a:latin typeface="Arial"/>
                <a:cs typeface="Arial"/>
              </a:rPr>
            </a:br>
            <a:r>
              <a:rPr lang="es-MX" sz="4000" b="1" dirty="0">
                <a:latin typeface="Arial"/>
                <a:cs typeface="Arial"/>
              </a:rPr>
              <a:t>Internos en sistemas                                       de </a:t>
            </a:r>
            <a:r>
              <a:rPr lang="es-MX" sz="3600" b="1" dirty="0">
                <a:latin typeface="Arial"/>
                <a:cs typeface="Arial"/>
              </a:rPr>
              <a:t>Gestión</a:t>
            </a:r>
            <a:r>
              <a:rPr lang="es-MX" sz="2800" b="1" dirty="0">
                <a:latin typeface="Arial"/>
                <a:cs typeface="Arial"/>
              </a:rPr>
              <a:t> </a:t>
            </a:r>
            <a:br>
              <a:rPr lang="es-MX" sz="2800" b="1" dirty="0">
                <a:latin typeface="Arial"/>
                <a:cs typeface="Arial"/>
              </a:rPr>
            </a:br>
            <a:r>
              <a:rPr lang="es-MX" sz="2800" b="1" dirty="0">
                <a:latin typeface="Arial"/>
                <a:cs typeface="Arial"/>
              </a:rPr>
              <a:t>(ISO 190112018) / Parte 2</a:t>
            </a:r>
            <a:endParaRPr lang="es-MX" sz="4000" dirty="0">
              <a:latin typeface="Arial"/>
              <a:cs typeface="Arial"/>
            </a:endParaRPr>
          </a:p>
        </p:txBody>
      </p:sp>
      <p:sp>
        <p:nvSpPr>
          <p:cNvPr id="3" name="Título 6"/>
          <p:cNvSpPr txBox="1">
            <a:spLocks/>
          </p:cNvSpPr>
          <p:nvPr/>
        </p:nvSpPr>
        <p:spPr>
          <a:xfrm>
            <a:off x="2895600" y="4724400"/>
            <a:ext cx="62484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745301" algn="l">
              <a:lnSpc>
                <a:spcPts val="2100"/>
              </a:lnSpc>
              <a:spcBef>
                <a:spcPts val="575"/>
              </a:spcBef>
              <a:tabLst>
                <a:tab pos="2146300" algn="l"/>
              </a:tabLst>
            </a:pPr>
            <a:r>
              <a:rPr lang="es-MX" sz="1800" dirty="0">
                <a:latin typeface="Arial"/>
                <a:cs typeface="Arial"/>
              </a:rPr>
              <a:t>Consultor Senior Ing. Lourdes Evelia Rosas Picos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licía de dibujos animados fotografías e imágenes de alta resolución -  Alamy">
            <a:extLst>
              <a:ext uri="{FF2B5EF4-FFF2-40B4-BE49-F238E27FC236}">
                <a16:creationId xmlns:a16="http://schemas.microsoft.com/office/drawing/2014/main" id="{6F75DC51-F697-EC5A-90C7-18F7F1CEA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87" b="8546"/>
          <a:stretch/>
        </p:blipFill>
        <p:spPr bwMode="auto">
          <a:xfrm>
            <a:off x="7374072" y="2895600"/>
            <a:ext cx="1691886" cy="367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ED37BB4-A618-4B6E-0175-D162F5C1B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332" y="2895600"/>
            <a:ext cx="6583336" cy="3447257"/>
          </a:xfrm>
          <a:prstGeom prst="rect">
            <a:avLst/>
          </a:prstGeom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03DB0DA5-0578-56E1-AFF9-25E237057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369" y="1219200"/>
            <a:ext cx="8587816" cy="841775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</a:rPr>
              <a:t> 3. Introducción a ISO 19011:2018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921DE93A-A555-5CFE-C634-2A035D078F4A}"/>
              </a:ext>
            </a:extLst>
          </p:cNvPr>
          <p:cNvSpPr txBox="1"/>
          <p:nvPr/>
        </p:nvSpPr>
        <p:spPr>
          <a:xfrm>
            <a:off x="1219200" y="2523703"/>
            <a:ext cx="7564120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lang="es-MX" sz="2400" b="1" dirty="0">
                <a:solidFill>
                  <a:srgbClr val="FF0000"/>
                </a:solidFill>
                <a:latin typeface="Arial"/>
                <a:cs typeface="Arial"/>
              </a:rPr>
              <a:t>ACTITUDES DEL AUDITOR</a:t>
            </a:r>
            <a:endParaRPr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83AFFDD-F5B5-2B21-978D-E4A0F781952C}"/>
              </a:ext>
            </a:extLst>
          </p:cNvPr>
          <p:cNvGrpSpPr/>
          <p:nvPr/>
        </p:nvGrpSpPr>
        <p:grpSpPr>
          <a:xfrm>
            <a:off x="1203569" y="0"/>
            <a:ext cx="7940431" cy="670829"/>
            <a:chOff x="1203569" y="26194"/>
            <a:chExt cx="7940431" cy="670829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2359890-A23F-6593-DD5C-D60B8049D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1203569" y="37417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1EE2007-D0B8-789C-3A26-475F22F37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2362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24EE57FF-C6B2-DA66-C294-B0A9AF563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3505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EE98B506-13B5-4E79-AE66-7C89C99D3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4648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9F06B68-F587-EA2D-99E7-836941DD7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5791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00476DF5-F2C4-33B1-0BF8-689D94ACE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6918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83268C2B-0290-E9E5-39CE-B87422C96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8061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0885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954D13F-5C2E-43D5-3779-9D960772FE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0000" y="4724400"/>
            <a:ext cx="2619375" cy="1743075"/>
          </a:xfrm>
          <a:prstGeom prst="rect">
            <a:avLst/>
          </a:prstGeom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03DB0DA5-0578-56E1-AFF9-25E237057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184" y="993353"/>
            <a:ext cx="8587816" cy="841775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</a:rPr>
              <a:t> 3. Introducción a ISO 19011:2018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921DE93A-A555-5CFE-C634-2A035D078F4A}"/>
              </a:ext>
            </a:extLst>
          </p:cNvPr>
          <p:cNvSpPr txBox="1"/>
          <p:nvPr/>
        </p:nvSpPr>
        <p:spPr>
          <a:xfrm>
            <a:off x="1200411" y="1880992"/>
            <a:ext cx="7564120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lang="es-MX" sz="2400" b="1" dirty="0">
                <a:solidFill>
                  <a:srgbClr val="FF0000"/>
                </a:solidFill>
                <a:latin typeface="Arial"/>
                <a:cs typeface="Arial"/>
              </a:rPr>
              <a:t>ACTITUDES DEL AUDITOR</a:t>
            </a:r>
            <a:endParaRPr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3554" name="Picture 2" descr="Escucha activa: la clave para comunicarse con los demás | NesCom">
            <a:extLst>
              <a:ext uri="{FF2B5EF4-FFF2-40B4-BE49-F238E27FC236}">
                <a16:creationId xmlns:a16="http://schemas.microsoft.com/office/drawing/2014/main" id="{095DB163-D907-4BC5-6C5E-8A23EABE7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81325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7DC01A2-F4BE-B917-A5A3-73CB5825DCFB}"/>
              </a:ext>
            </a:extLst>
          </p:cNvPr>
          <p:cNvSpPr txBox="1"/>
          <p:nvPr/>
        </p:nvSpPr>
        <p:spPr>
          <a:xfrm>
            <a:off x="1483049" y="2557388"/>
            <a:ext cx="756411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/>
              <a:t>Es importante </a:t>
            </a:r>
            <a:r>
              <a:rPr lang="es-MX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ESCUCHAR con atención</a:t>
            </a:r>
            <a:r>
              <a:rPr lang="es-MX" sz="2400" dirty="0"/>
              <a:t>, toma en cuenta que solo recordamos: </a:t>
            </a:r>
          </a:p>
          <a:p>
            <a:endParaRPr lang="es-MX" sz="2400" dirty="0"/>
          </a:p>
          <a:p>
            <a:r>
              <a:rPr lang="es-MX" sz="2400" dirty="0"/>
              <a:t>El 10% de lo que leemos</a:t>
            </a:r>
          </a:p>
          <a:p>
            <a:r>
              <a:rPr lang="es-MX" sz="2400" dirty="0"/>
              <a:t>El 20% de lo que escuchamos.</a:t>
            </a:r>
          </a:p>
          <a:p>
            <a:r>
              <a:rPr lang="es-MX" sz="2400" dirty="0"/>
              <a:t>El 30% de lo que vemos.</a:t>
            </a:r>
          </a:p>
          <a:p>
            <a:r>
              <a:rPr lang="es-MX" sz="2400" dirty="0"/>
              <a:t>El 40% de lo que escribimos.</a:t>
            </a:r>
          </a:p>
          <a:p>
            <a:r>
              <a:rPr lang="es-MX" sz="2400" dirty="0"/>
              <a:t>El 50% de lo que vemos y oímos.</a:t>
            </a:r>
          </a:p>
          <a:p>
            <a:r>
              <a:rPr lang="es-MX" sz="2400" dirty="0"/>
              <a:t>El 70% de lo que hablamos con otros.</a:t>
            </a:r>
          </a:p>
          <a:p>
            <a:r>
              <a:rPr lang="es-MX" sz="2400" dirty="0"/>
              <a:t>El 80% de lo que utilizas y haces en la vida real.  El 95% de lo que enseñamos a otros.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903C31F-EE0D-94C5-2787-E78C008F225A}"/>
              </a:ext>
            </a:extLst>
          </p:cNvPr>
          <p:cNvGrpSpPr/>
          <p:nvPr/>
        </p:nvGrpSpPr>
        <p:grpSpPr>
          <a:xfrm>
            <a:off x="1203569" y="0"/>
            <a:ext cx="7940431" cy="670829"/>
            <a:chOff x="1203569" y="26194"/>
            <a:chExt cx="7940431" cy="67082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D9A3B32-3D43-B43A-DC29-D97A0BF1B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1203569" y="37417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C7FFECB-318A-4A11-7D83-825E4CBB3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2362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106E8C8-E063-A913-DB3A-F691A6EB9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3505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6B8C4A44-6ECA-0D97-A04C-A135E8EB2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4648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E3E48C65-84AD-9CED-CEDB-F67515D85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5791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44DEE7F3-72A7-29A7-D5F3-F009771FD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6918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DE72DA0-362A-1494-1D53-4E5CE01B7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8061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6623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54C67A7-887B-02D1-A8A8-187E43521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010" y="4652681"/>
            <a:ext cx="3249848" cy="216114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8F48E4D-FEFB-4C56-B93C-67B0CBF3239A}"/>
              </a:ext>
            </a:extLst>
          </p:cNvPr>
          <p:cNvSpPr/>
          <p:nvPr/>
        </p:nvSpPr>
        <p:spPr>
          <a:xfrm>
            <a:off x="8172400" y="5373216"/>
            <a:ext cx="9716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ítulo 6">
            <a:extLst>
              <a:ext uri="{FF2B5EF4-FFF2-40B4-BE49-F238E27FC236}">
                <a16:creationId xmlns:a16="http://schemas.microsoft.com/office/drawing/2014/main" id="{03DB0DA5-0578-56E1-AFF9-25E237057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781" y="888254"/>
            <a:ext cx="8587816" cy="841775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</a:rPr>
              <a:t> 3. Introducción a ISO 19011:2018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921DE93A-A555-5CFE-C634-2A035D078F4A}"/>
              </a:ext>
            </a:extLst>
          </p:cNvPr>
          <p:cNvSpPr txBox="1"/>
          <p:nvPr/>
        </p:nvSpPr>
        <p:spPr>
          <a:xfrm>
            <a:off x="1314874" y="1895527"/>
            <a:ext cx="7564120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lang="es-MX" sz="2400" b="1" dirty="0">
                <a:solidFill>
                  <a:srgbClr val="FF0000"/>
                </a:solidFill>
                <a:latin typeface="Arial"/>
                <a:cs typeface="Arial"/>
              </a:rPr>
              <a:t>ACTITUDES A EVITAR</a:t>
            </a:r>
            <a:endParaRPr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548A03-FF7E-25E5-3A86-7D61BCDF4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000" y="2301657"/>
            <a:ext cx="7566394" cy="3465832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738425C6-28BF-6CBB-BC1F-D9B7DD2F73F1}"/>
              </a:ext>
            </a:extLst>
          </p:cNvPr>
          <p:cNvGrpSpPr/>
          <p:nvPr/>
        </p:nvGrpSpPr>
        <p:grpSpPr>
          <a:xfrm>
            <a:off x="1203569" y="0"/>
            <a:ext cx="7940431" cy="670829"/>
            <a:chOff x="1203569" y="26194"/>
            <a:chExt cx="7940431" cy="670829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FCD2E3D-666F-AA7A-F3D3-B1AE5C6C4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1203569" y="37417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EBB2764-EDCE-230D-6477-545547EAE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2362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E27FE165-44F4-67EF-25BF-FF9C86DB9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3505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7E30F4C-7FE8-C2B4-448E-4D1118FEC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4648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975CFAF7-C36F-B701-BB16-F7910D8B8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5791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9755470C-F85F-06D9-6C66-96EE4431F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6918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74C16BC-F8CF-AAB6-653D-B15817EE5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8061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7248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870BD9A9-73CD-4AD5-56B8-2987D782A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72" y="4187425"/>
            <a:ext cx="3618115" cy="237158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8F48E4D-FEFB-4C56-B93C-67B0CBF3239A}"/>
              </a:ext>
            </a:extLst>
          </p:cNvPr>
          <p:cNvSpPr/>
          <p:nvPr/>
        </p:nvSpPr>
        <p:spPr>
          <a:xfrm>
            <a:off x="8172400" y="5373216"/>
            <a:ext cx="9716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ítulo 6">
            <a:extLst>
              <a:ext uri="{FF2B5EF4-FFF2-40B4-BE49-F238E27FC236}">
                <a16:creationId xmlns:a16="http://schemas.microsoft.com/office/drawing/2014/main" id="{03DB0DA5-0578-56E1-AFF9-25E237057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904" y="679933"/>
            <a:ext cx="8587816" cy="841775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</a:rPr>
              <a:t> 3. Introducción a ISO 19011:2018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921DE93A-A555-5CFE-C634-2A035D078F4A}"/>
              </a:ext>
            </a:extLst>
          </p:cNvPr>
          <p:cNvSpPr txBox="1"/>
          <p:nvPr/>
        </p:nvSpPr>
        <p:spPr>
          <a:xfrm>
            <a:off x="1494530" y="1600793"/>
            <a:ext cx="7564120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lang="es-MX" sz="2400" b="1" dirty="0">
                <a:solidFill>
                  <a:srgbClr val="FF0000"/>
                </a:solidFill>
                <a:latin typeface="Arial"/>
                <a:cs typeface="Arial"/>
              </a:rPr>
              <a:t>Métodos de auditoría con interacción humana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A54D733-A790-C46A-F228-000D6648F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427" y="2065058"/>
            <a:ext cx="4716015" cy="238246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59C906F-0DED-6107-5009-A890BA1E3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621" y="4279793"/>
            <a:ext cx="4412858" cy="231970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FE66DA-2E35-8496-CDAE-0EE1FDE2E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294" y="2375038"/>
            <a:ext cx="2533650" cy="1800225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AA7E2774-350F-A95D-AC7D-B72FB0BFA570}"/>
              </a:ext>
            </a:extLst>
          </p:cNvPr>
          <p:cNvGrpSpPr/>
          <p:nvPr/>
        </p:nvGrpSpPr>
        <p:grpSpPr>
          <a:xfrm>
            <a:off x="1203569" y="0"/>
            <a:ext cx="7940431" cy="670829"/>
            <a:chOff x="1203569" y="26194"/>
            <a:chExt cx="7940431" cy="670829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C1562B2-4305-52EA-45E4-57C6477FE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1203569" y="37417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C7E2C44-8BC0-B0FA-301C-5D8BDCDD0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2362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7B0ED53-0CDD-B526-9CC2-5953D29A2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3505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82E2E34B-396B-C62E-DDCE-5BECE9DE6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4648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701F63A0-5741-1BFE-4F7F-B275E4B8F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5791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2DC84A5D-5D12-B39B-8BDE-4318AE9FC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6918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966D644F-6BAC-34BA-C5A6-5C8D06CB2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8061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560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uditoría remota - Bureau Veritas Certification Colombia">
            <a:extLst>
              <a:ext uri="{FF2B5EF4-FFF2-40B4-BE49-F238E27FC236}">
                <a16:creationId xmlns:a16="http://schemas.microsoft.com/office/drawing/2014/main" id="{A1E7B021-FACB-8C8D-84CA-095FE5B33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79" y="2430001"/>
            <a:ext cx="2765821" cy="180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8F48E4D-FEFB-4C56-B93C-67B0CBF3239A}"/>
              </a:ext>
            </a:extLst>
          </p:cNvPr>
          <p:cNvSpPr/>
          <p:nvPr/>
        </p:nvSpPr>
        <p:spPr>
          <a:xfrm>
            <a:off x="8172400" y="5373216"/>
            <a:ext cx="9716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ítulo 6">
            <a:extLst>
              <a:ext uri="{FF2B5EF4-FFF2-40B4-BE49-F238E27FC236}">
                <a16:creationId xmlns:a16="http://schemas.microsoft.com/office/drawing/2014/main" id="{03DB0DA5-0578-56E1-AFF9-25E237057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277" y="631865"/>
            <a:ext cx="8587816" cy="841775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</a:rPr>
              <a:t> 3. Introducción a ISO 19011:2018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921DE93A-A555-5CFE-C634-2A035D078F4A}"/>
              </a:ext>
            </a:extLst>
          </p:cNvPr>
          <p:cNvSpPr txBox="1"/>
          <p:nvPr/>
        </p:nvSpPr>
        <p:spPr>
          <a:xfrm>
            <a:off x="1456826" y="1567478"/>
            <a:ext cx="7564120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lang="es-MX" sz="2400" b="1" dirty="0">
                <a:solidFill>
                  <a:srgbClr val="FF0000"/>
                </a:solidFill>
                <a:latin typeface="Arial"/>
                <a:cs typeface="Arial"/>
              </a:rPr>
              <a:t>Métodos de auditoría SIN interacción humana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0C57F8-A8CE-CF9C-1342-7EE7F7486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45" y="1905000"/>
            <a:ext cx="4828093" cy="261537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D04500A-3C25-119E-1890-20867F543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38" y="4541316"/>
            <a:ext cx="4444362" cy="209037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AD47613-B682-4F43-FCA4-D74F79590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405" y="4462713"/>
            <a:ext cx="2337649" cy="2337649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FD2ACC47-C84B-17FC-D4F2-04C44BB37D14}"/>
              </a:ext>
            </a:extLst>
          </p:cNvPr>
          <p:cNvGrpSpPr/>
          <p:nvPr/>
        </p:nvGrpSpPr>
        <p:grpSpPr>
          <a:xfrm>
            <a:off x="1203569" y="0"/>
            <a:ext cx="7940431" cy="670829"/>
            <a:chOff x="1203569" y="26194"/>
            <a:chExt cx="7940431" cy="67082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5DBAB53-18C9-8DCF-C66C-8749C6271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1203569" y="37417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786304CC-498D-4ADC-448F-747DFBC86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2362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B73F6BE-C850-2411-9287-743C4650E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3505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7A160E99-14A6-D9D3-5925-6921D1861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4648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A4B2E164-47F8-E32C-6553-410F2A5C4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5791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947C6E34-0B6C-AF9F-4090-CA5AB6570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6918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376A2B02-3094-38B2-AAC8-B48CEEE95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8061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5572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6">
            <a:extLst>
              <a:ext uri="{FF2B5EF4-FFF2-40B4-BE49-F238E27FC236}">
                <a16:creationId xmlns:a16="http://schemas.microsoft.com/office/drawing/2014/main" id="{03DB0DA5-0578-56E1-AFF9-25E237057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929" y="703856"/>
            <a:ext cx="8587816" cy="841775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</a:rPr>
              <a:t> 3. Introducción a ISO 19011:2018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921DE93A-A555-5CFE-C634-2A035D078F4A}"/>
              </a:ext>
            </a:extLst>
          </p:cNvPr>
          <p:cNvSpPr txBox="1"/>
          <p:nvPr/>
        </p:nvSpPr>
        <p:spPr>
          <a:xfrm>
            <a:off x="1257223" y="1687520"/>
            <a:ext cx="7564120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lang="es-MX" sz="2400" b="1" dirty="0">
                <a:solidFill>
                  <a:srgbClr val="FF0000"/>
                </a:solidFill>
                <a:latin typeface="Arial"/>
                <a:cs typeface="Arial"/>
              </a:rPr>
              <a:t>GESTION DEL PROGRAMA DE AUDITORIA</a:t>
            </a:r>
            <a:endParaRPr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3074" name="Picture 2" descr="AENOR Auditorías de Sistemas de Gestión según la Norma ISO Ing. OSCAR  VALDIZÁN ASTE Auditor Diciembre ppt descargar">
            <a:extLst>
              <a:ext uri="{FF2B5EF4-FFF2-40B4-BE49-F238E27FC236}">
                <a16:creationId xmlns:a16="http://schemas.microsoft.com/office/drawing/2014/main" id="{E306CA77-0749-7771-7196-DF63DE4BA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t="20124" r="1667" b="10262"/>
          <a:stretch/>
        </p:blipFill>
        <p:spPr bwMode="auto">
          <a:xfrm>
            <a:off x="1380546" y="2163728"/>
            <a:ext cx="7317474" cy="451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9BB34DB-B1DD-D507-27FC-2C8590CED25D}"/>
              </a:ext>
            </a:extLst>
          </p:cNvPr>
          <p:cNvGrpSpPr/>
          <p:nvPr/>
        </p:nvGrpSpPr>
        <p:grpSpPr>
          <a:xfrm>
            <a:off x="1203569" y="0"/>
            <a:ext cx="7940431" cy="670829"/>
            <a:chOff x="1203569" y="26194"/>
            <a:chExt cx="7940431" cy="67082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7195564-476A-5A89-2DC3-530412680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1203569" y="37417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229612B-8939-6C3A-B1D7-EE10D4FCB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2362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86E8D194-C1DE-52C8-E000-E68F62F2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3505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C037634-AF82-31DD-5965-BE42F2776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4648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C8C78A7-2343-5516-44E5-DD4A31D27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5791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346857AB-5ABA-72D1-A032-BB7F28059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6918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E25F621-30F5-1C29-AAE5-0EA1273ED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8061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5800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8F48E4D-FEFB-4C56-B93C-67B0CBF3239A}"/>
              </a:ext>
            </a:extLst>
          </p:cNvPr>
          <p:cNvSpPr/>
          <p:nvPr/>
        </p:nvSpPr>
        <p:spPr>
          <a:xfrm>
            <a:off x="8172400" y="5373216"/>
            <a:ext cx="9716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6">
            <a:extLst>
              <a:ext uri="{FF2B5EF4-FFF2-40B4-BE49-F238E27FC236}">
                <a16:creationId xmlns:a16="http://schemas.microsoft.com/office/drawing/2014/main" id="{03DB0DA5-0578-56E1-AFF9-25E237057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333" y="836959"/>
            <a:ext cx="8587816" cy="841775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</a:rPr>
              <a:t> 3. Introducción a ISO 19011:2018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921DE93A-A555-5CFE-C634-2A035D078F4A}"/>
              </a:ext>
            </a:extLst>
          </p:cNvPr>
          <p:cNvSpPr txBox="1"/>
          <p:nvPr/>
        </p:nvSpPr>
        <p:spPr>
          <a:xfrm>
            <a:off x="1705957" y="1714913"/>
            <a:ext cx="7564120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4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>
                <a:solidFill>
                  <a:srgbClr val="FF0000"/>
                </a:solidFill>
                <a:latin typeface="Arial"/>
                <a:cs typeface="Arial"/>
              </a:rPr>
              <a:t>ETAPAS PARA LA EJECUCION DE AUDITORIA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Rectángulo: esquinas redondeadas 12">
            <a:hlinkClick r:id="rId2" action="ppaction://hlinksldjump"/>
            <a:extLst>
              <a:ext uri="{FF2B5EF4-FFF2-40B4-BE49-F238E27FC236}">
                <a16:creationId xmlns:a16="http://schemas.microsoft.com/office/drawing/2014/main" id="{D6A8EE3A-676D-4CC4-6B8A-1D093BA0B667}"/>
              </a:ext>
            </a:extLst>
          </p:cNvPr>
          <p:cNvSpPr/>
          <p:nvPr/>
        </p:nvSpPr>
        <p:spPr>
          <a:xfrm>
            <a:off x="1364782" y="2317078"/>
            <a:ext cx="2057400" cy="64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1. INICIO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745B6D-2706-349D-B32C-77956F1C2DDA}"/>
              </a:ext>
            </a:extLst>
          </p:cNvPr>
          <p:cNvSpPr txBox="1"/>
          <p:nvPr/>
        </p:nvSpPr>
        <p:spPr>
          <a:xfrm>
            <a:off x="3434674" y="2329634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CONTACTO INICIAL CON EL AUDITADO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DEFINICION DE LA VIABILIDAD DE LA AUDITORIA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4BDD65B3-BECA-F3FC-6814-40C41B8F37C3}"/>
              </a:ext>
            </a:extLst>
          </p:cNvPr>
          <p:cNvSpPr/>
          <p:nvPr/>
        </p:nvSpPr>
        <p:spPr>
          <a:xfrm>
            <a:off x="1383737" y="3378765"/>
            <a:ext cx="2057400" cy="714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2. PREPARACION DE ACTIVIDADES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6804EBE-7330-072C-4AE4-9A1F25750518}"/>
              </a:ext>
            </a:extLst>
          </p:cNvPr>
          <p:cNvSpPr txBox="1"/>
          <p:nvPr/>
        </p:nvSpPr>
        <p:spPr>
          <a:xfrm>
            <a:off x="3476600" y="3191169"/>
            <a:ext cx="5181600" cy="1188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s-MX" dirty="0"/>
              <a:t>REVISION DOCUMENTAL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s-MX" dirty="0"/>
              <a:t>PLAN DE AUDITORIA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s-MX" dirty="0"/>
              <a:t>ASIGNACION DE ACTIVIDADES AL EQUIPO AUDITOR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s-MX" dirty="0"/>
              <a:t>LISTAS DE VERIFICACION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F2C17CDD-77F3-8BD8-E138-C19B55C71906}"/>
              </a:ext>
            </a:extLst>
          </p:cNvPr>
          <p:cNvSpPr/>
          <p:nvPr/>
        </p:nvSpPr>
        <p:spPr>
          <a:xfrm>
            <a:off x="1364782" y="4993763"/>
            <a:ext cx="2057400" cy="64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3. EJECUCION DE ACTIVIDADES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54D80CB-99B2-1DC5-0959-0FF734223929}"/>
              </a:ext>
            </a:extLst>
          </p:cNvPr>
          <p:cNvSpPr txBox="1"/>
          <p:nvPr/>
        </p:nvSpPr>
        <p:spPr>
          <a:xfrm>
            <a:off x="3509079" y="4595160"/>
            <a:ext cx="5181600" cy="206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s-MX" dirty="0"/>
              <a:t>REUNION DE APERTURA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s-MX" dirty="0"/>
              <a:t>REVISION DOCUMENTAL EN SITIO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s-MX" dirty="0"/>
              <a:t>COMUNICACIÓN DURANTE LA AUDITORIA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s-MX" dirty="0"/>
              <a:t>ASIGNACION DE RESPONSABILIDADES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s-MX" dirty="0"/>
              <a:t>RECOPILACION Y VERIFICACION DE LA INFORMACION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s-MX" dirty="0"/>
              <a:t>GEMERACION DE HALLAZGOS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s-MX" dirty="0"/>
              <a:t>PREPARACION DE CONCLUSIONES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s-MX" dirty="0"/>
              <a:t>REUNION DE CIERRE</a:t>
            </a:r>
          </a:p>
        </p:txBody>
      </p:sp>
      <p:sp>
        <p:nvSpPr>
          <p:cNvPr id="21" name="Flecha: pentágono 20">
            <a:extLst>
              <a:ext uri="{FF2B5EF4-FFF2-40B4-BE49-F238E27FC236}">
                <a16:creationId xmlns:a16="http://schemas.microsoft.com/office/drawing/2014/main" id="{4D7304E9-9C3C-EFC6-9B8C-1979CA66FE5D}"/>
              </a:ext>
            </a:extLst>
          </p:cNvPr>
          <p:cNvSpPr/>
          <p:nvPr/>
        </p:nvSpPr>
        <p:spPr>
          <a:xfrm>
            <a:off x="1110364" y="3081084"/>
            <a:ext cx="8033636" cy="1193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Flecha: pentágono 21">
            <a:extLst>
              <a:ext uri="{FF2B5EF4-FFF2-40B4-BE49-F238E27FC236}">
                <a16:creationId xmlns:a16="http://schemas.microsoft.com/office/drawing/2014/main" id="{FA618324-8651-AECD-6DA3-8FD45F287564}"/>
              </a:ext>
            </a:extLst>
          </p:cNvPr>
          <p:cNvSpPr/>
          <p:nvPr/>
        </p:nvSpPr>
        <p:spPr>
          <a:xfrm>
            <a:off x="1110364" y="4424271"/>
            <a:ext cx="8033636" cy="1193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32CE6A3-78C8-428A-566A-A2337DDA25CF}"/>
              </a:ext>
            </a:extLst>
          </p:cNvPr>
          <p:cNvGrpSpPr/>
          <p:nvPr/>
        </p:nvGrpSpPr>
        <p:grpSpPr>
          <a:xfrm>
            <a:off x="1203569" y="0"/>
            <a:ext cx="7940431" cy="670829"/>
            <a:chOff x="1203569" y="26194"/>
            <a:chExt cx="7940431" cy="670829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77D48317-3583-43C4-DDF4-3BF92572F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1203569" y="37417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534A04BC-B72E-8CB9-9C73-42B478297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2362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D9E9316-42B1-C67C-9AE9-F964D0688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3505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D8130E6-6DD8-4157-C3DC-3AFEF43E7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4648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84C3FBF-358A-9703-19B7-46AE687AB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5791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1798521D-0F49-E4EA-E030-678057A64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6918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DB89AB9-0744-8058-D2A3-E7BD97AA2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8061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929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8F48E4D-FEFB-4C56-B93C-67B0CBF3239A}"/>
              </a:ext>
            </a:extLst>
          </p:cNvPr>
          <p:cNvSpPr/>
          <p:nvPr/>
        </p:nvSpPr>
        <p:spPr>
          <a:xfrm>
            <a:off x="8172400" y="5373216"/>
            <a:ext cx="9716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6">
            <a:extLst>
              <a:ext uri="{FF2B5EF4-FFF2-40B4-BE49-F238E27FC236}">
                <a16:creationId xmlns:a16="http://schemas.microsoft.com/office/drawing/2014/main" id="{03DB0DA5-0578-56E1-AFF9-25E237057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333" y="836959"/>
            <a:ext cx="8587816" cy="841775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</a:rPr>
              <a:t> 3. Introducción a ISO 19011:2018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921DE93A-A555-5CFE-C634-2A035D078F4A}"/>
              </a:ext>
            </a:extLst>
          </p:cNvPr>
          <p:cNvSpPr txBox="1"/>
          <p:nvPr/>
        </p:nvSpPr>
        <p:spPr>
          <a:xfrm>
            <a:off x="1734688" y="1817196"/>
            <a:ext cx="7564120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4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>
                <a:solidFill>
                  <a:srgbClr val="FF0000"/>
                </a:solidFill>
                <a:latin typeface="Arial"/>
                <a:cs typeface="Arial"/>
              </a:rPr>
              <a:t>ETAPAS PARA LA EJECUCION DE AUDITORIA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F2C17CDD-77F3-8BD8-E138-C19B55C71906}"/>
              </a:ext>
            </a:extLst>
          </p:cNvPr>
          <p:cNvSpPr/>
          <p:nvPr/>
        </p:nvSpPr>
        <p:spPr>
          <a:xfrm>
            <a:off x="1828800" y="2358350"/>
            <a:ext cx="2514601" cy="1153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4. PREPARACION DEL INFORME Y DISTRIBUCION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54D80CB-99B2-1DC5-0959-0FF734223929}"/>
              </a:ext>
            </a:extLst>
          </p:cNvPr>
          <p:cNvSpPr txBox="1"/>
          <p:nvPr/>
        </p:nvSpPr>
        <p:spPr>
          <a:xfrm>
            <a:off x="4496169" y="2540683"/>
            <a:ext cx="419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PREPARACION DE INFORME FINAL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REUNION DE CIERRE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DF00B33-6184-028C-C0E7-608D601C5746}"/>
              </a:ext>
            </a:extLst>
          </p:cNvPr>
          <p:cNvGrpSpPr/>
          <p:nvPr/>
        </p:nvGrpSpPr>
        <p:grpSpPr>
          <a:xfrm>
            <a:off x="1203569" y="0"/>
            <a:ext cx="7940431" cy="670829"/>
            <a:chOff x="1203569" y="26194"/>
            <a:chExt cx="7940431" cy="670829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04D88D6-A24E-2A7A-B624-70F52FD30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1203569" y="37417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18F322FE-7802-E92C-0443-B2BB720C3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2362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717CD72-261C-3851-ADE5-B857FB479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3505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2376338-FB6B-EBC6-DCF3-7540F6CF2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4648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EA2BBE6-0EA7-54DA-28BE-4303D8EEB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5791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F8D26950-E061-8863-35BD-5CDC517F5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6918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B9F078B-D221-E0F2-F7DF-DA69D357C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8061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0688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8F48E4D-FEFB-4C56-B93C-67B0CBF3239A}"/>
              </a:ext>
            </a:extLst>
          </p:cNvPr>
          <p:cNvSpPr/>
          <p:nvPr/>
        </p:nvSpPr>
        <p:spPr>
          <a:xfrm>
            <a:off x="8172400" y="5373216"/>
            <a:ext cx="9716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6">
            <a:extLst>
              <a:ext uri="{FF2B5EF4-FFF2-40B4-BE49-F238E27FC236}">
                <a16:creationId xmlns:a16="http://schemas.microsoft.com/office/drawing/2014/main" id="{03DB0DA5-0578-56E1-AFF9-25E237057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236" y="922061"/>
            <a:ext cx="8587816" cy="841775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</a:rPr>
              <a:t> 3. Introducción a ISO 19011:2018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693B04-8294-D274-EC0D-F0D1EE77C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215" y="2563085"/>
            <a:ext cx="7300348" cy="4226256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A41E8D62-0934-E7AD-C1FE-29E503A8A371}"/>
              </a:ext>
            </a:extLst>
          </p:cNvPr>
          <p:cNvSpPr txBox="1"/>
          <p:nvPr/>
        </p:nvSpPr>
        <p:spPr>
          <a:xfrm>
            <a:off x="1199443" y="2026977"/>
            <a:ext cx="7564120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lang="es-MX" sz="2400" b="1" dirty="0">
                <a:solidFill>
                  <a:srgbClr val="FF0000"/>
                </a:solidFill>
                <a:latin typeface="Arial"/>
                <a:cs typeface="Arial"/>
              </a:rPr>
              <a:t>ETAPA 1. PREPARACION (PLANIFICAR LA VISITA)</a:t>
            </a:r>
            <a:endParaRPr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7053DAC-DF0E-7352-8C3C-A6DFDC025F18}"/>
              </a:ext>
            </a:extLst>
          </p:cNvPr>
          <p:cNvGrpSpPr/>
          <p:nvPr/>
        </p:nvGrpSpPr>
        <p:grpSpPr>
          <a:xfrm>
            <a:off x="1203569" y="0"/>
            <a:ext cx="7940431" cy="670829"/>
            <a:chOff x="1203569" y="26194"/>
            <a:chExt cx="7940431" cy="67082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65E1AE25-EE07-62E8-FF87-988701C4F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1203569" y="37417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06AE70B-95F6-CC33-FCE1-9D739DACF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2362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FDF79B74-302A-D2C6-60DC-A1240842B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3505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95FF361B-E11D-55D8-0363-AD841E31E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4648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CEF1D0E-4DD0-5AAA-CFD9-5B03E1D2D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5791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067915A-3B93-CF37-21A0-BA2A7B736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6918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6E792614-6AE0-E8FC-E4BC-FBF4737AD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8061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5167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 action="ppaction://hlinkfile"/>
            <a:extLst>
              <a:ext uri="{FF2B5EF4-FFF2-40B4-BE49-F238E27FC236}">
                <a16:creationId xmlns:a16="http://schemas.microsoft.com/office/drawing/2014/main" id="{9451961E-0C76-D99B-5788-F1CE90202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508" y="0"/>
            <a:ext cx="5518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6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BC0D1AE6-75B3-3B85-4579-22895DD71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568" y="2564398"/>
            <a:ext cx="6667500" cy="3886200"/>
          </a:xfrm>
          <a:prstGeom prst="rect">
            <a:avLst/>
          </a:prstGeom>
        </p:spPr>
      </p:pic>
      <p:pic>
        <p:nvPicPr>
          <p:cNvPr id="1028" name="Picture 4" descr="Puntualidad en el trabajo: una virtud que beneficia a todos">
            <a:extLst>
              <a:ext uri="{FF2B5EF4-FFF2-40B4-BE49-F238E27FC236}">
                <a16:creationId xmlns:a16="http://schemas.microsoft.com/office/drawing/2014/main" id="{5D333008-FE62-2A2C-8E29-A7D594CB31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7" t="8290" r="26310" b="2223"/>
          <a:stretch/>
        </p:blipFill>
        <p:spPr bwMode="auto">
          <a:xfrm>
            <a:off x="7641119" y="1000278"/>
            <a:ext cx="1409458" cy="142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4D3D319-C1A0-6791-32DE-F7765030AC95}"/>
              </a:ext>
            </a:extLst>
          </p:cNvPr>
          <p:cNvSpPr txBox="1"/>
          <p:nvPr/>
        </p:nvSpPr>
        <p:spPr>
          <a:xfrm>
            <a:off x="3711595" y="3048001"/>
            <a:ext cx="4254521" cy="2419701"/>
          </a:xfrm>
          <a:prstGeom prst="rect">
            <a:avLst/>
          </a:prstGeom>
        </p:spPr>
        <p:txBody>
          <a:bodyPr wrap="square" lIns="0" tIns="82868" rIns="0" bIns="0">
            <a:spAutoFit/>
          </a:bodyPr>
          <a:lstStyle/>
          <a:p>
            <a:pPr marL="267653" indent="-258128">
              <a:spcBef>
                <a:spcPts val="578"/>
              </a:spcBef>
              <a:buFontTx/>
              <a:buChar char="•"/>
              <a:tabLst>
                <a:tab pos="267653" algn="l"/>
                <a:tab pos="268129" algn="l"/>
              </a:tabLst>
              <a:defRPr/>
            </a:pPr>
            <a:endParaRPr sz="2400" dirty="0">
              <a:latin typeface="Arial"/>
              <a:cs typeface="Arial"/>
            </a:endParaRPr>
          </a:p>
          <a:p>
            <a:pPr marL="267653" indent="-258128">
              <a:spcBef>
                <a:spcPts val="578"/>
              </a:spcBef>
              <a:buFontTx/>
              <a:buChar char="•"/>
              <a:tabLst>
                <a:tab pos="267653" algn="l"/>
                <a:tab pos="268129" algn="l"/>
              </a:tabLst>
              <a:defRPr/>
            </a:pPr>
            <a:r>
              <a:rPr sz="2400" spc="-4" dirty="0">
                <a:latin typeface="Arial"/>
                <a:cs typeface="Arial"/>
              </a:rPr>
              <a:t>Celulares en</a:t>
            </a:r>
            <a:r>
              <a:rPr sz="2400" spc="-23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vibrador</a:t>
            </a:r>
            <a:endParaRPr sz="2400" dirty="0">
              <a:latin typeface="Arial"/>
              <a:cs typeface="Arial"/>
            </a:endParaRPr>
          </a:p>
          <a:p>
            <a:pPr marL="267653" indent="-258128">
              <a:spcBef>
                <a:spcPts val="578"/>
              </a:spcBef>
              <a:buFontTx/>
              <a:buChar char="•"/>
              <a:tabLst>
                <a:tab pos="267653" algn="l"/>
                <a:tab pos="268129" algn="l"/>
              </a:tabLst>
              <a:defRPr/>
            </a:pPr>
            <a:r>
              <a:rPr sz="2400" spc="-4" dirty="0">
                <a:latin typeface="Arial"/>
                <a:cs typeface="Arial"/>
              </a:rPr>
              <a:t>Puntualidad</a:t>
            </a:r>
            <a:endParaRPr sz="2400" dirty="0">
              <a:latin typeface="Arial"/>
              <a:cs typeface="Arial"/>
            </a:endParaRPr>
          </a:p>
          <a:p>
            <a:pPr marL="267653" indent="-258128">
              <a:spcBef>
                <a:spcPts val="574"/>
              </a:spcBef>
              <a:buFontTx/>
              <a:buChar char="•"/>
              <a:tabLst>
                <a:tab pos="267653" algn="l"/>
                <a:tab pos="268129" algn="l"/>
              </a:tabLst>
              <a:defRPr/>
            </a:pPr>
            <a:r>
              <a:rPr sz="2400" spc="-4" dirty="0">
                <a:latin typeface="Arial"/>
                <a:cs typeface="Arial"/>
              </a:rPr>
              <a:t>Compromiso</a:t>
            </a:r>
            <a:endParaRPr sz="2400" dirty="0">
              <a:latin typeface="Arial"/>
              <a:cs typeface="Arial"/>
            </a:endParaRPr>
          </a:p>
          <a:p>
            <a:pPr marL="267653" indent="-258128">
              <a:lnSpc>
                <a:spcPts val="1800"/>
              </a:lnSpc>
              <a:spcBef>
                <a:spcPts val="581"/>
              </a:spcBef>
              <a:buFontTx/>
              <a:buChar char="•"/>
              <a:tabLst>
                <a:tab pos="267653" algn="l"/>
                <a:tab pos="268129" algn="l"/>
              </a:tabLst>
              <a:defRPr/>
            </a:pPr>
            <a:r>
              <a:rPr sz="2400" spc="-4" dirty="0">
                <a:latin typeface="Arial"/>
                <a:cs typeface="Arial"/>
              </a:rPr>
              <a:t>Mente abierta y libre de</a:t>
            </a:r>
            <a:r>
              <a:rPr sz="2400" spc="-26" dirty="0">
                <a:latin typeface="Arial"/>
                <a:cs typeface="Arial"/>
              </a:rPr>
              <a:t> </a:t>
            </a:r>
            <a:endParaRPr lang="es-MX" sz="2400" spc="-26" dirty="0">
              <a:latin typeface="Arial"/>
              <a:cs typeface="Arial"/>
            </a:endParaRPr>
          </a:p>
          <a:p>
            <a:pPr marL="9525">
              <a:lnSpc>
                <a:spcPts val="1800"/>
              </a:lnSpc>
              <a:spcBef>
                <a:spcPts val="581"/>
              </a:spcBef>
              <a:tabLst>
                <a:tab pos="267653" algn="l"/>
                <a:tab pos="268129" algn="l"/>
              </a:tabLst>
              <a:defRPr/>
            </a:pPr>
            <a:r>
              <a:rPr lang="es-MX" sz="2400" spc="-4" dirty="0">
                <a:latin typeface="Arial"/>
                <a:cs typeface="Arial"/>
              </a:rPr>
              <a:t>	</a:t>
            </a:r>
            <a:r>
              <a:rPr sz="2400" spc="-4" dirty="0" err="1">
                <a:latin typeface="Arial"/>
                <a:cs typeface="Arial"/>
              </a:rPr>
              <a:t>distractores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0130F9A-B87E-EF28-6B80-D4137276733F}"/>
              </a:ext>
            </a:extLst>
          </p:cNvPr>
          <p:cNvSpPr txBox="1">
            <a:spLocks noChangeArrowheads="1"/>
          </p:cNvSpPr>
          <p:nvPr/>
        </p:nvSpPr>
        <p:spPr>
          <a:xfrm>
            <a:off x="1852581" y="1417405"/>
            <a:ext cx="6294437" cy="647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s-MX" altLang="es-MX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F6B7CE2-EDBA-0873-0C70-0538BA2859D8}"/>
              </a:ext>
            </a:extLst>
          </p:cNvPr>
          <p:cNvGrpSpPr/>
          <p:nvPr/>
        </p:nvGrpSpPr>
        <p:grpSpPr>
          <a:xfrm>
            <a:off x="1203569" y="0"/>
            <a:ext cx="7940431" cy="670829"/>
            <a:chOff x="1203569" y="26194"/>
            <a:chExt cx="7940431" cy="67082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3298EDE-E4AD-242C-2AB0-4FBB8BD8C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1203569" y="37417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7E088FA-F871-4631-2345-B466F92B0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2362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F4FC522D-39A3-DE41-27BD-A5D336568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3505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7C1A07E-1FD0-F1EE-28B0-701A27CB4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4648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1DD66EC9-4816-BB50-34F4-F423F4BCD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5791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31615AC-A2F6-98A2-D992-9F59CADCE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6918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CC44B2E-A91E-B647-527C-4C45A3C58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8061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6"/>
          <p:cNvSpPr txBox="1">
            <a:spLocks/>
          </p:cNvSpPr>
          <p:nvPr/>
        </p:nvSpPr>
        <p:spPr>
          <a:xfrm>
            <a:off x="2895600" y="4737382"/>
            <a:ext cx="62484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745301" marR="0" lvl="0" indent="0" algn="r" defTabSz="685800" rtl="0" eaLnBrk="1" fontAlgn="auto" latinLnBrk="0" hangingPunct="1">
              <a:lnSpc>
                <a:spcPts val="12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None/>
              <a:tabLst>
                <a:tab pos="2146300" algn="l"/>
              </a:tabLst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745301" marR="0" lvl="0" indent="0" algn="r" defTabSz="685800" rtl="0" eaLnBrk="1" fontAlgn="auto" latinLnBrk="0" hangingPunct="1">
              <a:lnSpc>
                <a:spcPts val="12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None/>
              <a:tabLst>
                <a:tab pos="2146300" algn="l"/>
              </a:tabLst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Consultor Senior Ing. Lourdes Evelia Rosas Picos</a:t>
            </a: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DD3FB060-386B-42EB-955E-33533B06F8E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1800" y="1828057"/>
            <a:ext cx="2209800" cy="259228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E0F8D07-34E1-4299-B224-DAC98E61FEF0}"/>
              </a:ext>
            </a:extLst>
          </p:cNvPr>
          <p:cNvSpPr txBox="1"/>
          <p:nvPr/>
        </p:nvSpPr>
        <p:spPr>
          <a:xfrm>
            <a:off x="1763688" y="2852936"/>
            <a:ext cx="6248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800" dirty="0">
                <a:solidFill>
                  <a:schemeClr val="bg1"/>
                </a:solidFill>
              </a:rPr>
              <a:t>MUCHAS GRACIAS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B8AC3FB-B6AC-E8F8-1681-D3274648D034}"/>
              </a:ext>
            </a:extLst>
          </p:cNvPr>
          <p:cNvSpPr/>
          <p:nvPr/>
        </p:nvSpPr>
        <p:spPr>
          <a:xfrm>
            <a:off x="2286000" y="609600"/>
            <a:ext cx="5726088" cy="901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38852E0-683A-9F40-F043-FFC58D718845}"/>
              </a:ext>
            </a:extLst>
          </p:cNvPr>
          <p:cNvGrpSpPr/>
          <p:nvPr/>
        </p:nvGrpSpPr>
        <p:grpSpPr>
          <a:xfrm>
            <a:off x="1203569" y="0"/>
            <a:ext cx="7940431" cy="670829"/>
            <a:chOff x="1203569" y="26194"/>
            <a:chExt cx="7940431" cy="670829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23F671D-4F31-C819-E393-3B896471D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1203569" y="37417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06349F9A-5EB3-8735-BBB6-F5A0C4214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2362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533B07A-4CF1-063D-1DBC-1EDF43E8F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3505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5E877EF-0B6D-A438-AC8B-FAE4839CB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4648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4E615AFE-EB02-9816-41FE-F6BFEC903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5791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9D1D55BE-4FFC-B174-DB91-65286AE94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6918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A843F45-138C-EA21-D55B-8DDF09B76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8061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1563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0DD5A20-51C5-9DF8-2818-6F96105C7C4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0364" y="1002684"/>
            <a:ext cx="8126832" cy="583953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8F48E4D-FEFB-4C56-B93C-67B0CBF3239A}"/>
              </a:ext>
            </a:extLst>
          </p:cNvPr>
          <p:cNvSpPr/>
          <p:nvPr/>
        </p:nvSpPr>
        <p:spPr>
          <a:xfrm>
            <a:off x="8172400" y="5373216"/>
            <a:ext cx="9716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ítulo 6">
            <a:extLst>
              <a:ext uri="{FF2B5EF4-FFF2-40B4-BE49-F238E27FC236}">
                <a16:creationId xmlns:a16="http://schemas.microsoft.com/office/drawing/2014/main" id="{03DB0DA5-0578-56E1-AFF9-25E237057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991" y="934716"/>
            <a:ext cx="8587816" cy="601959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</a:rPr>
              <a:t> 3. Introducción a ISO 19011:2018</a:t>
            </a: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82EC926F-F7FB-B54F-0D7D-67806DA6EDB2}"/>
              </a:ext>
            </a:extLst>
          </p:cNvPr>
          <p:cNvPicPr/>
          <p:nvPr/>
        </p:nvPicPr>
        <p:blipFill rotWithShape="1">
          <a:blip r:embed="rId3" cstate="print"/>
          <a:srcRect l="2430" t="4156" r="2587" b="2331"/>
          <a:stretch/>
        </p:blipFill>
        <p:spPr>
          <a:xfrm>
            <a:off x="4904899" y="1883319"/>
            <a:ext cx="4293908" cy="2392413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921DE93A-A555-5CFE-C634-2A035D078F4A}"/>
              </a:ext>
            </a:extLst>
          </p:cNvPr>
          <p:cNvSpPr txBox="1"/>
          <p:nvPr/>
        </p:nvSpPr>
        <p:spPr>
          <a:xfrm>
            <a:off x="1348063" y="4275732"/>
            <a:ext cx="7795937" cy="69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840"/>
              </a:lnSpc>
            </a:pPr>
            <a:r>
              <a:rPr lang="es-MX" sz="1600" b="1" spc="-5" dirty="0">
                <a:solidFill>
                  <a:srgbClr val="FF0000"/>
                </a:solidFill>
                <a:latin typeface="Arial Black" panose="020B0A04020102020204" pitchFamily="34" charset="0"/>
                <a:cs typeface="Arial"/>
              </a:rPr>
              <a:t>19011</a:t>
            </a:r>
          </a:p>
          <a:p>
            <a:pPr marL="12700" algn="ctr">
              <a:lnSpc>
                <a:spcPts val="2840"/>
              </a:lnSpc>
            </a:pPr>
            <a:r>
              <a:rPr lang="es-MX" sz="1600" b="1" spc="-5" dirty="0">
                <a:solidFill>
                  <a:srgbClr val="FF0000"/>
                </a:solidFill>
                <a:latin typeface="Arial Black" panose="020B0A04020102020204" pitchFamily="34" charset="0"/>
                <a:cs typeface="Arial"/>
              </a:rPr>
              <a:t>DIRECTRICES</a:t>
            </a:r>
            <a:r>
              <a:rPr lang="es-MX" sz="1600" b="1" spc="5" dirty="0">
                <a:solidFill>
                  <a:srgbClr val="FF0000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lang="es-MX" sz="1600" b="1" spc="-5" dirty="0">
                <a:solidFill>
                  <a:srgbClr val="FF0000"/>
                </a:solidFill>
                <a:latin typeface="Arial Black" panose="020B0A04020102020204" pitchFamily="34" charset="0"/>
                <a:cs typeface="Arial"/>
              </a:rPr>
              <a:t>PARA</a:t>
            </a:r>
            <a:r>
              <a:rPr lang="es-MX" sz="1600" b="1" spc="5" dirty="0">
                <a:solidFill>
                  <a:srgbClr val="FF0000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lang="es-MX" sz="1600" b="1" spc="-5" dirty="0">
                <a:solidFill>
                  <a:srgbClr val="FF0000"/>
                </a:solidFill>
                <a:latin typeface="Arial Black" panose="020B0A04020102020204" pitchFamily="34" charset="0"/>
                <a:cs typeface="Arial"/>
              </a:rPr>
              <a:t>LA</a:t>
            </a:r>
            <a:r>
              <a:rPr lang="es-MX" sz="1600" b="1" spc="10" dirty="0">
                <a:solidFill>
                  <a:srgbClr val="FF0000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lang="es-MX" sz="1600" b="1" spc="-5" dirty="0">
                <a:solidFill>
                  <a:srgbClr val="FF0000"/>
                </a:solidFill>
                <a:latin typeface="Arial Black" panose="020B0A04020102020204" pitchFamily="34" charset="0"/>
                <a:cs typeface="Arial"/>
              </a:rPr>
              <a:t>AUDITORÍA</a:t>
            </a:r>
            <a:r>
              <a:rPr lang="es-MX" sz="1600" b="1" spc="5" dirty="0">
                <a:solidFill>
                  <a:srgbClr val="FF0000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lang="es-MX" sz="1600" b="1" spc="-5" dirty="0">
                <a:solidFill>
                  <a:srgbClr val="FF0000"/>
                </a:solidFill>
                <a:latin typeface="Arial Black" panose="020B0A04020102020204" pitchFamily="34" charset="0"/>
                <a:cs typeface="Arial"/>
              </a:rPr>
              <a:t>DE</a:t>
            </a:r>
            <a:r>
              <a:rPr lang="es-MX" sz="1600" b="1" spc="5" dirty="0">
                <a:solidFill>
                  <a:srgbClr val="FF0000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lang="es-MX" sz="1600" b="1" spc="-5" dirty="0">
                <a:solidFill>
                  <a:srgbClr val="FF0000"/>
                </a:solidFill>
                <a:latin typeface="Arial Black" panose="020B0A04020102020204" pitchFamily="34" charset="0"/>
                <a:cs typeface="Arial"/>
              </a:rPr>
              <a:t>SISTEMAS</a:t>
            </a:r>
            <a:r>
              <a:rPr lang="es-MX" sz="1600" b="1" spc="10" dirty="0">
                <a:solidFill>
                  <a:srgbClr val="FF0000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lang="es-MX" sz="1600" b="1" spc="-5" dirty="0">
                <a:solidFill>
                  <a:srgbClr val="FF0000"/>
                </a:solidFill>
                <a:latin typeface="Arial Black" panose="020B0A04020102020204" pitchFamily="34" charset="0"/>
                <a:cs typeface="Arial"/>
              </a:rPr>
              <a:t>DE</a:t>
            </a:r>
            <a:r>
              <a:rPr lang="es-MX" sz="1600" b="1" spc="5" dirty="0">
                <a:solidFill>
                  <a:srgbClr val="FF0000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lang="es-MX" sz="1600" b="1" spc="-5" dirty="0">
                <a:solidFill>
                  <a:srgbClr val="FF0000"/>
                </a:solidFill>
                <a:latin typeface="Arial Black" panose="020B0A04020102020204" pitchFamily="34" charset="0"/>
                <a:cs typeface="Arial"/>
              </a:rPr>
              <a:t>GESTIÓN</a:t>
            </a:r>
            <a:endParaRPr lang="es-MX" sz="1600" b="1" dirty="0">
              <a:solidFill>
                <a:srgbClr val="FF0000"/>
              </a:solidFill>
              <a:latin typeface="Arial Black" panose="020B0A04020102020204" pitchFamily="34" charset="0"/>
              <a:cs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A0FF46C-F2E1-FA7B-8A60-9B86321ABD7D}"/>
              </a:ext>
            </a:extLst>
          </p:cNvPr>
          <p:cNvGrpSpPr/>
          <p:nvPr/>
        </p:nvGrpSpPr>
        <p:grpSpPr>
          <a:xfrm>
            <a:off x="1203569" y="0"/>
            <a:ext cx="7940431" cy="670829"/>
            <a:chOff x="1203569" y="26194"/>
            <a:chExt cx="7940431" cy="670829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01461EB-9C4F-7782-1BF6-ECDF15905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1203569" y="37417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6CD1239-39F2-2222-C8CF-2AAC7C900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2362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AA60266-68FE-F5D2-31E8-052FAF4DD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3505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478B7793-38D2-A5A8-AA4D-4B2FC398B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4648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0F637BF-A08C-4CC7-A4FB-CA1BB54EF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5791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9C9B83E9-39F3-C823-AB09-E9DDD7E5A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6918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AC1480EE-3EB9-EBC8-43FA-438ECF67B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8061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8444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8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3">
            <a:extLst>
              <a:ext uri="{FF2B5EF4-FFF2-40B4-BE49-F238E27FC236}">
                <a16:creationId xmlns:a16="http://schemas.microsoft.com/office/drawing/2014/main" id="{0F67F281-3399-B9AC-E8A7-02A2D4891A9E}"/>
              </a:ext>
            </a:extLst>
          </p:cNvPr>
          <p:cNvSpPr txBox="1"/>
          <p:nvPr/>
        </p:nvSpPr>
        <p:spPr>
          <a:xfrm>
            <a:off x="3657600" y="1015049"/>
            <a:ext cx="2286000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0"/>
              </a:lnSpc>
              <a:spcBef>
                <a:spcPts val="209"/>
              </a:spcBef>
            </a:pPr>
            <a:r>
              <a:rPr sz="4000" b="1" spc="0" dirty="0">
                <a:latin typeface="Arial"/>
                <a:cs typeface="Arial"/>
              </a:rPr>
              <a:t>Objetivo</a:t>
            </a:r>
            <a:endParaRPr sz="4000" b="1" dirty="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AEB7A52-7DAF-2F8C-CA46-F044A6768632}"/>
              </a:ext>
            </a:extLst>
          </p:cNvPr>
          <p:cNvSpPr txBox="1"/>
          <p:nvPr/>
        </p:nvSpPr>
        <p:spPr>
          <a:xfrm>
            <a:off x="1282025" y="1628886"/>
            <a:ext cx="7446723" cy="21049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3165"/>
              </a:lnSpc>
              <a:spcBef>
                <a:spcPts val="158"/>
              </a:spcBef>
            </a:pPr>
            <a:r>
              <a:rPr lang="es-MX" sz="2800" dirty="0">
                <a:latin typeface="Arial"/>
                <a:cs typeface="Arial"/>
              </a:rPr>
              <a:t>Aplicar las actividades de auditoria, propias del auditor, establecidas en la </a:t>
            </a:r>
            <a:r>
              <a:rPr lang="es-MX" sz="2800" b="1" i="1" dirty="0">
                <a:solidFill>
                  <a:srgbClr val="FF0000"/>
                </a:solidFill>
                <a:latin typeface="Arial"/>
                <a:cs typeface="Arial"/>
              </a:rPr>
              <a:t>NORMA ISO 19011:2018 </a:t>
            </a:r>
            <a:r>
              <a:rPr lang="es-MX" sz="2800" dirty="0">
                <a:latin typeface="Arial"/>
                <a:cs typeface="Arial"/>
              </a:rPr>
              <a:t>en la planificación y realización de auditorias internas a sistema de gestión integrados</a:t>
            </a:r>
          </a:p>
        </p:txBody>
      </p:sp>
      <p:pic>
        <p:nvPicPr>
          <p:cNvPr id="2050" name="Picture 2" descr="Formación de Auditores internos en ISO 9001:2015">
            <a:extLst>
              <a:ext uri="{FF2B5EF4-FFF2-40B4-BE49-F238E27FC236}">
                <a16:creationId xmlns:a16="http://schemas.microsoft.com/office/drawing/2014/main" id="{3729EE7F-996B-297F-67E9-C0D835857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70" y="3628914"/>
            <a:ext cx="391477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5BC80AB1-D8BD-C02B-3B2D-FA6E3AF0B7D7}"/>
              </a:ext>
            </a:extLst>
          </p:cNvPr>
          <p:cNvGrpSpPr/>
          <p:nvPr/>
        </p:nvGrpSpPr>
        <p:grpSpPr>
          <a:xfrm>
            <a:off x="1203569" y="0"/>
            <a:ext cx="7940431" cy="670829"/>
            <a:chOff x="1203569" y="26194"/>
            <a:chExt cx="7940431" cy="670829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F6FEA10-78E7-CFCA-E6AB-43DB6311B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1203569" y="37417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7AC4268-23CB-D72E-1407-BA19D25CA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2362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416DDF8-1146-BAD5-2C07-D766B0842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3505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5597852B-0AAB-1E84-FD92-246D60F3C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4648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0231D924-59A7-B317-3857-5C12E4143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5791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54786B1-8065-78CC-35BD-9497AE575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6918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E29E8A6-C8C6-8BFB-7925-76432D79E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8061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3839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8F48E4D-FEFB-4C56-B93C-67B0CBF3239A}"/>
              </a:ext>
            </a:extLst>
          </p:cNvPr>
          <p:cNvSpPr/>
          <p:nvPr/>
        </p:nvSpPr>
        <p:spPr>
          <a:xfrm>
            <a:off x="8172400" y="5373216"/>
            <a:ext cx="9716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ítulo 6">
            <a:extLst>
              <a:ext uri="{FF2B5EF4-FFF2-40B4-BE49-F238E27FC236}">
                <a16:creationId xmlns:a16="http://schemas.microsoft.com/office/drawing/2014/main" id="{03DB0DA5-0578-56E1-AFF9-25E237057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921" y="1100253"/>
            <a:ext cx="8587816" cy="841775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</a:rPr>
              <a:t> 3. Introducción a ISO 19011:2018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921DE93A-A555-5CFE-C634-2A035D078F4A}"/>
              </a:ext>
            </a:extLst>
          </p:cNvPr>
          <p:cNvSpPr txBox="1"/>
          <p:nvPr/>
        </p:nvSpPr>
        <p:spPr>
          <a:xfrm>
            <a:off x="1361440" y="2312134"/>
            <a:ext cx="7564120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sz="2400" b="1" spc="-30" dirty="0">
                <a:latin typeface="Arial"/>
                <a:cs typeface="Arial"/>
              </a:rPr>
              <a:t>19011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840"/>
              </a:lnSpc>
            </a:pPr>
            <a:r>
              <a:rPr sz="2400" b="1" spc="-5" dirty="0">
                <a:latin typeface="Arial"/>
                <a:cs typeface="Arial"/>
              </a:rPr>
              <a:t>Directrices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para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la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auditoría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Sistemas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Gestión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D19872-5BA5-5E29-BD5F-D67B7842AB72}"/>
              </a:ext>
            </a:extLst>
          </p:cNvPr>
          <p:cNvSpPr txBox="1"/>
          <p:nvPr/>
        </p:nvSpPr>
        <p:spPr>
          <a:xfrm>
            <a:off x="1229360" y="3429000"/>
            <a:ext cx="76962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Auditoría</a:t>
            </a:r>
          </a:p>
          <a:p>
            <a:pPr algn="just"/>
            <a:r>
              <a:rPr lang="es-MX" sz="2800" dirty="0"/>
              <a:t>proceso </a:t>
            </a:r>
            <a:r>
              <a:rPr lang="es-MX" sz="2800" b="1" dirty="0">
                <a:solidFill>
                  <a:srgbClr val="FF0000"/>
                </a:solidFill>
              </a:rPr>
              <a:t>sistemático, independiente y documentado </a:t>
            </a:r>
            <a:r>
              <a:rPr lang="es-MX" sz="2800" dirty="0"/>
              <a:t>para obtener </a:t>
            </a:r>
            <a:r>
              <a:rPr lang="es-MX" sz="2800" b="1" dirty="0">
                <a:solidFill>
                  <a:srgbClr val="FF0000"/>
                </a:solidFill>
              </a:rPr>
              <a:t>evidencias objetivas </a:t>
            </a:r>
            <a:r>
              <a:rPr lang="es-MX" sz="2800" dirty="0"/>
              <a:t>(3.8) y evaluarlas de manera objetiva con el fin de determinar el grado en que se cumplen los </a:t>
            </a:r>
            <a:r>
              <a:rPr lang="es-MX" sz="2800" b="1" dirty="0">
                <a:solidFill>
                  <a:srgbClr val="FF0000"/>
                </a:solidFill>
              </a:rPr>
              <a:t>criterios de auditoría </a:t>
            </a:r>
            <a:r>
              <a:rPr lang="es-MX" sz="2800" dirty="0"/>
              <a:t>(3.7)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D9B33E3-7E65-B41C-E7D6-1D899ED5D025}"/>
              </a:ext>
            </a:extLst>
          </p:cNvPr>
          <p:cNvGrpSpPr/>
          <p:nvPr/>
        </p:nvGrpSpPr>
        <p:grpSpPr>
          <a:xfrm>
            <a:off x="1203569" y="0"/>
            <a:ext cx="7940431" cy="670829"/>
            <a:chOff x="1203569" y="26194"/>
            <a:chExt cx="7940431" cy="67082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67C758EB-ACA7-F1FD-6432-A102F9C54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1203569" y="37417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53F52B5-A0BE-E9A8-DED9-8A0A542F6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2362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BA52453-DC70-C212-B5A7-12D334EEE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3505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9B1DCFEF-370C-8FC1-FFD3-BCECF4FFB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4648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D0D0ADD-B57B-17C8-031A-4BA653635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5791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42F81BEC-CE9F-2C27-F2F3-03F0D7096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6918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F3151198-7217-3550-1751-AC7F985CD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8061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5158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8F48E4D-FEFB-4C56-B93C-67B0CBF3239A}"/>
              </a:ext>
            </a:extLst>
          </p:cNvPr>
          <p:cNvSpPr/>
          <p:nvPr/>
        </p:nvSpPr>
        <p:spPr>
          <a:xfrm>
            <a:off x="8172400" y="5373216"/>
            <a:ext cx="9716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ítulo 6">
            <a:extLst>
              <a:ext uri="{FF2B5EF4-FFF2-40B4-BE49-F238E27FC236}">
                <a16:creationId xmlns:a16="http://schemas.microsoft.com/office/drawing/2014/main" id="{03DB0DA5-0578-56E1-AFF9-25E237057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552" y="857147"/>
            <a:ext cx="8587816" cy="841775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</a:rPr>
              <a:t> 3. Introducción a ISO 19011:2018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921DE93A-A555-5CFE-C634-2A035D078F4A}"/>
              </a:ext>
            </a:extLst>
          </p:cNvPr>
          <p:cNvSpPr txBox="1"/>
          <p:nvPr/>
        </p:nvSpPr>
        <p:spPr>
          <a:xfrm>
            <a:off x="1295400" y="2122941"/>
            <a:ext cx="7564120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lang="es-MX" sz="2400" b="1" dirty="0">
                <a:solidFill>
                  <a:srgbClr val="FF0000"/>
                </a:solidFill>
                <a:latin typeface="Arial"/>
                <a:cs typeface="Arial"/>
              </a:rPr>
              <a:t>TIPOS DE AUDITORIAS</a:t>
            </a:r>
            <a:endParaRPr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9F2A60-57F3-7C4C-14D0-10A41335D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75" y="2129204"/>
            <a:ext cx="6446425" cy="4804996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074951E2-92D1-DA7E-145A-2123F910B44C}"/>
              </a:ext>
            </a:extLst>
          </p:cNvPr>
          <p:cNvGrpSpPr/>
          <p:nvPr/>
        </p:nvGrpSpPr>
        <p:grpSpPr>
          <a:xfrm>
            <a:off x="1203569" y="0"/>
            <a:ext cx="7940431" cy="670829"/>
            <a:chOff x="1203569" y="26194"/>
            <a:chExt cx="7940431" cy="67082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7A30B6C-6FDE-FCE6-477F-AF0F73D74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1203569" y="37417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20A40414-A7FC-29B2-77EB-090C28E97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2362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F95B3D47-FB69-8FF7-884F-A09B860E0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3505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7016AAA-A0E4-E38D-3EB1-863C141EB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4648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F781982-E020-D97F-98E6-E0FB934B1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5791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69525194-CFD7-D8C8-6A7B-9014B3672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6918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391557BB-C7EB-B2CF-FF83-AEB168D8B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8061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0565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8F48E4D-FEFB-4C56-B93C-67B0CBF3239A}"/>
              </a:ext>
            </a:extLst>
          </p:cNvPr>
          <p:cNvSpPr/>
          <p:nvPr/>
        </p:nvSpPr>
        <p:spPr>
          <a:xfrm>
            <a:off x="8172400" y="5373216"/>
            <a:ext cx="9716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ítulo 6">
            <a:extLst>
              <a:ext uri="{FF2B5EF4-FFF2-40B4-BE49-F238E27FC236}">
                <a16:creationId xmlns:a16="http://schemas.microsoft.com/office/drawing/2014/main" id="{03DB0DA5-0578-56E1-AFF9-25E237057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4" y="1105876"/>
            <a:ext cx="8587816" cy="841775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</a:rPr>
              <a:t> 3. Introducción a ISO 19011:2018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921DE93A-A555-5CFE-C634-2A035D078F4A}"/>
              </a:ext>
            </a:extLst>
          </p:cNvPr>
          <p:cNvSpPr txBox="1"/>
          <p:nvPr/>
        </p:nvSpPr>
        <p:spPr>
          <a:xfrm>
            <a:off x="1361162" y="1947651"/>
            <a:ext cx="7564120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lang="es-MX" sz="2400" b="1" dirty="0">
                <a:solidFill>
                  <a:srgbClr val="FF0000"/>
                </a:solidFill>
                <a:latin typeface="Arial"/>
                <a:cs typeface="Arial"/>
              </a:rPr>
              <a:t>PRINCIPIOS DE AUDITORIA</a:t>
            </a:r>
            <a:endParaRPr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960BA8-0845-F8F4-C6F9-B145BBD42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60" y="2228998"/>
            <a:ext cx="7294622" cy="4618910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97F9AA91-E21A-EB53-2113-D75627DC4784}"/>
              </a:ext>
            </a:extLst>
          </p:cNvPr>
          <p:cNvGrpSpPr/>
          <p:nvPr/>
        </p:nvGrpSpPr>
        <p:grpSpPr>
          <a:xfrm>
            <a:off x="1203569" y="0"/>
            <a:ext cx="7940431" cy="670829"/>
            <a:chOff x="1203569" y="26194"/>
            <a:chExt cx="7940431" cy="67082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E0670B1-73E6-EEB4-C016-5A41BCD11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1203569" y="37417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89053E61-363D-B969-38F5-2E03F86CF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2362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E83123F0-F15B-CC2C-C573-135C45BEE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3505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7EFFF307-4B15-72E3-4AB7-A85DA4F50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4648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B1BB534-1969-A8B4-DA54-BF2FEE8DA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5791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FD7CA0D-DB36-B3E8-51F4-3B0DBF6FE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6918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68BE7511-69FC-AE64-52F9-C3205AD4F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8061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5682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DDB0B2A7-FCC4-A078-6022-38BCF158F2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8000" y="4010961"/>
            <a:ext cx="4014816" cy="2676544"/>
          </a:xfrm>
          <a:prstGeom prst="rect">
            <a:avLst/>
          </a:prstGeom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03DB0DA5-0578-56E1-AFF9-25E237057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009" y="779793"/>
            <a:ext cx="8587816" cy="841775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</a:rPr>
              <a:t> 3. Introducción a ISO 19011:2018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921DE93A-A555-5CFE-C634-2A035D078F4A}"/>
              </a:ext>
            </a:extLst>
          </p:cNvPr>
          <p:cNvSpPr txBox="1"/>
          <p:nvPr/>
        </p:nvSpPr>
        <p:spPr>
          <a:xfrm>
            <a:off x="1196621" y="1897018"/>
            <a:ext cx="7564120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lang="es-MX" sz="2400" b="1" dirty="0">
                <a:solidFill>
                  <a:srgbClr val="FF0000"/>
                </a:solidFill>
                <a:latin typeface="Arial"/>
                <a:cs typeface="Arial"/>
              </a:rPr>
              <a:t>HABILIDADES DE UN AUDITOR</a:t>
            </a:r>
            <a:endParaRPr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263B8B9-CD31-777F-BB8A-F72050140AA3}"/>
              </a:ext>
            </a:extLst>
          </p:cNvPr>
          <p:cNvGrpSpPr/>
          <p:nvPr/>
        </p:nvGrpSpPr>
        <p:grpSpPr>
          <a:xfrm>
            <a:off x="1196621" y="2194691"/>
            <a:ext cx="7973475" cy="3215509"/>
            <a:chOff x="1196621" y="1953858"/>
            <a:chExt cx="7973475" cy="3215509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68F48E4D-FEFB-4C56-B93C-67B0CBF3239A}"/>
                </a:ext>
              </a:extLst>
            </p:cNvPr>
            <p:cNvSpPr/>
            <p:nvPr/>
          </p:nvSpPr>
          <p:spPr>
            <a:xfrm>
              <a:off x="8198496" y="4809327"/>
              <a:ext cx="97160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E1278FF-ED6F-A557-EE66-342B31631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6621" y="1953858"/>
              <a:ext cx="5105400" cy="2855469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F46B954-72B9-67BC-943A-42B18152536A}"/>
                </a:ext>
              </a:extLst>
            </p:cNvPr>
            <p:cNvSpPr txBox="1"/>
            <p:nvPr/>
          </p:nvSpPr>
          <p:spPr>
            <a:xfrm>
              <a:off x="4403944" y="2599780"/>
              <a:ext cx="446135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dirty="0"/>
                <a:t>Decir lo  que necesitamos  expresar sin herir a los  demás.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49534543-190A-B8C1-75C6-E87009DAC720}"/>
                </a:ext>
              </a:extLst>
            </p:cNvPr>
            <p:cNvSpPr txBox="1"/>
            <p:nvPr/>
          </p:nvSpPr>
          <p:spPr>
            <a:xfrm>
              <a:off x="3226496" y="2062401"/>
              <a:ext cx="55626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dirty="0"/>
                <a:t>Encarar eficientemente relaciones interpersonales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A0B7E5BF-8B60-38E0-3279-3E16B51F0A70}"/>
                </a:ext>
              </a:extLst>
            </p:cNvPr>
            <p:cNvSpPr txBox="1"/>
            <p:nvPr/>
          </p:nvSpPr>
          <p:spPr>
            <a:xfrm>
              <a:off x="5916044" y="3085768"/>
              <a:ext cx="3176009" cy="5347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s-MX" dirty="0"/>
                <a:t>Analizar, interpretar, describir y expresar los datos adquiridos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44CC76EC-4266-CA1E-9CA9-4575B416F29E}"/>
                </a:ext>
              </a:extLst>
            </p:cNvPr>
            <p:cNvSpPr txBox="1"/>
            <p:nvPr/>
          </p:nvSpPr>
          <p:spPr>
            <a:xfrm>
              <a:off x="4850043" y="3786017"/>
              <a:ext cx="4240966" cy="3167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s-MX" dirty="0"/>
                <a:t>Basada en hechos, sustentada en criterios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CC7A3FF-72D5-9986-7B35-B725399F92E9}"/>
                </a:ext>
              </a:extLst>
            </p:cNvPr>
            <p:cNvSpPr txBox="1"/>
            <p:nvPr/>
          </p:nvSpPr>
          <p:spPr>
            <a:xfrm>
              <a:off x="6232084" y="4290754"/>
              <a:ext cx="2698313" cy="5347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s-MX" dirty="0"/>
                <a:t>No actuar sesgadamente,</a:t>
              </a:r>
            </a:p>
            <a:p>
              <a:pPr>
                <a:lnSpc>
                  <a:spcPts val="1700"/>
                </a:lnSpc>
              </a:pPr>
              <a:r>
                <a:rPr lang="es-MX" dirty="0"/>
                <a:t>Ser objetivos e imparciales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9D2E905B-5561-B838-601D-9CB22A840A27}"/>
              </a:ext>
            </a:extLst>
          </p:cNvPr>
          <p:cNvGrpSpPr/>
          <p:nvPr/>
        </p:nvGrpSpPr>
        <p:grpSpPr>
          <a:xfrm>
            <a:off x="1203569" y="0"/>
            <a:ext cx="7940431" cy="670829"/>
            <a:chOff x="1203569" y="26194"/>
            <a:chExt cx="7940431" cy="670829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74E36DB9-BDE7-91A4-3073-AB6F82ECE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1203569" y="37417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26F24732-7FE7-1D7E-2A28-30D62E9A8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2362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66F25806-93A3-CA55-8D47-BA8EDD2B4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3505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D8E24DEA-2D63-3E14-2BDA-84E818478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4648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C8411E8F-855E-318A-EBD3-073F361E3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5791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018CB904-B91F-BF0B-71A2-AE4D96246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6918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E87CA7F1-EBFB-5DD0-1FF9-BED5A4B42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8061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2658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8F48E4D-FEFB-4C56-B93C-67B0CBF3239A}"/>
              </a:ext>
            </a:extLst>
          </p:cNvPr>
          <p:cNvSpPr/>
          <p:nvPr/>
        </p:nvSpPr>
        <p:spPr>
          <a:xfrm>
            <a:off x="8172400" y="5373216"/>
            <a:ext cx="9716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ítulo 6">
            <a:extLst>
              <a:ext uri="{FF2B5EF4-FFF2-40B4-BE49-F238E27FC236}">
                <a16:creationId xmlns:a16="http://schemas.microsoft.com/office/drawing/2014/main" id="{03DB0DA5-0578-56E1-AFF9-25E237057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784" y="1159748"/>
            <a:ext cx="8587816" cy="841775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</a:rPr>
              <a:t> 3. Introducción a ISO 19011:2018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921DE93A-A555-5CFE-C634-2A035D078F4A}"/>
              </a:ext>
            </a:extLst>
          </p:cNvPr>
          <p:cNvSpPr txBox="1"/>
          <p:nvPr/>
        </p:nvSpPr>
        <p:spPr>
          <a:xfrm>
            <a:off x="1223632" y="2447503"/>
            <a:ext cx="7564120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lang="es-MX" sz="2400" b="1" dirty="0">
                <a:solidFill>
                  <a:srgbClr val="FF0000"/>
                </a:solidFill>
                <a:latin typeface="Arial"/>
                <a:cs typeface="Arial"/>
              </a:rPr>
              <a:t>ACTITUDES DEL AUDITOR</a:t>
            </a:r>
            <a:endParaRPr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460FFDC-0EBE-E251-4C70-AE887D529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539" y="2819400"/>
            <a:ext cx="7566633" cy="378072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EE9E08F9-5CBC-6701-88DE-CEA6F996338A}"/>
              </a:ext>
            </a:extLst>
          </p:cNvPr>
          <p:cNvGrpSpPr/>
          <p:nvPr/>
        </p:nvGrpSpPr>
        <p:grpSpPr>
          <a:xfrm>
            <a:off x="1203569" y="0"/>
            <a:ext cx="7940431" cy="670829"/>
            <a:chOff x="1203569" y="26194"/>
            <a:chExt cx="7940431" cy="670829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47C51C3-ED55-1BDE-FBFE-8A7CD9EF8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1203569" y="37417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741F1866-120E-0FBA-4A38-180AA1B08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2362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B991E6C-189D-0795-CF1B-B6ACBC79A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3505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6DD26FB-B2C5-67FC-06AD-BFC8295D7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4648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11C064E9-46BF-9CB0-D6F4-79DA95902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5791200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8A918D9E-8339-09A9-87BE-4AD380406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6918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D2A0ECF-ECE4-73BE-CFA3-66C30B9CF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349"/>
            <a:stretch>
              <a:fillRect/>
            </a:stretch>
          </p:blipFill>
          <p:spPr bwMode="auto">
            <a:xfrm>
              <a:off x="8061569" y="26194"/>
              <a:ext cx="1082431" cy="65960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504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S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ST" id="{3BC8FA55-6ED6-442D-9D2B-22A652DDB970}" vid="{3601EFC8-9C44-49A9-8FB6-5A3F0B27970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4029</TotalTime>
  <Words>508</Words>
  <Application>Microsoft Office PowerPoint</Application>
  <PresentationFormat>Presentación en pantalla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RST</vt:lpstr>
      <vt:lpstr>Formación de auditores  Internos en sistemas                                       de Gestión  (ISO 190112018) / Parte 2</vt:lpstr>
      <vt:lpstr>Presentación de PowerPoint</vt:lpstr>
      <vt:lpstr> 3. Introducción a ISO 19011:2018</vt:lpstr>
      <vt:lpstr>Presentación de PowerPoint</vt:lpstr>
      <vt:lpstr> 3. Introducción a ISO 19011:2018</vt:lpstr>
      <vt:lpstr> 3. Introducción a ISO 19011:2018</vt:lpstr>
      <vt:lpstr> 3. Introducción a ISO 19011:2018</vt:lpstr>
      <vt:lpstr> 3. Introducción a ISO 19011:2018</vt:lpstr>
      <vt:lpstr> 3. Introducción a ISO 19011:2018</vt:lpstr>
      <vt:lpstr> 3. Introducción a ISO 19011:2018</vt:lpstr>
      <vt:lpstr> 3. Introducción a ISO 19011:2018</vt:lpstr>
      <vt:lpstr> 3. Introducción a ISO 19011:2018</vt:lpstr>
      <vt:lpstr> 3. Introducción a ISO 19011:2018</vt:lpstr>
      <vt:lpstr> 3. Introducción a ISO 19011:2018</vt:lpstr>
      <vt:lpstr> 3. Introducción a ISO 19011:2018</vt:lpstr>
      <vt:lpstr> 3. Introducción a ISO 19011:2018</vt:lpstr>
      <vt:lpstr> 3. Introducción a ISO 19011:2018</vt:lpstr>
      <vt:lpstr> 3. Introducción a ISO 19011:2018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SGI_02</dc:creator>
  <cp:lastModifiedBy>526181703612</cp:lastModifiedBy>
  <cp:revision>170</cp:revision>
  <dcterms:modified xsi:type="dcterms:W3CDTF">2023-04-23T04:14:36Z</dcterms:modified>
</cp:coreProperties>
</file>