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65" r:id="rId3"/>
    <p:sldId id="257" r:id="rId4"/>
    <p:sldId id="260" r:id="rId5"/>
    <p:sldId id="268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1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5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7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41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5675" y="2622231"/>
            <a:ext cx="7942998" cy="20948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  <a:latin typeface="Berlin Sans FB" panose="020E0602020502020306" pitchFamily="34" charset="0"/>
              </a:rPr>
              <a:t>      TERCERA EDAD</a:t>
            </a:r>
            <a:br>
              <a:rPr lang="es-MX" b="1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br>
              <a:rPr lang="es-MX" sz="2800" dirty="0">
                <a:solidFill>
                  <a:srgbClr val="002060"/>
                </a:solidFill>
              </a:rPr>
            </a:br>
            <a:r>
              <a:rPr lang="es-MX" sz="2800" dirty="0">
                <a:solidFill>
                  <a:srgbClr val="002060"/>
                </a:solidFill>
              </a:rPr>
              <a:t>       </a:t>
            </a:r>
            <a:r>
              <a:rPr lang="es-MX" sz="3200" b="1" dirty="0">
                <a:solidFill>
                  <a:srgbClr val="002060"/>
                </a:solidFill>
              </a:rPr>
              <a:t>“EDAD DE ORO, HERENCIA DE AMOR</a:t>
            </a:r>
            <a:r>
              <a:rPr lang="es-MX" sz="4000" b="1" dirty="0">
                <a:solidFill>
                  <a:srgbClr val="002060"/>
                </a:solidFill>
              </a:rPr>
              <a:t>”</a:t>
            </a:r>
            <a:r>
              <a:rPr lang="es-MX" sz="40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                				      </a:t>
            </a:r>
            <a:endParaRPr lang="es-MX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0006" y="2562894"/>
            <a:ext cx="9272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Porque se le dice </a:t>
            </a:r>
            <a:r>
              <a:rPr lang="es-MX" sz="4000" u="sng" dirty="0">
                <a:latin typeface="Berlin Sans FB" panose="020E0602020502020306" pitchFamily="34" charset="0"/>
              </a:rPr>
              <a:t>TERCERA EDAD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Cuando empieza esta edad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que se diferencia de las otras dos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Es la ultima edad 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ES DE ORO PORQUE VALE MAS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57" y="390590"/>
            <a:ext cx="2688465" cy="191553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223">
            <a:off x="8358105" y="2232223"/>
            <a:ext cx="3110360" cy="31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9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28" y="3287381"/>
            <a:ext cx="2658720" cy="26659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294" y="1164780"/>
            <a:ext cx="2947482" cy="1876941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VIAJE POR EL   TIEMPO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4954" y="546064"/>
            <a:ext cx="6133451" cy="2497387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b="1" dirty="0">
                <a:solidFill>
                  <a:schemeClr val="tx1"/>
                </a:solidFill>
              </a:rPr>
              <a:t>¿LA REALIDAD QUE VIVISTE </a:t>
            </a:r>
          </a:p>
          <a:p>
            <a:pPr marL="0" indent="0" algn="ctr">
              <a:buNone/>
            </a:pPr>
            <a:r>
              <a:rPr lang="es-MX" sz="3600" b="1" dirty="0">
                <a:solidFill>
                  <a:schemeClr val="tx1"/>
                </a:solidFill>
              </a:rPr>
              <a:t>EN QUE SE PARECE A</a:t>
            </a:r>
          </a:p>
          <a:p>
            <a:pPr marL="0" indent="0" algn="ctr">
              <a:buNone/>
            </a:pPr>
            <a:r>
              <a:rPr lang="es-MX" sz="3600" b="1" dirty="0">
                <a:solidFill>
                  <a:schemeClr val="tx1"/>
                </a:solidFill>
              </a:rPr>
              <a:t>LA REALIDAD QUE VIVES HOY?</a:t>
            </a:r>
          </a:p>
        </p:txBody>
      </p:sp>
    </p:spTree>
    <p:extLst>
      <p:ext uri="{BB962C8B-B14F-4D97-AF65-F5344CB8AC3E}">
        <p14:creationId xmlns:p14="http://schemas.microsoft.com/office/powerpoint/2010/main" val="28415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44903" y="367607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TERCERA EDAD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65407" y="1030937"/>
            <a:ext cx="6842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Según la mitología  griega….. Se refiere al punto culminante de un proceso para lo cual consideraron que existieron etapas de la vida con respecto a los minerales y sus valores:</a:t>
            </a:r>
          </a:p>
          <a:p>
            <a:r>
              <a:rPr lang="es-MX" dirty="0"/>
              <a:t> </a:t>
            </a:r>
          </a:p>
          <a:p>
            <a:r>
              <a:rPr lang="es-MX" b="1" dirty="0"/>
              <a:t>ETAPAS DE INFANCIA FORJADA DE  HIERRO</a:t>
            </a:r>
            <a:r>
              <a:rPr lang="es-MX" dirty="0"/>
              <a:t>: fuerte  con todos los elementos mas duros para que al golpe no se deshiciera</a:t>
            </a:r>
          </a:p>
          <a:p>
            <a:endParaRPr lang="es-MX" dirty="0"/>
          </a:p>
          <a:p>
            <a:r>
              <a:rPr lang="es-MX" b="1" dirty="0"/>
              <a:t>ETAPA DE LA ADOLESCENCIA DE BRONCE</a:t>
            </a:r>
            <a:r>
              <a:rPr lang="es-MX" dirty="0"/>
              <a:t>, para que resistiera los embates de la vida y soportar la permanencia </a:t>
            </a:r>
          </a:p>
          <a:p>
            <a:endParaRPr lang="es-MX" dirty="0"/>
          </a:p>
          <a:p>
            <a:r>
              <a:rPr lang="es-MX" b="1" dirty="0"/>
              <a:t>ETAPA DE PLATA</a:t>
            </a:r>
            <a:r>
              <a:rPr lang="es-MX" dirty="0"/>
              <a:t> , la madurez, con la posibilidad de lucir radiante  e irradiar luminosidad hacia otras vidas</a:t>
            </a:r>
          </a:p>
          <a:p>
            <a:endParaRPr lang="es-MX" dirty="0"/>
          </a:p>
          <a:p>
            <a:r>
              <a:rPr lang="es-MX" b="1" dirty="0"/>
              <a:t>ETAPA DE ORO</a:t>
            </a:r>
            <a:r>
              <a:rPr lang="es-MX" dirty="0"/>
              <a:t>, forjada con el mayor tesón poco a poco pulido con el ir y venir de la vida, acumulando cada experiencia como gramos de oro puro, en si  mismo un gran valor, representando el metal mas preciado y deseado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382" y="201102"/>
            <a:ext cx="4365939" cy="64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9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2507" y="103031"/>
            <a:ext cx="6473781" cy="660785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4"/>
                </a:solidFill>
              </a:rPr>
              <a:t>DERECHOS DE LAS PERSONAS MAYORES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417194" y="750938"/>
            <a:ext cx="87748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b="1" dirty="0"/>
              <a:t>LA ONU RECONOCE LOS SIGUIENTES DERECHOS</a:t>
            </a:r>
            <a:r>
              <a:rPr lang="es-MX" dirty="0"/>
              <a:t>:</a:t>
            </a:r>
          </a:p>
          <a:p>
            <a:pPr fontAlgn="t"/>
            <a:endParaRPr lang="es-MX" dirty="0"/>
          </a:p>
          <a:p>
            <a:pPr fontAlgn="t"/>
            <a:r>
              <a:rPr lang="es-MX" b="1" dirty="0"/>
              <a:t>INTEGRIDAD, DIGNIDAD Y PREFERENCIA</a:t>
            </a:r>
            <a:r>
              <a:rPr lang="es-MX" dirty="0"/>
              <a:t>. Acceso a una vida plena, con calidad, libre de violencia y sin discriminación.. </a:t>
            </a:r>
          </a:p>
          <a:p>
            <a:pPr fontAlgn="t"/>
            <a:r>
              <a:rPr lang="es-MX" b="1" dirty="0"/>
              <a:t>SEGURIDAD Y CERTEZA JURÍDICA</a:t>
            </a:r>
            <a:r>
              <a:rPr lang="es-MX" dirty="0"/>
              <a:t>. En cualquier procedimiento judicial, tienes derecho a un trato digno y apropiado.</a:t>
            </a:r>
          </a:p>
          <a:p>
            <a:pPr fontAlgn="t"/>
            <a:r>
              <a:rPr lang="es-MX" b="1" dirty="0"/>
              <a:t>SALUD, ALIMENTACIÓN Y FAMILIA</a:t>
            </a:r>
            <a:r>
              <a:rPr lang="es-MX" dirty="0"/>
              <a:t>. Tienes derecho a los satisfactores básicos, como alimentos, bienes, servicios y condiciones para una atención integral y de manera preferente. </a:t>
            </a:r>
          </a:p>
          <a:p>
            <a:pPr fontAlgn="t"/>
            <a:r>
              <a:rPr lang="es-MX" b="1" dirty="0"/>
              <a:t>EDUCACIÓN</a:t>
            </a:r>
            <a:r>
              <a:rPr lang="es-MX" dirty="0"/>
              <a:t>. Acceso a la educación de manera preferente en instituciones públicas y privadas.</a:t>
            </a:r>
          </a:p>
          <a:p>
            <a:pPr fontAlgn="t"/>
            <a:r>
              <a:rPr lang="es-MX" b="1" dirty="0"/>
              <a:t>TRABAJO</a:t>
            </a:r>
            <a:r>
              <a:rPr lang="es-MX" dirty="0"/>
              <a:t>. Igualdad de oportunidades o de otras opciones que te permitan un ingreso propio y desempeñarte en forma productiva tanto tiempo como lo desees, además de protección de las disposiciones de la Ley Federal del Trabajo</a:t>
            </a:r>
          </a:p>
          <a:p>
            <a:pPr fontAlgn="t"/>
            <a:r>
              <a:rPr lang="es-MX" b="1" dirty="0"/>
              <a:t>ASISTENCIA SOCIAL</a:t>
            </a:r>
            <a:r>
              <a:rPr lang="es-MX" dirty="0"/>
              <a:t>. Tienes derecho a programas de asistencia social en caso de desempleo, discapacidad o pérdida de tus medios de subsistencia; de vivienda digna y de acceso a una casa hogar o albergue, sólo en situación de riesgo.</a:t>
            </a:r>
          </a:p>
          <a:p>
            <a:pPr fontAlgn="t"/>
            <a:r>
              <a:rPr lang="es-MX" b="1" dirty="0"/>
              <a:t>DENUNCIA</a:t>
            </a:r>
            <a:r>
              <a:rPr lang="es-MX" dirty="0"/>
              <a:t>. Denunciar de manera personal cualquier hecho, acto u omisión que te produzca o pueda producir algún daño o afectación en tus derechos y garantías.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6" r="6303" b="6666"/>
          <a:stretch/>
        </p:blipFill>
        <p:spPr bwMode="auto">
          <a:xfrm>
            <a:off x="-1" y="228194"/>
            <a:ext cx="341719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919" y="1123837"/>
            <a:ext cx="9496388" cy="4601183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  <a:latin typeface="Berlin Sans FB" panose="020E0602020502020306" pitchFamily="34" charset="0"/>
              </a:rPr>
              <a:t>CONOCES Y RECONOCES CUANTO VALES</a:t>
            </a:r>
            <a:r>
              <a:rPr lang="es-MX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1" y="263614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108">
            <a:off x="7192242" y="508722"/>
            <a:ext cx="2788519" cy="185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93" y="2095151"/>
            <a:ext cx="2614411" cy="2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8" y="4065365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9295" r="7099" b="30369"/>
          <a:stretch/>
        </p:blipFill>
        <p:spPr bwMode="auto">
          <a:xfrm rot="20646565">
            <a:off x="524520" y="697815"/>
            <a:ext cx="2519287" cy="147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24466"/>
          <a:stretch/>
        </p:blipFill>
        <p:spPr bwMode="auto">
          <a:xfrm rot="20492435">
            <a:off x="8877930" y="4243864"/>
            <a:ext cx="2013793" cy="21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55" y="4316392"/>
            <a:ext cx="2743200" cy="25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65" y="3961900"/>
            <a:ext cx="21637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7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49899" y="914399"/>
            <a:ext cx="80613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/>
              <a:t>TU ERES UN TESORO,</a:t>
            </a:r>
          </a:p>
          <a:p>
            <a:pPr algn="ctr"/>
            <a:r>
              <a:rPr lang="es-MX" sz="2800" b="1" dirty="0"/>
              <a:t> TU VALES POR LO QUE FUISTE, ERES Y SERAS…..</a:t>
            </a:r>
          </a:p>
          <a:p>
            <a:pPr algn="ctr"/>
            <a:r>
              <a:rPr lang="es-MX" sz="2800" b="1" dirty="0"/>
              <a:t>TU HISTORIA    Y   VALORES…. </a:t>
            </a:r>
          </a:p>
          <a:p>
            <a:pPr algn="ctr"/>
            <a:r>
              <a:rPr lang="es-MX" sz="2800" b="1" dirty="0"/>
              <a:t>TU VIDA…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SON NUESTRA MEJOR HERENCIA DE AMOR!!</a:t>
            </a:r>
          </a:p>
          <a:p>
            <a:pPr algn="ctr"/>
            <a:r>
              <a:rPr lang="es-MX" sz="2800" b="1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6" y="4508734"/>
            <a:ext cx="5410067" cy="18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25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452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Berlin Sans FB</vt:lpstr>
      <vt:lpstr>Calibri</vt:lpstr>
      <vt:lpstr>Tema de Office</vt:lpstr>
      <vt:lpstr>      TERCERA EDAD         “EDAD DE ORO, HERENCIA DE AMOR”                          </vt:lpstr>
      <vt:lpstr>Presentación de PowerPoint</vt:lpstr>
      <vt:lpstr>VIAJE POR EL   TIEMPO</vt:lpstr>
      <vt:lpstr>Presentación de PowerPoint</vt:lpstr>
      <vt:lpstr>DERECHOS DE LAS PERSONAS MAYORES</vt:lpstr>
      <vt:lpstr>CONOCES Y RECONOCES CUANTO VALES?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TERCERA EDAD CONFERENCIA: “EDAD DE ORO. HERENCIA DE AMOR”</dc:title>
  <dc:creator>coquis favelas</dc:creator>
  <cp:lastModifiedBy>user</cp:lastModifiedBy>
  <cp:revision>26</cp:revision>
  <dcterms:created xsi:type="dcterms:W3CDTF">2014-08-14T22:40:13Z</dcterms:created>
  <dcterms:modified xsi:type="dcterms:W3CDTF">2023-04-22T19:21:41Z</dcterms:modified>
</cp:coreProperties>
</file>